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4.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5.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6.xml" ContentType="application/vnd.openxmlformats-officedocument.presentationml.tag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733" r:id="rId5"/>
    <p:sldMasterId id="2147483671" r:id="rId6"/>
    <p:sldMasterId id="2147483738" r:id="rId7"/>
  </p:sldMasterIdLst>
  <p:notesMasterIdLst>
    <p:notesMasterId r:id="rId43"/>
  </p:notesMasterIdLst>
  <p:handoutMasterIdLst>
    <p:handoutMasterId r:id="rId44"/>
  </p:handoutMasterIdLst>
  <p:sldIdLst>
    <p:sldId id="341" r:id="rId8"/>
    <p:sldId id="2076137629" r:id="rId9"/>
    <p:sldId id="321" r:id="rId10"/>
    <p:sldId id="332" r:id="rId11"/>
    <p:sldId id="325" r:id="rId12"/>
    <p:sldId id="2147472831" r:id="rId13"/>
    <p:sldId id="2147472860" r:id="rId14"/>
    <p:sldId id="2147472832" r:id="rId15"/>
    <p:sldId id="2147472864" r:id="rId16"/>
    <p:sldId id="2147472865" r:id="rId17"/>
    <p:sldId id="2147472866" r:id="rId18"/>
    <p:sldId id="2147472838" r:id="rId19"/>
    <p:sldId id="2147472868" r:id="rId20"/>
    <p:sldId id="2147472898" r:id="rId21"/>
    <p:sldId id="2147472870" r:id="rId22"/>
    <p:sldId id="2147472839" r:id="rId23"/>
    <p:sldId id="2147472872" r:id="rId24"/>
    <p:sldId id="2147472874" r:id="rId25"/>
    <p:sldId id="2147472876" r:id="rId26"/>
    <p:sldId id="2147472840" r:id="rId27"/>
    <p:sldId id="2147472878" r:id="rId28"/>
    <p:sldId id="2147472880" r:id="rId29"/>
    <p:sldId id="2147472882" r:id="rId30"/>
    <p:sldId id="2147472841" r:id="rId31"/>
    <p:sldId id="2147472884" r:id="rId32"/>
    <p:sldId id="2147472886" r:id="rId33"/>
    <p:sldId id="2147472896" r:id="rId34"/>
    <p:sldId id="2147472888" r:id="rId35"/>
    <p:sldId id="2076137635" r:id="rId36"/>
    <p:sldId id="2076137625" r:id="rId37"/>
    <p:sldId id="2147472899" r:id="rId38"/>
    <p:sldId id="2147472889" r:id="rId39"/>
    <p:sldId id="2147472890" r:id="rId40"/>
    <p:sldId id="2147472892" r:id="rId41"/>
    <p:sldId id="343" r:id="rId42"/>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5" orient="horz" pos="940">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483372-82EA-9C7F-0F06-A80C886A5BD0}" name="Perttu Prusi" initials="PP" userId="S::perttu.prusi@sofigate.com::0c22b9c1-e24c-4158-93a1-2a05eec25db8" providerId="AD"/>
  <p188:author id="{962DB186-28E1-991B-9126-A4F13997CCDE}" name="Soininen Leena" initials="SL" userId="S::leena.soininen@digifinland.fi::7c227ba0-d44e-45e8-884a-1d6a5b369320" providerId="AD"/>
  <p188:author id="{1A260D98-9DD9-BF10-311A-33893B49C6B3}" name="Parkkonen Jesse" initials="PJ" userId="S::jesse.parkkonen@digifinland.fi::a512df47-2217-49aa-8995-0baaafbd59e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3C3C"/>
    <a:srgbClr val="003053"/>
    <a:srgbClr val="263968"/>
    <a:srgbClr val="6E6168"/>
    <a:srgbClr val="00237A"/>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55"/>
    <p:restoredTop sz="94635"/>
  </p:normalViewPr>
  <p:slideViewPr>
    <p:cSldViewPr snapToGrid="0">
      <p:cViewPr varScale="1">
        <p:scale>
          <a:sx n="69" d="100"/>
          <a:sy n="69" d="100"/>
        </p:scale>
        <p:origin x="43" y="1080"/>
      </p:cViewPr>
      <p:guideLst>
        <p:guide orient="horz" pos="1620"/>
        <p:guide orient="horz" pos="305"/>
        <p:guide orient="horz" pos="2754"/>
        <p:guide orient="horz" pos="531"/>
        <p:guide orient="horz" pos="940"/>
        <p:guide orient="horz" pos="849"/>
        <p:guide orient="horz" pos="1756"/>
        <p:guide pos="2880"/>
        <p:guide pos="295"/>
        <p:guide pos="5465"/>
        <p:guide pos="1156"/>
        <p:guide pos="1973"/>
        <p:guide pos="3787"/>
        <p:guide pos="460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sko Satu" userId="af8e5954-1a59-4e32-8b46-0db10f27aba2" providerId="ADAL" clId="{CDF5460A-8CFF-4548-80AA-25249D68B05D}"/>
    <pc:docChg chg="undo custSel addSld delSld">
      <pc:chgData name="Reisko Satu" userId="af8e5954-1a59-4e32-8b46-0db10f27aba2" providerId="ADAL" clId="{CDF5460A-8CFF-4548-80AA-25249D68B05D}" dt="2026-02-04T10:04:19.535" v="27" actId="47"/>
      <pc:docMkLst>
        <pc:docMk/>
      </pc:docMkLst>
      <pc:sldChg chg="del">
        <pc:chgData name="Reisko Satu" userId="af8e5954-1a59-4e32-8b46-0db10f27aba2" providerId="ADAL" clId="{CDF5460A-8CFF-4548-80AA-25249D68B05D}" dt="2026-02-04T09:57:30.766" v="0" actId="47"/>
        <pc:sldMkLst>
          <pc:docMk/>
          <pc:sldMk cId="4283545117" sldId="300"/>
        </pc:sldMkLst>
      </pc:sldChg>
      <pc:sldChg chg="del">
        <pc:chgData name="Reisko Satu" userId="af8e5954-1a59-4e32-8b46-0db10f27aba2" providerId="ADAL" clId="{CDF5460A-8CFF-4548-80AA-25249D68B05D}" dt="2026-02-04T09:58:50.217" v="4" actId="47"/>
        <pc:sldMkLst>
          <pc:docMk/>
          <pc:sldMk cId="1056862032" sldId="328"/>
        </pc:sldMkLst>
      </pc:sldChg>
      <pc:sldChg chg="del">
        <pc:chgData name="Reisko Satu" userId="af8e5954-1a59-4e32-8b46-0db10f27aba2" providerId="ADAL" clId="{CDF5460A-8CFF-4548-80AA-25249D68B05D}" dt="2026-02-04T09:57:30.766" v="0" actId="47"/>
        <pc:sldMkLst>
          <pc:docMk/>
          <pc:sldMk cId="421875872" sldId="340"/>
        </pc:sldMkLst>
      </pc:sldChg>
      <pc:sldChg chg="add del">
        <pc:chgData name="Reisko Satu" userId="af8e5954-1a59-4e32-8b46-0db10f27aba2" providerId="ADAL" clId="{CDF5460A-8CFF-4548-80AA-25249D68B05D}" dt="2026-02-04T09:58:50.217" v="4" actId="47"/>
        <pc:sldMkLst>
          <pc:docMk/>
          <pc:sldMk cId="557729398" sldId="342"/>
        </pc:sldMkLst>
      </pc:sldChg>
      <pc:sldChg chg="del">
        <pc:chgData name="Reisko Satu" userId="af8e5954-1a59-4e32-8b46-0db10f27aba2" providerId="ADAL" clId="{CDF5460A-8CFF-4548-80AA-25249D68B05D}" dt="2026-02-04T10:03:30.510" v="23" actId="47"/>
        <pc:sldMkLst>
          <pc:docMk/>
          <pc:sldMk cId="1063889724" sldId="344"/>
        </pc:sldMkLst>
      </pc:sldChg>
      <pc:sldChg chg="del">
        <pc:chgData name="Reisko Satu" userId="af8e5954-1a59-4e32-8b46-0db10f27aba2" providerId="ADAL" clId="{CDF5460A-8CFF-4548-80AA-25249D68B05D}" dt="2026-02-04T10:03:32.550" v="24" actId="47"/>
        <pc:sldMkLst>
          <pc:docMk/>
          <pc:sldMk cId="3385718712" sldId="345"/>
        </pc:sldMkLst>
      </pc:sldChg>
      <pc:sldChg chg="del">
        <pc:chgData name="Reisko Satu" userId="af8e5954-1a59-4e32-8b46-0db10f27aba2" providerId="ADAL" clId="{CDF5460A-8CFF-4548-80AA-25249D68B05D}" dt="2026-02-04T09:57:35.537" v="1" actId="47"/>
        <pc:sldMkLst>
          <pc:docMk/>
          <pc:sldMk cId="4191078402" sldId="774"/>
        </pc:sldMkLst>
      </pc:sldChg>
      <pc:sldChg chg="del">
        <pc:chgData name="Reisko Satu" userId="af8e5954-1a59-4e32-8b46-0db10f27aba2" providerId="ADAL" clId="{CDF5460A-8CFF-4548-80AA-25249D68B05D}" dt="2026-02-04T10:02:27.912" v="22" actId="47"/>
        <pc:sldMkLst>
          <pc:docMk/>
          <pc:sldMk cId="2121709747" sldId="2076137626"/>
        </pc:sldMkLst>
      </pc:sldChg>
      <pc:sldChg chg="del">
        <pc:chgData name="Reisko Satu" userId="af8e5954-1a59-4e32-8b46-0db10f27aba2" providerId="ADAL" clId="{CDF5460A-8CFF-4548-80AA-25249D68B05D}" dt="2026-02-04T09:57:35.537" v="1" actId="47"/>
        <pc:sldMkLst>
          <pc:docMk/>
          <pc:sldMk cId="267665172" sldId="2076137628"/>
        </pc:sldMkLst>
      </pc:sldChg>
      <pc:sldChg chg="del">
        <pc:chgData name="Reisko Satu" userId="af8e5954-1a59-4e32-8b46-0db10f27aba2" providerId="ADAL" clId="{CDF5460A-8CFF-4548-80AA-25249D68B05D}" dt="2026-02-04T09:57:35.537" v="1" actId="47"/>
        <pc:sldMkLst>
          <pc:docMk/>
          <pc:sldMk cId="3222063949" sldId="2076137632"/>
        </pc:sldMkLst>
      </pc:sldChg>
      <pc:sldChg chg="del">
        <pc:chgData name="Reisko Satu" userId="af8e5954-1a59-4e32-8b46-0db10f27aba2" providerId="ADAL" clId="{CDF5460A-8CFF-4548-80AA-25249D68B05D}" dt="2026-02-04T09:57:35.537" v="1" actId="47"/>
        <pc:sldMkLst>
          <pc:docMk/>
          <pc:sldMk cId="1259845650" sldId="2076137633"/>
        </pc:sldMkLst>
      </pc:sldChg>
      <pc:sldChg chg="del">
        <pc:chgData name="Reisko Satu" userId="af8e5954-1a59-4e32-8b46-0db10f27aba2" providerId="ADAL" clId="{CDF5460A-8CFF-4548-80AA-25249D68B05D}" dt="2026-02-04T09:57:35.537" v="1" actId="47"/>
        <pc:sldMkLst>
          <pc:docMk/>
          <pc:sldMk cId="43886399" sldId="2076137639"/>
        </pc:sldMkLst>
      </pc:sldChg>
      <pc:sldChg chg="del">
        <pc:chgData name="Reisko Satu" userId="af8e5954-1a59-4e32-8b46-0db10f27aba2" providerId="ADAL" clId="{CDF5460A-8CFF-4548-80AA-25249D68B05D}" dt="2026-02-04T09:59:08.461" v="5" actId="47"/>
        <pc:sldMkLst>
          <pc:docMk/>
          <pc:sldMk cId="4018776517" sldId="2147472830"/>
        </pc:sldMkLst>
      </pc:sldChg>
      <pc:sldChg chg="del">
        <pc:chgData name="Reisko Satu" userId="af8e5954-1a59-4e32-8b46-0db10f27aba2" providerId="ADAL" clId="{CDF5460A-8CFF-4548-80AA-25249D68B05D}" dt="2026-02-04T10:00:41.334" v="6" actId="47"/>
        <pc:sldMkLst>
          <pc:docMk/>
          <pc:sldMk cId="2141775593" sldId="2147472837"/>
        </pc:sldMkLst>
      </pc:sldChg>
      <pc:sldChg chg="del">
        <pc:chgData name="Reisko Satu" userId="af8e5954-1a59-4e32-8b46-0db10f27aba2" providerId="ADAL" clId="{CDF5460A-8CFF-4548-80AA-25249D68B05D}" dt="2026-02-04T10:04:19.535" v="27" actId="47"/>
        <pc:sldMkLst>
          <pc:docMk/>
          <pc:sldMk cId="202083101" sldId="2147472842"/>
        </pc:sldMkLst>
      </pc:sldChg>
      <pc:sldChg chg="del">
        <pc:chgData name="Reisko Satu" userId="af8e5954-1a59-4e32-8b46-0db10f27aba2" providerId="ADAL" clId="{CDF5460A-8CFF-4548-80AA-25249D68B05D}" dt="2026-02-04T10:04:19.535" v="27" actId="47"/>
        <pc:sldMkLst>
          <pc:docMk/>
          <pc:sldMk cId="4237627461" sldId="2147472843"/>
        </pc:sldMkLst>
      </pc:sldChg>
      <pc:sldChg chg="del">
        <pc:chgData name="Reisko Satu" userId="af8e5954-1a59-4e32-8b46-0db10f27aba2" providerId="ADAL" clId="{CDF5460A-8CFF-4548-80AA-25249D68B05D}" dt="2026-02-04T10:04:19.535" v="27" actId="47"/>
        <pc:sldMkLst>
          <pc:docMk/>
          <pc:sldMk cId="264956304" sldId="2147472844"/>
        </pc:sldMkLst>
      </pc:sldChg>
      <pc:sldChg chg="del">
        <pc:chgData name="Reisko Satu" userId="af8e5954-1a59-4e32-8b46-0db10f27aba2" providerId="ADAL" clId="{CDF5460A-8CFF-4548-80AA-25249D68B05D}" dt="2026-02-04T10:04:19.535" v="27" actId="47"/>
        <pc:sldMkLst>
          <pc:docMk/>
          <pc:sldMk cId="2582260321" sldId="2147472845"/>
        </pc:sldMkLst>
      </pc:sldChg>
      <pc:sldChg chg="del">
        <pc:chgData name="Reisko Satu" userId="af8e5954-1a59-4e32-8b46-0db10f27aba2" providerId="ADAL" clId="{CDF5460A-8CFF-4548-80AA-25249D68B05D}" dt="2026-02-04T10:04:19.535" v="27" actId="47"/>
        <pc:sldMkLst>
          <pc:docMk/>
          <pc:sldMk cId="1275708019" sldId="2147472847"/>
        </pc:sldMkLst>
      </pc:sldChg>
      <pc:sldChg chg="del">
        <pc:chgData name="Reisko Satu" userId="af8e5954-1a59-4e32-8b46-0db10f27aba2" providerId="ADAL" clId="{CDF5460A-8CFF-4548-80AA-25249D68B05D}" dt="2026-02-04T10:04:19.535" v="27" actId="47"/>
        <pc:sldMkLst>
          <pc:docMk/>
          <pc:sldMk cId="2467179155" sldId="2147472854"/>
        </pc:sldMkLst>
      </pc:sldChg>
      <pc:sldChg chg="del">
        <pc:chgData name="Reisko Satu" userId="af8e5954-1a59-4e32-8b46-0db10f27aba2" providerId="ADAL" clId="{CDF5460A-8CFF-4548-80AA-25249D68B05D}" dt="2026-02-04T10:04:19.535" v="27" actId="47"/>
        <pc:sldMkLst>
          <pc:docMk/>
          <pc:sldMk cId="744956986" sldId="2147472856"/>
        </pc:sldMkLst>
      </pc:sldChg>
      <pc:sldChg chg="del">
        <pc:chgData name="Reisko Satu" userId="af8e5954-1a59-4e32-8b46-0db10f27aba2" providerId="ADAL" clId="{CDF5460A-8CFF-4548-80AA-25249D68B05D}" dt="2026-02-04T10:04:19.535" v="27" actId="47"/>
        <pc:sldMkLst>
          <pc:docMk/>
          <pc:sldMk cId="2955805599" sldId="2147472857"/>
        </pc:sldMkLst>
      </pc:sldChg>
      <pc:sldChg chg="del">
        <pc:chgData name="Reisko Satu" userId="af8e5954-1a59-4e32-8b46-0db10f27aba2" providerId="ADAL" clId="{CDF5460A-8CFF-4548-80AA-25249D68B05D}" dt="2026-02-04T10:04:19.535" v="27" actId="47"/>
        <pc:sldMkLst>
          <pc:docMk/>
          <pc:sldMk cId="3134066869" sldId="2147472858"/>
        </pc:sldMkLst>
      </pc:sldChg>
      <pc:sldChg chg="del">
        <pc:chgData name="Reisko Satu" userId="af8e5954-1a59-4e32-8b46-0db10f27aba2" providerId="ADAL" clId="{CDF5460A-8CFF-4548-80AA-25249D68B05D}" dt="2026-02-04T09:57:35.537" v="1" actId="47"/>
        <pc:sldMkLst>
          <pc:docMk/>
          <pc:sldMk cId="292931" sldId="2147472859"/>
        </pc:sldMkLst>
      </pc:sldChg>
      <pc:sldChg chg="del">
        <pc:chgData name="Reisko Satu" userId="af8e5954-1a59-4e32-8b46-0db10f27aba2" providerId="ADAL" clId="{CDF5460A-8CFF-4548-80AA-25249D68B05D}" dt="2026-02-04T10:00:50.719" v="7" actId="47"/>
        <pc:sldMkLst>
          <pc:docMk/>
          <pc:sldMk cId="3792692979" sldId="2147472861"/>
        </pc:sldMkLst>
      </pc:sldChg>
      <pc:sldChg chg="del">
        <pc:chgData name="Reisko Satu" userId="af8e5954-1a59-4e32-8b46-0db10f27aba2" providerId="ADAL" clId="{CDF5460A-8CFF-4548-80AA-25249D68B05D}" dt="2026-02-04T10:00:57.849" v="8" actId="47"/>
        <pc:sldMkLst>
          <pc:docMk/>
          <pc:sldMk cId="4074999950" sldId="2147472862"/>
        </pc:sldMkLst>
      </pc:sldChg>
      <pc:sldChg chg="del">
        <pc:chgData name="Reisko Satu" userId="af8e5954-1a59-4e32-8b46-0db10f27aba2" providerId="ADAL" clId="{CDF5460A-8CFF-4548-80AA-25249D68B05D}" dt="2026-02-04T10:01:09.268" v="9" actId="47"/>
        <pc:sldMkLst>
          <pc:docMk/>
          <pc:sldMk cId="3597246601" sldId="2147472867"/>
        </pc:sldMkLst>
      </pc:sldChg>
      <pc:sldChg chg="del">
        <pc:chgData name="Reisko Satu" userId="af8e5954-1a59-4e32-8b46-0db10f27aba2" providerId="ADAL" clId="{CDF5460A-8CFF-4548-80AA-25249D68B05D}" dt="2026-02-04T10:01:17.537" v="11" actId="47"/>
        <pc:sldMkLst>
          <pc:docMk/>
          <pc:sldMk cId="1901067836" sldId="2147472869"/>
        </pc:sldMkLst>
      </pc:sldChg>
      <pc:sldChg chg="del">
        <pc:chgData name="Reisko Satu" userId="af8e5954-1a59-4e32-8b46-0db10f27aba2" providerId="ADAL" clId="{CDF5460A-8CFF-4548-80AA-25249D68B05D}" dt="2026-02-04T10:01:24.088" v="13" actId="47"/>
        <pc:sldMkLst>
          <pc:docMk/>
          <pc:sldMk cId="203127588" sldId="2147472871"/>
        </pc:sldMkLst>
      </pc:sldChg>
      <pc:sldChg chg="del">
        <pc:chgData name="Reisko Satu" userId="af8e5954-1a59-4e32-8b46-0db10f27aba2" providerId="ADAL" clId="{CDF5460A-8CFF-4548-80AA-25249D68B05D}" dt="2026-02-04T10:01:21.376" v="12" actId="47"/>
        <pc:sldMkLst>
          <pc:docMk/>
          <pc:sldMk cId="212838993" sldId="2147472873"/>
        </pc:sldMkLst>
      </pc:sldChg>
      <pc:sldChg chg="del">
        <pc:chgData name="Reisko Satu" userId="af8e5954-1a59-4e32-8b46-0db10f27aba2" providerId="ADAL" clId="{CDF5460A-8CFF-4548-80AA-25249D68B05D}" dt="2026-02-04T10:01:26.164" v="14" actId="47"/>
        <pc:sldMkLst>
          <pc:docMk/>
          <pc:sldMk cId="3171687265" sldId="2147472875"/>
        </pc:sldMkLst>
      </pc:sldChg>
      <pc:sldChg chg="del">
        <pc:chgData name="Reisko Satu" userId="af8e5954-1a59-4e32-8b46-0db10f27aba2" providerId="ADAL" clId="{CDF5460A-8CFF-4548-80AA-25249D68B05D}" dt="2026-02-04T10:01:31.409" v="15" actId="47"/>
        <pc:sldMkLst>
          <pc:docMk/>
          <pc:sldMk cId="1841402617" sldId="2147472877"/>
        </pc:sldMkLst>
      </pc:sldChg>
      <pc:sldChg chg="del">
        <pc:chgData name="Reisko Satu" userId="af8e5954-1a59-4e32-8b46-0db10f27aba2" providerId="ADAL" clId="{CDF5460A-8CFF-4548-80AA-25249D68B05D}" dt="2026-02-04T10:01:34.447" v="16" actId="47"/>
        <pc:sldMkLst>
          <pc:docMk/>
          <pc:sldMk cId="1792362403" sldId="2147472879"/>
        </pc:sldMkLst>
      </pc:sldChg>
      <pc:sldChg chg="del">
        <pc:chgData name="Reisko Satu" userId="af8e5954-1a59-4e32-8b46-0db10f27aba2" providerId="ADAL" clId="{CDF5460A-8CFF-4548-80AA-25249D68B05D}" dt="2026-02-04T10:01:37.124" v="17" actId="47"/>
        <pc:sldMkLst>
          <pc:docMk/>
          <pc:sldMk cId="3128114048" sldId="2147472881"/>
        </pc:sldMkLst>
      </pc:sldChg>
      <pc:sldChg chg="del">
        <pc:chgData name="Reisko Satu" userId="af8e5954-1a59-4e32-8b46-0db10f27aba2" providerId="ADAL" clId="{CDF5460A-8CFF-4548-80AA-25249D68B05D}" dt="2026-02-04T10:01:40.406" v="18" actId="47"/>
        <pc:sldMkLst>
          <pc:docMk/>
          <pc:sldMk cId="148886182" sldId="2147472883"/>
        </pc:sldMkLst>
      </pc:sldChg>
      <pc:sldChg chg="del">
        <pc:chgData name="Reisko Satu" userId="af8e5954-1a59-4e32-8b46-0db10f27aba2" providerId="ADAL" clId="{CDF5460A-8CFF-4548-80AA-25249D68B05D}" dt="2026-02-04T10:01:43.619" v="19" actId="47"/>
        <pc:sldMkLst>
          <pc:docMk/>
          <pc:sldMk cId="2525344369" sldId="2147472885"/>
        </pc:sldMkLst>
      </pc:sldChg>
      <pc:sldChg chg="del">
        <pc:chgData name="Reisko Satu" userId="af8e5954-1a59-4e32-8b46-0db10f27aba2" providerId="ADAL" clId="{CDF5460A-8CFF-4548-80AA-25249D68B05D}" dt="2026-02-04T10:01:49.468" v="21" actId="47"/>
        <pc:sldMkLst>
          <pc:docMk/>
          <pc:sldMk cId="1921876830" sldId="2147472887"/>
        </pc:sldMkLst>
      </pc:sldChg>
      <pc:sldChg chg="del">
        <pc:chgData name="Reisko Satu" userId="af8e5954-1a59-4e32-8b46-0db10f27aba2" providerId="ADAL" clId="{CDF5460A-8CFF-4548-80AA-25249D68B05D}" dt="2026-02-04T10:03:41.622" v="25" actId="47"/>
        <pc:sldMkLst>
          <pc:docMk/>
          <pc:sldMk cId="2876860186" sldId="2147472893"/>
        </pc:sldMkLst>
      </pc:sldChg>
      <pc:sldChg chg="del">
        <pc:chgData name="Reisko Satu" userId="af8e5954-1a59-4e32-8b46-0db10f27aba2" providerId="ADAL" clId="{CDF5460A-8CFF-4548-80AA-25249D68B05D}" dt="2026-02-04T10:03:51.544" v="26" actId="47"/>
        <pc:sldMkLst>
          <pc:docMk/>
          <pc:sldMk cId="1870434230" sldId="2147472894"/>
        </pc:sldMkLst>
      </pc:sldChg>
      <pc:sldChg chg="del">
        <pc:chgData name="Reisko Satu" userId="af8e5954-1a59-4e32-8b46-0db10f27aba2" providerId="ADAL" clId="{CDF5460A-8CFF-4548-80AA-25249D68B05D}" dt="2026-02-04T10:01:46.465" v="20" actId="47"/>
        <pc:sldMkLst>
          <pc:docMk/>
          <pc:sldMk cId="4271457553" sldId="2147472895"/>
        </pc:sldMkLst>
      </pc:sldChg>
      <pc:sldChg chg="del">
        <pc:chgData name="Reisko Satu" userId="af8e5954-1a59-4e32-8b46-0db10f27aba2" providerId="ADAL" clId="{CDF5460A-8CFF-4548-80AA-25249D68B05D}" dt="2026-02-04T10:01:15.381" v="10" actId="47"/>
        <pc:sldMkLst>
          <pc:docMk/>
          <pc:sldMk cId="532616972" sldId="214747289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sz="1100" b="1">
                <a:solidFill>
                  <a:schemeClr val="bg1"/>
                </a:solidFill>
              </a:rPr>
              <a:t>Nursing and Diagnostics</a:t>
            </a:r>
          </a:p>
        </c:rich>
      </c:tx>
      <c:layout>
        <c:manualLayout>
          <c:xMode val="edge"/>
          <c:yMode val="edge"/>
          <c:x val="0.19379477903099954"/>
          <c:y val="9.8723666239382349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5-57BC-4064-B1C5-028FE77FF257}"/>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4-57BC-4064-B1C5-028FE77FF257}"/>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3-57BC-4064-B1C5-028FE77FF257}"/>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Completed</c:v>
                </c:pt>
                <c:pt idx="1">
                  <c:v>On going</c:v>
                </c:pt>
                <c:pt idx="2">
                  <c:v>In preparation</c:v>
                </c:pt>
              </c:strCache>
            </c:strRef>
          </c:cat>
          <c:val>
            <c:numRef>
              <c:f>Sheet1!$B$2:$B$4</c:f>
              <c:numCache>
                <c:formatCode>General</c:formatCode>
                <c:ptCount val="3"/>
                <c:pt idx="0">
                  <c:v>22</c:v>
                </c:pt>
                <c:pt idx="1">
                  <c:v>35</c:v>
                </c:pt>
                <c:pt idx="2">
                  <c:v>17</c:v>
                </c:pt>
              </c:numCache>
            </c:numRef>
          </c:val>
          <c:extLst>
            <c:ext xmlns:c16="http://schemas.microsoft.com/office/drawing/2014/chart" uri="{C3380CC4-5D6E-409C-BE32-E72D297353CC}">
              <c16:uniqueId val="{00000000-57BC-4064-B1C5-028FE77FF257}"/>
            </c:ext>
          </c:extLst>
        </c:ser>
        <c:dLbls>
          <c:dLblPos val="outEnd"/>
          <c:showLegendKey val="0"/>
          <c:showVal val="1"/>
          <c:showCatName val="0"/>
          <c:showSerName val="0"/>
          <c:showPercent val="0"/>
          <c:showBubbleSize val="0"/>
        </c:dLbls>
        <c:gapWidth val="182"/>
        <c:axId val="1391600735"/>
        <c:axId val="1391601215"/>
      </c:barChart>
      <c:catAx>
        <c:axId val="13916007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FI"/>
          </a:p>
        </c:txPr>
        <c:crossAx val="1391601215"/>
        <c:crosses val="autoZero"/>
        <c:auto val="1"/>
        <c:lblAlgn val="ctr"/>
        <c:lblOffset val="100"/>
        <c:noMultiLvlLbl val="0"/>
      </c:catAx>
      <c:valAx>
        <c:axId val="1391601215"/>
        <c:scaling>
          <c:orientation val="minMax"/>
          <c:max val="50"/>
        </c:scaling>
        <c:delete val="0"/>
        <c:axPos val="b"/>
        <c:majorGridlines>
          <c:spPr>
            <a:ln w="9525" cap="flat" cmpd="sng" algn="ctr">
              <a:solidFill>
                <a:schemeClr val="accent6">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FI"/>
          </a:p>
        </c:txPr>
        <c:crossAx val="1391600735"/>
        <c:crosses val="autoZero"/>
        <c:crossBetween val="between"/>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GB" sz="1100" b="1">
                <a:solidFill>
                  <a:schemeClr val="bg1"/>
                </a:solidFill>
              </a:rPr>
              <a:t>Service</a:t>
            </a:r>
            <a:r>
              <a:rPr lang="en-GB" sz="1100" b="1" baseline="0">
                <a:solidFill>
                  <a:schemeClr val="bg1"/>
                </a:solidFill>
              </a:rPr>
              <a:t> Access and Self-Care</a:t>
            </a:r>
            <a:endParaRPr lang="en-GB" sz="1100" b="1">
              <a:solidFill>
                <a:schemeClr val="bg1"/>
              </a:solidFill>
            </a:endParaRPr>
          </a:p>
        </c:rich>
      </c:tx>
      <c:layout>
        <c:manualLayout>
          <c:xMode val="edge"/>
          <c:yMode val="edge"/>
          <c:x val="0.2935585585585585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GB"/>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6C63-48DF-BC09-A4083AB51F78}"/>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6C63-48DF-BC09-A4083AB51F78}"/>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6C63-48DF-BC09-A4083AB51F78}"/>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Completed</c:v>
                </c:pt>
                <c:pt idx="1">
                  <c:v>On going</c:v>
                </c:pt>
                <c:pt idx="2">
                  <c:v>In preparation</c:v>
                </c:pt>
              </c:strCache>
            </c:strRef>
          </c:cat>
          <c:val>
            <c:numRef>
              <c:f>Sheet1!$B$2:$B$4</c:f>
              <c:numCache>
                <c:formatCode>General</c:formatCode>
                <c:ptCount val="3"/>
                <c:pt idx="0">
                  <c:v>7</c:v>
                </c:pt>
                <c:pt idx="1">
                  <c:v>11</c:v>
                </c:pt>
                <c:pt idx="2">
                  <c:v>3</c:v>
                </c:pt>
              </c:numCache>
            </c:numRef>
          </c:val>
          <c:extLst>
            <c:ext xmlns:c16="http://schemas.microsoft.com/office/drawing/2014/chart" uri="{C3380CC4-5D6E-409C-BE32-E72D297353CC}">
              <c16:uniqueId val="{00000006-6C63-48DF-BC09-A4083AB51F78}"/>
            </c:ext>
          </c:extLst>
        </c:ser>
        <c:dLbls>
          <c:dLblPos val="outEnd"/>
          <c:showLegendKey val="0"/>
          <c:showVal val="1"/>
          <c:showCatName val="0"/>
          <c:showSerName val="0"/>
          <c:showPercent val="0"/>
          <c:showBubbleSize val="0"/>
        </c:dLbls>
        <c:gapWidth val="182"/>
        <c:axId val="1391600735"/>
        <c:axId val="1391601215"/>
      </c:barChart>
      <c:catAx>
        <c:axId val="13916007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FI"/>
          </a:p>
        </c:txPr>
        <c:crossAx val="1391601215"/>
        <c:crosses val="autoZero"/>
        <c:auto val="1"/>
        <c:lblAlgn val="ctr"/>
        <c:lblOffset val="100"/>
        <c:noMultiLvlLbl val="0"/>
      </c:catAx>
      <c:valAx>
        <c:axId val="1391601215"/>
        <c:scaling>
          <c:orientation val="minMax"/>
          <c:max val="50"/>
        </c:scaling>
        <c:delete val="0"/>
        <c:axPos val="b"/>
        <c:majorGridlines>
          <c:spPr>
            <a:ln w="9525" cap="flat" cmpd="sng" algn="ctr">
              <a:solidFill>
                <a:schemeClr val="accent6">
                  <a:lumMod val="60000"/>
                  <a:lumOff val="40000"/>
                  <a:alpha val="96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FI"/>
          </a:p>
        </c:txPr>
        <c:crossAx val="1391600735"/>
        <c:crosses val="autoZero"/>
        <c:crossBetween val="between"/>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GB" sz="1100" b="1">
                <a:solidFill>
                  <a:schemeClr val="bg1"/>
                </a:solidFill>
              </a:rPr>
              <a:t>Support Functions</a:t>
            </a:r>
          </a:p>
        </c:rich>
      </c:tx>
      <c:layout>
        <c:manualLayout>
          <c:xMode val="edge"/>
          <c:yMode val="edge"/>
          <c:x val="0.2990313541888345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fi-FI"/>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290E-45EA-A4BD-7CBF0820E40E}"/>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290E-45EA-A4BD-7CBF0820E40E}"/>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290E-45EA-A4BD-7CBF0820E40E}"/>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Completed</c:v>
                </c:pt>
                <c:pt idx="1">
                  <c:v>On going</c:v>
                </c:pt>
                <c:pt idx="2">
                  <c:v>In preparation</c:v>
                </c:pt>
              </c:strCache>
            </c:strRef>
          </c:cat>
          <c:val>
            <c:numRef>
              <c:f>Sheet1!$B$2:$B$4</c:f>
              <c:numCache>
                <c:formatCode>General</c:formatCode>
                <c:ptCount val="3"/>
                <c:pt idx="0">
                  <c:v>25</c:v>
                </c:pt>
                <c:pt idx="1">
                  <c:v>33</c:v>
                </c:pt>
                <c:pt idx="2">
                  <c:v>12</c:v>
                </c:pt>
              </c:numCache>
            </c:numRef>
          </c:val>
          <c:extLst>
            <c:ext xmlns:c16="http://schemas.microsoft.com/office/drawing/2014/chart" uri="{C3380CC4-5D6E-409C-BE32-E72D297353CC}">
              <c16:uniqueId val="{00000006-290E-45EA-A4BD-7CBF0820E40E}"/>
            </c:ext>
          </c:extLst>
        </c:ser>
        <c:dLbls>
          <c:dLblPos val="outEnd"/>
          <c:showLegendKey val="0"/>
          <c:showVal val="1"/>
          <c:showCatName val="0"/>
          <c:showSerName val="0"/>
          <c:showPercent val="0"/>
          <c:showBubbleSize val="0"/>
        </c:dLbls>
        <c:gapWidth val="182"/>
        <c:axId val="1391600735"/>
        <c:axId val="1391601215"/>
      </c:barChart>
      <c:catAx>
        <c:axId val="13916007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FI"/>
          </a:p>
        </c:txPr>
        <c:crossAx val="1391601215"/>
        <c:crosses val="autoZero"/>
        <c:auto val="1"/>
        <c:lblAlgn val="ctr"/>
        <c:lblOffset val="100"/>
        <c:noMultiLvlLbl val="0"/>
      </c:catAx>
      <c:valAx>
        <c:axId val="1391601215"/>
        <c:scaling>
          <c:orientation val="minMax"/>
          <c:max val="50"/>
        </c:scaling>
        <c:delete val="0"/>
        <c:axPos val="b"/>
        <c:majorGridlines>
          <c:spPr>
            <a:ln w="9525" cap="flat" cmpd="sng" algn="ctr">
              <a:solidFill>
                <a:schemeClr val="accent6">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FI"/>
          </a:p>
        </c:txPr>
        <c:crossAx val="1391600735"/>
        <c:crosses val="autoZero"/>
        <c:crossBetween val="between"/>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GB" sz="1100" b="1">
                <a:solidFill>
                  <a:schemeClr val="bg1"/>
                </a:solidFill>
              </a:rPr>
              <a:t>Health and Social Care Management</a:t>
            </a:r>
          </a:p>
        </c:rich>
      </c:tx>
      <c:layout>
        <c:manualLayout>
          <c:xMode val="edge"/>
          <c:yMode val="edge"/>
          <c:x val="0.11237603745477762"/>
          <c:y val="9.724170459348372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fi-FI"/>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C1F-452E-BFCB-EF1238003587}"/>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FC1F-452E-BFCB-EF1238003587}"/>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FC1F-452E-BFCB-EF1238003587}"/>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Completed</c:v>
                </c:pt>
                <c:pt idx="1">
                  <c:v>On going</c:v>
                </c:pt>
                <c:pt idx="2">
                  <c:v>In preparation</c:v>
                </c:pt>
              </c:strCache>
            </c:strRef>
          </c:cat>
          <c:val>
            <c:numRef>
              <c:f>Sheet1!$B$2:$B$4</c:f>
              <c:numCache>
                <c:formatCode>General</c:formatCode>
                <c:ptCount val="3"/>
                <c:pt idx="0">
                  <c:v>7</c:v>
                </c:pt>
                <c:pt idx="1">
                  <c:v>9</c:v>
                </c:pt>
                <c:pt idx="2">
                  <c:v>1</c:v>
                </c:pt>
              </c:numCache>
            </c:numRef>
          </c:val>
          <c:extLst>
            <c:ext xmlns:c16="http://schemas.microsoft.com/office/drawing/2014/chart" uri="{C3380CC4-5D6E-409C-BE32-E72D297353CC}">
              <c16:uniqueId val="{00000006-FC1F-452E-BFCB-EF1238003587}"/>
            </c:ext>
          </c:extLst>
        </c:ser>
        <c:dLbls>
          <c:dLblPos val="outEnd"/>
          <c:showLegendKey val="0"/>
          <c:showVal val="1"/>
          <c:showCatName val="0"/>
          <c:showSerName val="0"/>
          <c:showPercent val="0"/>
          <c:showBubbleSize val="0"/>
        </c:dLbls>
        <c:gapWidth val="182"/>
        <c:axId val="1391600735"/>
        <c:axId val="1391601215"/>
      </c:barChart>
      <c:catAx>
        <c:axId val="13916007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FI"/>
          </a:p>
        </c:txPr>
        <c:crossAx val="1391601215"/>
        <c:crosses val="autoZero"/>
        <c:auto val="1"/>
        <c:lblAlgn val="ctr"/>
        <c:lblOffset val="100"/>
        <c:noMultiLvlLbl val="0"/>
      </c:catAx>
      <c:valAx>
        <c:axId val="1391601215"/>
        <c:scaling>
          <c:orientation val="minMax"/>
          <c:max val="50"/>
        </c:scaling>
        <c:delete val="0"/>
        <c:axPos val="b"/>
        <c:majorGridlines>
          <c:spPr>
            <a:ln w="9525" cap="flat" cmpd="sng" algn="ctr">
              <a:solidFill>
                <a:schemeClr val="accent6">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FI"/>
          </a:p>
        </c:txPr>
        <c:crossAx val="1391600735"/>
        <c:crosses val="autoZero"/>
        <c:crossBetween val="between"/>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GB" sz="1100" b="1">
                <a:solidFill>
                  <a:schemeClr val="bg1"/>
                </a:solidFill>
              </a:rPr>
              <a:t>Social Services</a:t>
            </a:r>
          </a:p>
        </c:rich>
      </c:tx>
      <c:layout>
        <c:manualLayout>
          <c:xMode val="edge"/>
          <c:yMode val="edge"/>
          <c:x val="0.3375562176349578"/>
          <c:y val="9.7867792171963727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fi-FI"/>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285-4739-9D47-4444A2BC107A}"/>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E285-4739-9D47-4444A2BC107A}"/>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E285-4739-9D47-4444A2BC107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Completed</c:v>
                </c:pt>
                <c:pt idx="1">
                  <c:v>On going</c:v>
                </c:pt>
                <c:pt idx="2">
                  <c:v>In preparation</c:v>
                </c:pt>
              </c:strCache>
            </c:strRef>
          </c:cat>
          <c:val>
            <c:numRef>
              <c:f>Sheet1!$B$2:$B$4</c:f>
              <c:numCache>
                <c:formatCode>General</c:formatCode>
                <c:ptCount val="3"/>
                <c:pt idx="0">
                  <c:v>2</c:v>
                </c:pt>
                <c:pt idx="1">
                  <c:v>6</c:v>
                </c:pt>
                <c:pt idx="2">
                  <c:v>1</c:v>
                </c:pt>
              </c:numCache>
            </c:numRef>
          </c:val>
          <c:extLst>
            <c:ext xmlns:c16="http://schemas.microsoft.com/office/drawing/2014/chart" uri="{C3380CC4-5D6E-409C-BE32-E72D297353CC}">
              <c16:uniqueId val="{00000006-E285-4739-9D47-4444A2BC107A}"/>
            </c:ext>
          </c:extLst>
        </c:ser>
        <c:dLbls>
          <c:dLblPos val="outEnd"/>
          <c:showLegendKey val="0"/>
          <c:showVal val="1"/>
          <c:showCatName val="0"/>
          <c:showSerName val="0"/>
          <c:showPercent val="0"/>
          <c:showBubbleSize val="0"/>
        </c:dLbls>
        <c:gapWidth val="182"/>
        <c:axId val="1391600735"/>
        <c:axId val="1391601215"/>
      </c:barChart>
      <c:catAx>
        <c:axId val="13916007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FI"/>
          </a:p>
        </c:txPr>
        <c:crossAx val="1391601215"/>
        <c:crosses val="autoZero"/>
        <c:auto val="1"/>
        <c:lblAlgn val="ctr"/>
        <c:lblOffset val="100"/>
        <c:noMultiLvlLbl val="0"/>
      </c:catAx>
      <c:valAx>
        <c:axId val="1391601215"/>
        <c:scaling>
          <c:orientation val="minMax"/>
          <c:max val="50"/>
        </c:scaling>
        <c:delete val="0"/>
        <c:axPos val="b"/>
        <c:majorGridlines>
          <c:spPr>
            <a:ln w="9525" cap="flat" cmpd="sng" algn="ctr">
              <a:solidFill>
                <a:schemeClr val="accent6">
                  <a:lumMod val="60000"/>
                  <a:lumOff val="40000"/>
                  <a:alpha val="96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FI"/>
          </a:p>
        </c:txPr>
        <c:crossAx val="1391600735"/>
        <c:crosses val="autoZero"/>
        <c:crossBetween val="between"/>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GB" sz="1100" b="1">
                <a:solidFill>
                  <a:schemeClr val="bg1"/>
                </a:solidFill>
              </a:rPr>
              <a:t>Preventive Care</a:t>
            </a:r>
          </a:p>
        </c:rich>
      </c:tx>
      <c:layout>
        <c:manualLayout>
          <c:xMode val="edge"/>
          <c:yMode val="edge"/>
          <c:x val="0.32342342342342345"/>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fi-FI"/>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3006-4F70-B3A5-E468CFD7FBDE}"/>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3006-4F70-B3A5-E468CFD7FBDE}"/>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3006-4F70-B3A5-E468CFD7FBDE}"/>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Completed</c:v>
                </c:pt>
                <c:pt idx="1">
                  <c:v>On going</c:v>
                </c:pt>
                <c:pt idx="2">
                  <c:v>In preparation</c:v>
                </c:pt>
              </c:strCache>
            </c:strRef>
          </c:cat>
          <c:val>
            <c:numRef>
              <c:f>Sheet1!$B$2:$B$4</c:f>
              <c:numCache>
                <c:formatCode>General</c:formatCode>
                <c:ptCount val="3"/>
                <c:pt idx="0">
                  <c:v>5</c:v>
                </c:pt>
                <c:pt idx="1">
                  <c:v>5</c:v>
                </c:pt>
                <c:pt idx="2">
                  <c:v>2</c:v>
                </c:pt>
              </c:numCache>
            </c:numRef>
          </c:val>
          <c:extLst>
            <c:ext xmlns:c16="http://schemas.microsoft.com/office/drawing/2014/chart" uri="{C3380CC4-5D6E-409C-BE32-E72D297353CC}">
              <c16:uniqueId val="{00000006-3006-4F70-B3A5-E468CFD7FBDE}"/>
            </c:ext>
          </c:extLst>
        </c:ser>
        <c:dLbls>
          <c:dLblPos val="outEnd"/>
          <c:showLegendKey val="0"/>
          <c:showVal val="1"/>
          <c:showCatName val="0"/>
          <c:showSerName val="0"/>
          <c:showPercent val="0"/>
          <c:showBubbleSize val="0"/>
        </c:dLbls>
        <c:gapWidth val="182"/>
        <c:axId val="1391600735"/>
        <c:axId val="1391601215"/>
      </c:barChart>
      <c:catAx>
        <c:axId val="13916007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FI"/>
          </a:p>
        </c:txPr>
        <c:crossAx val="1391601215"/>
        <c:crosses val="autoZero"/>
        <c:auto val="1"/>
        <c:lblAlgn val="ctr"/>
        <c:lblOffset val="100"/>
        <c:noMultiLvlLbl val="0"/>
      </c:catAx>
      <c:valAx>
        <c:axId val="1391601215"/>
        <c:scaling>
          <c:orientation val="minMax"/>
          <c:max val="50"/>
        </c:scaling>
        <c:delete val="0"/>
        <c:axPos val="b"/>
        <c:majorGridlines>
          <c:spPr>
            <a:ln w="9525" cap="flat" cmpd="sng" algn="ctr">
              <a:solidFill>
                <a:schemeClr val="accent6">
                  <a:lumMod val="60000"/>
                  <a:lumOff val="40000"/>
                  <a:alpha val="96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FI"/>
          </a:p>
        </c:txPr>
        <c:crossAx val="1391600735"/>
        <c:crosses val="autoZero"/>
        <c:crossBetween val="between"/>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AD3D08-9AFD-1945-BAFA-E752F03B4531}"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US"/>
        </a:p>
      </dgm:t>
    </dgm:pt>
    <dgm:pt modelId="{E9B43C39-C695-4642-8CFD-A85C67F6BAFE}">
      <dgm:prSet phldrT="[Text]"/>
      <dgm:spPr/>
      <dgm:t>
        <a:bodyPr/>
        <a:lstStyle/>
        <a:p>
          <a:pPr algn="ctr">
            <a:buFont typeface="+mj-lt"/>
            <a:buAutoNum type="arabicPeriod"/>
          </a:pPr>
          <a:r>
            <a:rPr lang="en-US" dirty="0"/>
            <a:t>  🏛️ </a:t>
          </a:r>
          <a:r>
            <a:rPr lang="en-US" b="1" dirty="0"/>
            <a:t>Public sector</a:t>
          </a:r>
          <a:endParaRPr lang="en-US" dirty="0"/>
        </a:p>
      </dgm:t>
    </dgm:pt>
    <dgm:pt modelId="{84C9A5E1-0A87-5E4B-8CA3-E58584EC10D5}" type="parTrans" cxnId="{7E35FD53-EF1C-EE40-BA05-1C8B700A3C29}">
      <dgm:prSet/>
      <dgm:spPr/>
      <dgm:t>
        <a:bodyPr/>
        <a:lstStyle/>
        <a:p>
          <a:endParaRPr lang="en-US"/>
        </a:p>
      </dgm:t>
    </dgm:pt>
    <dgm:pt modelId="{53772854-03DD-D746-9C15-F52BDC36EC47}" type="sibTrans" cxnId="{7E35FD53-EF1C-EE40-BA05-1C8B700A3C29}">
      <dgm:prSet/>
      <dgm:spPr/>
      <dgm:t>
        <a:bodyPr/>
        <a:lstStyle/>
        <a:p>
          <a:endParaRPr lang="en-US"/>
        </a:p>
      </dgm:t>
    </dgm:pt>
    <dgm:pt modelId="{608FD056-62E5-7C42-BE3F-7664FC880411}">
      <dgm:prSet phldrT="[Text]"/>
      <dgm:spPr/>
      <dgm:t>
        <a:bodyPr/>
        <a:lstStyle/>
        <a:p>
          <a:pPr algn="ctr">
            <a:buFont typeface="+mj-lt"/>
            <a:buAutoNum type="arabicPeriod" startAt="2"/>
          </a:pPr>
          <a:r>
            <a:rPr lang="en-US" dirty="0"/>
            <a:t>💼 </a:t>
          </a:r>
          <a:r>
            <a:rPr lang="en-US" b="1" dirty="0"/>
            <a:t>Private sector</a:t>
          </a:r>
          <a:endParaRPr lang="en-US" dirty="0"/>
        </a:p>
      </dgm:t>
    </dgm:pt>
    <dgm:pt modelId="{34A6B67B-9099-024C-AE9D-4C4E7D52D50A}" type="parTrans" cxnId="{78213CB6-F270-8A40-8055-B140EA08F05C}">
      <dgm:prSet/>
      <dgm:spPr/>
      <dgm:t>
        <a:bodyPr/>
        <a:lstStyle/>
        <a:p>
          <a:endParaRPr lang="en-US"/>
        </a:p>
      </dgm:t>
    </dgm:pt>
    <dgm:pt modelId="{CB2F8E6F-32D1-5F4D-A02C-ED83D130CA31}" type="sibTrans" cxnId="{78213CB6-F270-8A40-8055-B140EA08F05C}">
      <dgm:prSet/>
      <dgm:spPr/>
      <dgm:t>
        <a:bodyPr/>
        <a:lstStyle/>
        <a:p>
          <a:endParaRPr lang="en-US"/>
        </a:p>
      </dgm:t>
    </dgm:pt>
    <dgm:pt modelId="{1AE123E8-3BC4-614B-809E-CEAFC724A46B}">
      <dgm:prSet phldrT="[Text]"/>
      <dgm:spPr/>
      <dgm:t>
        <a:bodyPr/>
        <a:lstStyle/>
        <a:p>
          <a:pPr algn="ctr">
            <a:buFont typeface="+mj-lt"/>
            <a:buAutoNum type="arabicPeriod" startAt="3"/>
          </a:pPr>
          <a:r>
            <a:rPr lang="en-US" dirty="0"/>
            <a:t>🎓 </a:t>
          </a:r>
          <a:r>
            <a:rPr lang="en-US" b="1" dirty="0"/>
            <a:t>Research &amp; academia</a:t>
          </a:r>
          <a:endParaRPr lang="en-US" dirty="0"/>
        </a:p>
      </dgm:t>
    </dgm:pt>
    <dgm:pt modelId="{7138ED8A-60DC-154B-9511-8193E5FDE77A}" type="parTrans" cxnId="{E6E1861A-22B8-5942-8793-81C035468B0D}">
      <dgm:prSet/>
      <dgm:spPr/>
      <dgm:t>
        <a:bodyPr/>
        <a:lstStyle/>
        <a:p>
          <a:endParaRPr lang="en-US"/>
        </a:p>
      </dgm:t>
    </dgm:pt>
    <dgm:pt modelId="{9433F8E0-02F3-FB42-832F-AC0BDE19F166}" type="sibTrans" cxnId="{E6E1861A-22B8-5942-8793-81C035468B0D}">
      <dgm:prSet/>
      <dgm:spPr/>
      <dgm:t>
        <a:bodyPr/>
        <a:lstStyle/>
        <a:p>
          <a:endParaRPr lang="en-US"/>
        </a:p>
      </dgm:t>
    </dgm:pt>
    <dgm:pt modelId="{7FE87524-2A90-6C47-BE9C-AE4840E49B21}">
      <dgm:prSet phldrT="[Text]"/>
      <dgm:spPr/>
      <dgm:t>
        <a:bodyPr/>
        <a:lstStyle/>
        <a:p>
          <a:pPr algn="ctr">
            <a:buFont typeface="+mj-lt"/>
            <a:buAutoNum type="arabicPeriod" startAt="4"/>
          </a:pPr>
          <a:r>
            <a:rPr lang="en-US" dirty="0"/>
            <a:t>🤝 </a:t>
          </a:r>
          <a:r>
            <a:rPr lang="en-US" b="1" dirty="0"/>
            <a:t>Third sector</a:t>
          </a:r>
          <a:endParaRPr lang="en-US" dirty="0"/>
        </a:p>
      </dgm:t>
    </dgm:pt>
    <dgm:pt modelId="{471B6EA1-9FC3-5C4A-8628-0D7838A963C7}" type="parTrans" cxnId="{01D85606-2726-BD4D-919D-1D68E6DCCF1E}">
      <dgm:prSet/>
      <dgm:spPr/>
      <dgm:t>
        <a:bodyPr/>
        <a:lstStyle/>
        <a:p>
          <a:endParaRPr lang="en-US"/>
        </a:p>
      </dgm:t>
    </dgm:pt>
    <dgm:pt modelId="{E62C6039-01A2-FD4B-858F-0359212F0CF2}" type="sibTrans" cxnId="{01D85606-2726-BD4D-919D-1D68E6DCCF1E}">
      <dgm:prSet/>
      <dgm:spPr/>
      <dgm:t>
        <a:bodyPr/>
        <a:lstStyle/>
        <a:p>
          <a:endParaRPr lang="en-US"/>
        </a:p>
      </dgm:t>
    </dgm:pt>
    <dgm:pt modelId="{8024071B-D359-4C43-9D3D-5339C08DFB54}">
      <dgm:prSet/>
      <dgm:spPr/>
      <dgm:t>
        <a:bodyPr/>
        <a:lstStyle/>
        <a:p>
          <a:pPr algn="l">
            <a:buFont typeface="+mj-lt"/>
            <a:buAutoNum type="arabicPeriod"/>
          </a:pPr>
          <a:r>
            <a:rPr lang="en-US"/>
            <a:t>Policy, regulation, funding, and data stewardship</a:t>
          </a:r>
        </a:p>
      </dgm:t>
    </dgm:pt>
    <dgm:pt modelId="{97934F4B-5A48-BC4A-8AD7-B1629DA15D89}" type="parTrans" cxnId="{FC37014D-5A57-C04C-8CEF-28B17E5B4408}">
      <dgm:prSet/>
      <dgm:spPr/>
      <dgm:t>
        <a:bodyPr/>
        <a:lstStyle/>
        <a:p>
          <a:endParaRPr lang="en-US"/>
        </a:p>
      </dgm:t>
    </dgm:pt>
    <dgm:pt modelId="{329045AD-4A0F-A446-A946-6EFC8717BED1}" type="sibTrans" cxnId="{FC37014D-5A57-C04C-8CEF-28B17E5B4408}">
      <dgm:prSet/>
      <dgm:spPr/>
      <dgm:t>
        <a:bodyPr/>
        <a:lstStyle/>
        <a:p>
          <a:endParaRPr lang="en-US"/>
        </a:p>
      </dgm:t>
    </dgm:pt>
    <dgm:pt modelId="{78781159-F075-E84F-8E5D-2094E784FFF5}">
      <dgm:prSet/>
      <dgm:spPr/>
      <dgm:t>
        <a:bodyPr/>
        <a:lstStyle/>
        <a:p>
          <a:pPr algn="l">
            <a:buFont typeface="+mj-lt"/>
            <a:buAutoNum type="arabicPeriod"/>
          </a:pPr>
          <a:r>
            <a:rPr lang="en-US"/>
            <a:t>Ensures trust, ethics, and equality of access</a:t>
          </a:r>
        </a:p>
      </dgm:t>
    </dgm:pt>
    <dgm:pt modelId="{612F692E-BBF3-204E-BBBD-D51B7C97A013}" type="parTrans" cxnId="{87262C1A-C422-5F48-8CEA-2CF127357877}">
      <dgm:prSet/>
      <dgm:spPr/>
      <dgm:t>
        <a:bodyPr/>
        <a:lstStyle/>
        <a:p>
          <a:endParaRPr lang="en-US"/>
        </a:p>
      </dgm:t>
    </dgm:pt>
    <dgm:pt modelId="{6542EC52-7C1C-E247-944C-63027103226E}" type="sibTrans" cxnId="{87262C1A-C422-5F48-8CEA-2CF127357877}">
      <dgm:prSet/>
      <dgm:spPr/>
      <dgm:t>
        <a:bodyPr/>
        <a:lstStyle/>
        <a:p>
          <a:endParaRPr lang="en-US"/>
        </a:p>
      </dgm:t>
    </dgm:pt>
    <dgm:pt modelId="{0BB2E891-DDC0-6A47-AFAC-4F20E8485263}">
      <dgm:prSet/>
      <dgm:spPr/>
      <dgm:t>
        <a:bodyPr/>
        <a:lstStyle/>
        <a:p>
          <a:pPr algn="l">
            <a:buFont typeface="+mj-lt"/>
            <a:buAutoNum type="arabicPeriod"/>
          </a:pPr>
          <a:r>
            <a:rPr lang="en-US"/>
            <a:t>Examples: Ministry of Social Affairs and Health, </a:t>
          </a:r>
          <a:r>
            <a:rPr lang="en-US" err="1"/>
            <a:t>DigiFinland</a:t>
          </a:r>
          <a:r>
            <a:rPr lang="en-US"/>
            <a:t>, THL, Findata</a:t>
          </a:r>
        </a:p>
      </dgm:t>
    </dgm:pt>
    <dgm:pt modelId="{A04212E5-E2FE-1A4B-BD40-1A82051FBB0B}" type="parTrans" cxnId="{DCD45B5D-B3BD-8540-9238-2C58CF55B9A9}">
      <dgm:prSet/>
      <dgm:spPr/>
      <dgm:t>
        <a:bodyPr/>
        <a:lstStyle/>
        <a:p>
          <a:endParaRPr lang="en-US"/>
        </a:p>
      </dgm:t>
    </dgm:pt>
    <dgm:pt modelId="{ABE6A14D-14EF-524C-8D48-813B489148E8}" type="sibTrans" cxnId="{DCD45B5D-B3BD-8540-9238-2C58CF55B9A9}">
      <dgm:prSet/>
      <dgm:spPr/>
      <dgm:t>
        <a:bodyPr/>
        <a:lstStyle/>
        <a:p>
          <a:endParaRPr lang="en-US"/>
        </a:p>
      </dgm:t>
    </dgm:pt>
    <dgm:pt modelId="{DD4ADA95-2E59-8342-B9C3-67175EFA1FCF}">
      <dgm:prSet/>
      <dgm:spPr/>
      <dgm:t>
        <a:bodyPr/>
        <a:lstStyle/>
        <a:p>
          <a:pPr algn="l">
            <a:buFont typeface="+mj-lt"/>
            <a:buAutoNum type="arabicPeriod" startAt="2"/>
          </a:pPr>
          <a:r>
            <a:rPr lang="en-US"/>
            <a:t>Innovation, technology development, </a:t>
          </a:r>
          <a:r>
            <a:rPr lang="en-US" err="1"/>
            <a:t>productisation</a:t>
          </a:r>
          <a:r>
            <a:rPr lang="en-US"/>
            <a:t>, and export readiness</a:t>
          </a:r>
        </a:p>
      </dgm:t>
    </dgm:pt>
    <dgm:pt modelId="{175EFB7E-CFB4-5546-BB57-47914F34D039}" type="parTrans" cxnId="{09B8A9F8-E385-5444-976B-187B0915C71A}">
      <dgm:prSet/>
      <dgm:spPr/>
      <dgm:t>
        <a:bodyPr/>
        <a:lstStyle/>
        <a:p>
          <a:endParaRPr lang="en-US"/>
        </a:p>
      </dgm:t>
    </dgm:pt>
    <dgm:pt modelId="{268DC4F9-B2F8-8E47-AD07-6FC75307B9D5}" type="sibTrans" cxnId="{09B8A9F8-E385-5444-976B-187B0915C71A}">
      <dgm:prSet/>
      <dgm:spPr/>
      <dgm:t>
        <a:bodyPr/>
        <a:lstStyle/>
        <a:p>
          <a:endParaRPr lang="en-US"/>
        </a:p>
      </dgm:t>
    </dgm:pt>
    <dgm:pt modelId="{B234517F-C2E1-574B-91CD-660DF13D1239}">
      <dgm:prSet/>
      <dgm:spPr/>
      <dgm:t>
        <a:bodyPr/>
        <a:lstStyle/>
        <a:p>
          <a:pPr algn="l">
            <a:buFont typeface="+mj-lt"/>
            <a:buAutoNum type="arabicPeriod" startAt="2"/>
          </a:pPr>
          <a:r>
            <a:rPr lang="en-US"/>
            <a:t>Builds scalable solutions for prevention, diagnostics, and digital services</a:t>
          </a:r>
        </a:p>
      </dgm:t>
    </dgm:pt>
    <dgm:pt modelId="{2E0B3802-A301-3B43-8A6C-0F468364E666}" type="parTrans" cxnId="{3684B203-70FC-7545-B44E-A3C13DA82E58}">
      <dgm:prSet/>
      <dgm:spPr/>
      <dgm:t>
        <a:bodyPr/>
        <a:lstStyle/>
        <a:p>
          <a:endParaRPr lang="en-US"/>
        </a:p>
      </dgm:t>
    </dgm:pt>
    <dgm:pt modelId="{FC8808F4-CFA1-7C41-A0F5-27E7F5E044D0}" type="sibTrans" cxnId="{3684B203-70FC-7545-B44E-A3C13DA82E58}">
      <dgm:prSet/>
      <dgm:spPr/>
      <dgm:t>
        <a:bodyPr/>
        <a:lstStyle/>
        <a:p>
          <a:endParaRPr lang="en-US"/>
        </a:p>
      </dgm:t>
    </dgm:pt>
    <dgm:pt modelId="{15B0C1C1-8C08-D449-92D7-59E7CE489FAA}">
      <dgm:prSet/>
      <dgm:spPr/>
      <dgm:t>
        <a:bodyPr/>
        <a:lstStyle/>
        <a:p>
          <a:pPr algn="l">
            <a:buFont typeface="+mj-lt"/>
            <a:buAutoNum type="arabicPeriod" startAt="2"/>
          </a:pPr>
          <a:r>
            <a:rPr lang="en-US"/>
            <a:t>Examples: </a:t>
          </a:r>
          <a:r>
            <a:rPr lang="en-US" err="1"/>
            <a:t>healthtech</a:t>
          </a:r>
          <a:r>
            <a:rPr lang="en-US"/>
            <a:t>, AI companies, consultancies</a:t>
          </a:r>
        </a:p>
      </dgm:t>
    </dgm:pt>
    <dgm:pt modelId="{26D7AA81-211F-6D4A-9412-0E9C703139D2}" type="parTrans" cxnId="{A0C0DEA8-00B1-904E-B1AA-D8F021B3ADF1}">
      <dgm:prSet/>
      <dgm:spPr/>
      <dgm:t>
        <a:bodyPr/>
        <a:lstStyle/>
        <a:p>
          <a:endParaRPr lang="en-US"/>
        </a:p>
      </dgm:t>
    </dgm:pt>
    <dgm:pt modelId="{44A1590C-875D-484C-9C19-8CFE44828768}" type="sibTrans" cxnId="{A0C0DEA8-00B1-904E-B1AA-D8F021B3ADF1}">
      <dgm:prSet/>
      <dgm:spPr/>
      <dgm:t>
        <a:bodyPr/>
        <a:lstStyle/>
        <a:p>
          <a:endParaRPr lang="en-US"/>
        </a:p>
      </dgm:t>
    </dgm:pt>
    <dgm:pt modelId="{49458D6B-0049-3746-9213-04AB963C0976}">
      <dgm:prSet/>
      <dgm:spPr/>
      <dgm:t>
        <a:bodyPr/>
        <a:lstStyle/>
        <a:p>
          <a:pPr algn="l">
            <a:buFont typeface="+mj-lt"/>
            <a:buAutoNum type="arabicPeriod" startAt="3"/>
          </a:pPr>
          <a:r>
            <a:rPr lang="en-US"/>
            <a:t>Scientific validation, impact assessment, and education</a:t>
          </a:r>
        </a:p>
      </dgm:t>
    </dgm:pt>
    <dgm:pt modelId="{F51E9D57-F21B-9D49-87CB-78511CE4EE78}" type="parTrans" cxnId="{C5AA712D-5CAC-9848-9206-7E0151FBAD55}">
      <dgm:prSet/>
      <dgm:spPr/>
      <dgm:t>
        <a:bodyPr/>
        <a:lstStyle/>
        <a:p>
          <a:endParaRPr lang="en-US"/>
        </a:p>
      </dgm:t>
    </dgm:pt>
    <dgm:pt modelId="{F79E9A81-90BB-074A-9D86-461704D69E5F}" type="sibTrans" cxnId="{C5AA712D-5CAC-9848-9206-7E0151FBAD55}">
      <dgm:prSet/>
      <dgm:spPr/>
      <dgm:t>
        <a:bodyPr/>
        <a:lstStyle/>
        <a:p>
          <a:endParaRPr lang="en-US"/>
        </a:p>
      </dgm:t>
    </dgm:pt>
    <dgm:pt modelId="{8CEA7249-CBEB-4945-B944-C788FB9348F3}">
      <dgm:prSet/>
      <dgm:spPr/>
      <dgm:t>
        <a:bodyPr/>
        <a:lstStyle/>
        <a:p>
          <a:pPr algn="l">
            <a:buFont typeface="+mj-lt"/>
            <a:buAutoNum type="arabicPeriod" startAt="3"/>
          </a:pPr>
          <a:r>
            <a:rPr lang="en-US"/>
            <a:t>Bridges research and practice; trains professionals for ethical AI use</a:t>
          </a:r>
        </a:p>
      </dgm:t>
    </dgm:pt>
    <dgm:pt modelId="{E381BA56-BC4C-8E4B-BD88-D58EDBD4E6F8}" type="parTrans" cxnId="{10799F9D-C7F6-5346-A169-C2A1B11EFA9C}">
      <dgm:prSet/>
      <dgm:spPr/>
      <dgm:t>
        <a:bodyPr/>
        <a:lstStyle/>
        <a:p>
          <a:endParaRPr lang="en-US"/>
        </a:p>
      </dgm:t>
    </dgm:pt>
    <dgm:pt modelId="{1DF85F27-CD3E-B645-953F-039638B3CEDB}" type="sibTrans" cxnId="{10799F9D-C7F6-5346-A169-C2A1B11EFA9C}">
      <dgm:prSet/>
      <dgm:spPr/>
      <dgm:t>
        <a:bodyPr/>
        <a:lstStyle/>
        <a:p>
          <a:endParaRPr lang="en-US"/>
        </a:p>
      </dgm:t>
    </dgm:pt>
    <dgm:pt modelId="{C97ECAA2-95CD-DA41-ADDE-C36B9E4C2039}">
      <dgm:prSet/>
      <dgm:spPr/>
      <dgm:t>
        <a:bodyPr/>
        <a:lstStyle/>
        <a:p>
          <a:pPr algn="l">
            <a:buFont typeface="+mj-lt"/>
            <a:buAutoNum type="arabicPeriod" startAt="3"/>
          </a:pPr>
          <a:r>
            <a:rPr lang="en-US"/>
            <a:t>Examples: universities, research institutes, biobanks, hospital research units</a:t>
          </a:r>
        </a:p>
      </dgm:t>
    </dgm:pt>
    <dgm:pt modelId="{D9C5F174-CBD1-9243-9D6A-77F77A09D8FA}" type="parTrans" cxnId="{D8C0C4D7-5BB5-174D-8A64-3BD48B73CBAA}">
      <dgm:prSet/>
      <dgm:spPr/>
      <dgm:t>
        <a:bodyPr/>
        <a:lstStyle/>
        <a:p>
          <a:endParaRPr lang="en-US"/>
        </a:p>
      </dgm:t>
    </dgm:pt>
    <dgm:pt modelId="{75367D7E-123C-474A-A728-FB345D7D2F48}" type="sibTrans" cxnId="{D8C0C4D7-5BB5-174D-8A64-3BD48B73CBAA}">
      <dgm:prSet/>
      <dgm:spPr/>
      <dgm:t>
        <a:bodyPr/>
        <a:lstStyle/>
        <a:p>
          <a:endParaRPr lang="en-US"/>
        </a:p>
      </dgm:t>
    </dgm:pt>
    <dgm:pt modelId="{F552F7DE-E206-4C4A-913B-A53B4A9EEFAD}">
      <dgm:prSet/>
      <dgm:spPr/>
      <dgm:t>
        <a:bodyPr/>
        <a:lstStyle/>
        <a:p>
          <a:pPr algn="l">
            <a:buFont typeface="+mj-lt"/>
            <a:buAutoNum type="arabicPeriod" startAt="4"/>
          </a:pPr>
          <a:r>
            <a:rPr lang="en-US"/>
            <a:t>Represents citizens, patients, and communities</a:t>
          </a:r>
        </a:p>
      </dgm:t>
    </dgm:pt>
    <dgm:pt modelId="{3EBEC3D2-E8ED-694C-B5C3-445128D2F90E}" type="parTrans" cxnId="{FF6AF779-DB27-F44D-9DAB-9CA129C1F9D4}">
      <dgm:prSet/>
      <dgm:spPr/>
      <dgm:t>
        <a:bodyPr/>
        <a:lstStyle/>
        <a:p>
          <a:endParaRPr lang="en-US"/>
        </a:p>
      </dgm:t>
    </dgm:pt>
    <dgm:pt modelId="{23AD3ED5-6261-C64B-B512-F1EE8729E509}" type="sibTrans" cxnId="{FF6AF779-DB27-F44D-9DAB-9CA129C1F9D4}">
      <dgm:prSet/>
      <dgm:spPr/>
      <dgm:t>
        <a:bodyPr/>
        <a:lstStyle/>
        <a:p>
          <a:endParaRPr lang="en-US"/>
        </a:p>
      </dgm:t>
    </dgm:pt>
    <dgm:pt modelId="{0A97BF98-EA10-BB4A-B7D0-44599DD85ABC}">
      <dgm:prSet/>
      <dgm:spPr/>
      <dgm:t>
        <a:bodyPr/>
        <a:lstStyle/>
        <a:p>
          <a:pPr algn="l">
            <a:buFont typeface="+mj-lt"/>
            <a:buAutoNum type="arabicPeriod" startAt="4"/>
          </a:pPr>
          <a:r>
            <a:rPr lang="en-US"/>
            <a:t>Promotes inclusion, feedback, and ethical reflection in service design</a:t>
          </a:r>
        </a:p>
      </dgm:t>
    </dgm:pt>
    <dgm:pt modelId="{149BC5F1-F717-D748-A9E4-B4745E3174D1}" type="parTrans" cxnId="{6D02A61B-BC20-5D49-813D-8B99ACEC2CF3}">
      <dgm:prSet/>
      <dgm:spPr/>
      <dgm:t>
        <a:bodyPr/>
        <a:lstStyle/>
        <a:p>
          <a:endParaRPr lang="en-US"/>
        </a:p>
      </dgm:t>
    </dgm:pt>
    <dgm:pt modelId="{E92EEB4A-859D-B447-A299-17BFE7677D49}" type="sibTrans" cxnId="{6D02A61B-BC20-5D49-813D-8B99ACEC2CF3}">
      <dgm:prSet/>
      <dgm:spPr/>
      <dgm:t>
        <a:bodyPr/>
        <a:lstStyle/>
        <a:p>
          <a:endParaRPr lang="en-US"/>
        </a:p>
      </dgm:t>
    </dgm:pt>
    <dgm:pt modelId="{3D801F51-8C86-D54D-B229-C89F4CE77109}">
      <dgm:prSet/>
      <dgm:spPr/>
      <dgm:t>
        <a:bodyPr/>
        <a:lstStyle/>
        <a:p>
          <a:pPr algn="l">
            <a:buFont typeface="+mj-lt"/>
            <a:buAutoNum type="arabicPeriod" startAt="4"/>
          </a:pPr>
          <a:r>
            <a:rPr lang="en-US"/>
            <a:t>Examples: NGOs, patient </a:t>
          </a:r>
          <a:r>
            <a:rPr lang="en-US" err="1"/>
            <a:t>organisations</a:t>
          </a:r>
          <a:r>
            <a:rPr lang="en-US"/>
            <a:t>, social foundations</a:t>
          </a:r>
        </a:p>
      </dgm:t>
    </dgm:pt>
    <dgm:pt modelId="{EA53D96E-0821-9743-99AA-65383C7E2CA6}" type="parTrans" cxnId="{03CD3100-30E8-F440-B579-9BF4485194EE}">
      <dgm:prSet/>
      <dgm:spPr/>
      <dgm:t>
        <a:bodyPr/>
        <a:lstStyle/>
        <a:p>
          <a:endParaRPr lang="en-US"/>
        </a:p>
      </dgm:t>
    </dgm:pt>
    <dgm:pt modelId="{92E664EE-16EB-6640-ABCD-81F8EBB05FA9}" type="sibTrans" cxnId="{03CD3100-30E8-F440-B579-9BF4485194EE}">
      <dgm:prSet/>
      <dgm:spPr/>
      <dgm:t>
        <a:bodyPr/>
        <a:lstStyle/>
        <a:p>
          <a:endParaRPr lang="en-US"/>
        </a:p>
      </dgm:t>
    </dgm:pt>
    <dgm:pt modelId="{A399ABF9-2D6F-084B-AAFC-2B0C70222A81}">
      <dgm:prSet phldrT="[Text]"/>
      <dgm:spPr/>
      <dgm:t>
        <a:bodyPr/>
        <a:lstStyle/>
        <a:p>
          <a:pPr>
            <a:buNone/>
          </a:pPr>
          <a:r>
            <a:rPr lang="en-US" i="1"/>
            <a:t>AI in Finland grows through collaboration and trust.</a:t>
          </a:r>
          <a:endParaRPr lang="en-US"/>
        </a:p>
      </dgm:t>
    </dgm:pt>
    <dgm:pt modelId="{512373BA-EAE7-F24C-ACBB-0BACF48FF3FC}" type="parTrans" cxnId="{154360A2-C508-B04E-BEC3-473F93FC32B9}">
      <dgm:prSet/>
      <dgm:spPr/>
      <dgm:t>
        <a:bodyPr/>
        <a:lstStyle/>
        <a:p>
          <a:endParaRPr lang="en-US"/>
        </a:p>
      </dgm:t>
    </dgm:pt>
    <dgm:pt modelId="{978AA40B-0E90-F342-A194-78C69D412C39}" type="sibTrans" cxnId="{154360A2-C508-B04E-BEC3-473F93FC32B9}">
      <dgm:prSet/>
      <dgm:spPr/>
      <dgm:t>
        <a:bodyPr/>
        <a:lstStyle/>
        <a:p>
          <a:endParaRPr lang="en-US"/>
        </a:p>
      </dgm:t>
    </dgm:pt>
    <dgm:pt modelId="{27480DED-3688-1C4A-9BD7-F73F65B291A0}" type="pres">
      <dgm:prSet presAssocID="{ADAD3D08-9AFD-1945-BAFA-E752F03B4531}" presName="diagram" presStyleCnt="0">
        <dgm:presLayoutVars>
          <dgm:chMax val="1"/>
          <dgm:dir/>
          <dgm:animLvl val="ctr"/>
          <dgm:resizeHandles val="exact"/>
        </dgm:presLayoutVars>
      </dgm:prSet>
      <dgm:spPr/>
    </dgm:pt>
    <dgm:pt modelId="{98CE7ABF-85F7-2640-869C-A95437E67C87}" type="pres">
      <dgm:prSet presAssocID="{ADAD3D08-9AFD-1945-BAFA-E752F03B4531}" presName="matrix" presStyleCnt="0"/>
      <dgm:spPr/>
    </dgm:pt>
    <dgm:pt modelId="{7021BBF3-BB1E-1343-BD36-56CC0F1ACF5A}" type="pres">
      <dgm:prSet presAssocID="{ADAD3D08-9AFD-1945-BAFA-E752F03B4531}" presName="tile1" presStyleLbl="node1" presStyleIdx="0" presStyleCnt="4"/>
      <dgm:spPr/>
    </dgm:pt>
    <dgm:pt modelId="{DE4773BC-EC5D-0F4E-A57F-DB1434E3E13E}" type="pres">
      <dgm:prSet presAssocID="{ADAD3D08-9AFD-1945-BAFA-E752F03B4531}" presName="tile1text" presStyleLbl="node1" presStyleIdx="0" presStyleCnt="4">
        <dgm:presLayoutVars>
          <dgm:chMax val="0"/>
          <dgm:chPref val="0"/>
          <dgm:bulletEnabled val="1"/>
        </dgm:presLayoutVars>
      </dgm:prSet>
      <dgm:spPr/>
    </dgm:pt>
    <dgm:pt modelId="{F24C707B-DBDC-D046-B98E-ED4264889672}" type="pres">
      <dgm:prSet presAssocID="{ADAD3D08-9AFD-1945-BAFA-E752F03B4531}" presName="tile2" presStyleLbl="node1" presStyleIdx="1" presStyleCnt="4"/>
      <dgm:spPr/>
    </dgm:pt>
    <dgm:pt modelId="{2394C89A-68A6-0C48-9B4F-F36C5FF8DF5D}" type="pres">
      <dgm:prSet presAssocID="{ADAD3D08-9AFD-1945-BAFA-E752F03B4531}" presName="tile2text" presStyleLbl="node1" presStyleIdx="1" presStyleCnt="4">
        <dgm:presLayoutVars>
          <dgm:chMax val="0"/>
          <dgm:chPref val="0"/>
          <dgm:bulletEnabled val="1"/>
        </dgm:presLayoutVars>
      </dgm:prSet>
      <dgm:spPr/>
    </dgm:pt>
    <dgm:pt modelId="{BE7EE309-17C1-9B48-B12B-761132145DB9}" type="pres">
      <dgm:prSet presAssocID="{ADAD3D08-9AFD-1945-BAFA-E752F03B4531}" presName="tile3" presStyleLbl="node1" presStyleIdx="2" presStyleCnt="4"/>
      <dgm:spPr/>
    </dgm:pt>
    <dgm:pt modelId="{0E62A623-AC5F-7946-844D-C129C67300CD}" type="pres">
      <dgm:prSet presAssocID="{ADAD3D08-9AFD-1945-BAFA-E752F03B4531}" presName="tile3text" presStyleLbl="node1" presStyleIdx="2" presStyleCnt="4">
        <dgm:presLayoutVars>
          <dgm:chMax val="0"/>
          <dgm:chPref val="0"/>
          <dgm:bulletEnabled val="1"/>
        </dgm:presLayoutVars>
      </dgm:prSet>
      <dgm:spPr/>
    </dgm:pt>
    <dgm:pt modelId="{DC80CB60-60AF-0D48-840E-9A9DF2F0167E}" type="pres">
      <dgm:prSet presAssocID="{ADAD3D08-9AFD-1945-BAFA-E752F03B4531}" presName="tile4" presStyleLbl="node1" presStyleIdx="3" presStyleCnt="4"/>
      <dgm:spPr/>
    </dgm:pt>
    <dgm:pt modelId="{E53E74B1-FD45-8B41-A4F7-8801F9E426D3}" type="pres">
      <dgm:prSet presAssocID="{ADAD3D08-9AFD-1945-BAFA-E752F03B4531}" presName="tile4text" presStyleLbl="node1" presStyleIdx="3" presStyleCnt="4">
        <dgm:presLayoutVars>
          <dgm:chMax val="0"/>
          <dgm:chPref val="0"/>
          <dgm:bulletEnabled val="1"/>
        </dgm:presLayoutVars>
      </dgm:prSet>
      <dgm:spPr/>
    </dgm:pt>
    <dgm:pt modelId="{AA46F32F-2221-D446-BBA0-9E37099F9E88}" type="pres">
      <dgm:prSet presAssocID="{ADAD3D08-9AFD-1945-BAFA-E752F03B4531}" presName="centerTile" presStyleLbl="fgShp" presStyleIdx="0" presStyleCnt="1">
        <dgm:presLayoutVars>
          <dgm:chMax val="0"/>
          <dgm:chPref val="0"/>
        </dgm:presLayoutVars>
      </dgm:prSet>
      <dgm:spPr/>
    </dgm:pt>
  </dgm:ptLst>
  <dgm:cxnLst>
    <dgm:cxn modelId="{03CD3100-30E8-F440-B579-9BF4485194EE}" srcId="{7FE87524-2A90-6C47-BE9C-AE4840E49B21}" destId="{3D801F51-8C86-D54D-B229-C89F4CE77109}" srcOrd="2" destOrd="0" parTransId="{EA53D96E-0821-9743-99AA-65383C7E2CA6}" sibTransId="{92E664EE-16EB-6640-ABCD-81F8EBB05FA9}"/>
    <dgm:cxn modelId="{3684B203-70FC-7545-B44E-A3C13DA82E58}" srcId="{608FD056-62E5-7C42-BE3F-7664FC880411}" destId="{B234517F-C2E1-574B-91CD-660DF13D1239}" srcOrd="1" destOrd="0" parTransId="{2E0B3802-A301-3B43-8A6C-0F468364E666}" sibTransId="{FC8808F4-CFA1-7C41-A0F5-27E7F5E044D0}"/>
    <dgm:cxn modelId="{01D85606-2726-BD4D-919D-1D68E6DCCF1E}" srcId="{A399ABF9-2D6F-084B-AAFC-2B0C70222A81}" destId="{7FE87524-2A90-6C47-BE9C-AE4840E49B21}" srcOrd="3" destOrd="0" parTransId="{471B6EA1-9FC3-5C4A-8628-0D7838A963C7}" sibTransId="{E62C6039-01A2-FD4B-858F-0359212F0CF2}"/>
    <dgm:cxn modelId="{D0CEC50E-9D2B-CC43-87B4-6275267D1497}" type="presOf" srcId="{78781159-F075-E84F-8E5D-2094E784FFF5}" destId="{DE4773BC-EC5D-0F4E-A57F-DB1434E3E13E}" srcOrd="1" destOrd="2" presId="urn:microsoft.com/office/officeart/2005/8/layout/matrix1"/>
    <dgm:cxn modelId="{32D3B316-B0FD-C042-9B0A-C432AC353D83}" type="presOf" srcId="{B234517F-C2E1-574B-91CD-660DF13D1239}" destId="{2394C89A-68A6-0C48-9B4F-F36C5FF8DF5D}" srcOrd="1" destOrd="2" presId="urn:microsoft.com/office/officeart/2005/8/layout/matrix1"/>
    <dgm:cxn modelId="{8CE87B19-F20E-6E48-8457-5101DCE3E0D1}" type="presOf" srcId="{E9B43C39-C695-4642-8CFD-A85C67F6BAFE}" destId="{DE4773BC-EC5D-0F4E-A57F-DB1434E3E13E}" srcOrd="1" destOrd="0" presId="urn:microsoft.com/office/officeart/2005/8/layout/matrix1"/>
    <dgm:cxn modelId="{87262C1A-C422-5F48-8CEA-2CF127357877}" srcId="{E9B43C39-C695-4642-8CFD-A85C67F6BAFE}" destId="{78781159-F075-E84F-8E5D-2094E784FFF5}" srcOrd="1" destOrd="0" parTransId="{612F692E-BBF3-204E-BBBD-D51B7C97A013}" sibTransId="{6542EC52-7C1C-E247-944C-63027103226E}"/>
    <dgm:cxn modelId="{E6E1861A-22B8-5942-8793-81C035468B0D}" srcId="{A399ABF9-2D6F-084B-AAFC-2B0C70222A81}" destId="{1AE123E8-3BC4-614B-809E-CEAFC724A46B}" srcOrd="2" destOrd="0" parTransId="{7138ED8A-60DC-154B-9511-8193E5FDE77A}" sibTransId="{9433F8E0-02F3-FB42-832F-AC0BDE19F166}"/>
    <dgm:cxn modelId="{6D02A61B-BC20-5D49-813D-8B99ACEC2CF3}" srcId="{7FE87524-2A90-6C47-BE9C-AE4840E49B21}" destId="{0A97BF98-EA10-BB4A-B7D0-44599DD85ABC}" srcOrd="1" destOrd="0" parTransId="{149BC5F1-F717-D748-A9E4-B4745E3174D1}" sibTransId="{E92EEB4A-859D-B447-A299-17BFE7677D49}"/>
    <dgm:cxn modelId="{07F64822-D126-5249-9923-7152FE88CC68}" type="presOf" srcId="{1AE123E8-3BC4-614B-809E-CEAFC724A46B}" destId="{0E62A623-AC5F-7946-844D-C129C67300CD}" srcOrd="1" destOrd="0" presId="urn:microsoft.com/office/officeart/2005/8/layout/matrix1"/>
    <dgm:cxn modelId="{343CF12B-882E-4241-8504-41568A716F89}" type="presOf" srcId="{49458D6B-0049-3746-9213-04AB963C0976}" destId="{BE7EE309-17C1-9B48-B12B-761132145DB9}" srcOrd="0" destOrd="1" presId="urn:microsoft.com/office/officeart/2005/8/layout/matrix1"/>
    <dgm:cxn modelId="{AD68032C-C159-464E-B166-F7B2BADB4EF4}" type="presOf" srcId="{78781159-F075-E84F-8E5D-2094E784FFF5}" destId="{7021BBF3-BB1E-1343-BD36-56CC0F1ACF5A}" srcOrd="0" destOrd="2" presId="urn:microsoft.com/office/officeart/2005/8/layout/matrix1"/>
    <dgm:cxn modelId="{C5AA712D-5CAC-9848-9206-7E0151FBAD55}" srcId="{1AE123E8-3BC4-614B-809E-CEAFC724A46B}" destId="{49458D6B-0049-3746-9213-04AB963C0976}" srcOrd="0" destOrd="0" parTransId="{F51E9D57-F21B-9D49-87CB-78511CE4EE78}" sibTransId="{F79E9A81-90BB-074A-9D86-461704D69E5F}"/>
    <dgm:cxn modelId="{2C1F9A36-4105-3C41-BCE7-0D27B251C7E5}" type="presOf" srcId="{7FE87524-2A90-6C47-BE9C-AE4840E49B21}" destId="{DC80CB60-60AF-0D48-840E-9A9DF2F0167E}" srcOrd="0" destOrd="0" presId="urn:microsoft.com/office/officeart/2005/8/layout/matrix1"/>
    <dgm:cxn modelId="{4D08803A-DFC9-FA4F-991B-7E38B489AC78}" type="presOf" srcId="{7FE87524-2A90-6C47-BE9C-AE4840E49B21}" destId="{E53E74B1-FD45-8B41-A4F7-8801F9E426D3}" srcOrd="1" destOrd="0" presId="urn:microsoft.com/office/officeart/2005/8/layout/matrix1"/>
    <dgm:cxn modelId="{DCD45B5D-B3BD-8540-9238-2C58CF55B9A9}" srcId="{E9B43C39-C695-4642-8CFD-A85C67F6BAFE}" destId="{0BB2E891-DDC0-6A47-AFAC-4F20E8485263}" srcOrd="2" destOrd="0" parTransId="{A04212E5-E2FE-1A4B-BD40-1A82051FBB0B}" sibTransId="{ABE6A14D-14EF-524C-8D48-813B489148E8}"/>
    <dgm:cxn modelId="{4E1E9066-8457-994C-A6F7-E05ADC677E25}" type="presOf" srcId="{8024071B-D359-4C43-9D3D-5339C08DFB54}" destId="{7021BBF3-BB1E-1343-BD36-56CC0F1ACF5A}" srcOrd="0" destOrd="1" presId="urn:microsoft.com/office/officeart/2005/8/layout/matrix1"/>
    <dgm:cxn modelId="{9105DC68-94CF-D645-B57E-4263745AB3E0}" type="presOf" srcId="{C97ECAA2-95CD-DA41-ADDE-C36B9E4C2039}" destId="{0E62A623-AC5F-7946-844D-C129C67300CD}" srcOrd="1" destOrd="3" presId="urn:microsoft.com/office/officeart/2005/8/layout/matrix1"/>
    <dgm:cxn modelId="{FC37014D-5A57-C04C-8CEF-28B17E5B4408}" srcId="{E9B43C39-C695-4642-8CFD-A85C67F6BAFE}" destId="{8024071B-D359-4C43-9D3D-5339C08DFB54}" srcOrd="0" destOrd="0" parTransId="{97934F4B-5A48-BC4A-8AD7-B1629DA15D89}" sibTransId="{329045AD-4A0F-A446-A946-6EFC8717BED1}"/>
    <dgm:cxn modelId="{328F6852-55C9-254C-B80E-4C72DDA0A977}" type="presOf" srcId="{ADAD3D08-9AFD-1945-BAFA-E752F03B4531}" destId="{27480DED-3688-1C4A-9BD7-F73F65B291A0}" srcOrd="0" destOrd="0" presId="urn:microsoft.com/office/officeart/2005/8/layout/matrix1"/>
    <dgm:cxn modelId="{7E35FD53-EF1C-EE40-BA05-1C8B700A3C29}" srcId="{A399ABF9-2D6F-084B-AAFC-2B0C70222A81}" destId="{E9B43C39-C695-4642-8CFD-A85C67F6BAFE}" srcOrd="0" destOrd="0" parTransId="{84C9A5E1-0A87-5E4B-8CA3-E58584EC10D5}" sibTransId="{53772854-03DD-D746-9C15-F52BDC36EC47}"/>
    <dgm:cxn modelId="{7BA8D176-C262-FA40-A657-EEE074D2D05A}" type="presOf" srcId="{0A97BF98-EA10-BB4A-B7D0-44599DD85ABC}" destId="{E53E74B1-FD45-8B41-A4F7-8801F9E426D3}" srcOrd="1" destOrd="2" presId="urn:microsoft.com/office/officeart/2005/8/layout/matrix1"/>
    <dgm:cxn modelId="{FF6AF779-DB27-F44D-9DAB-9CA129C1F9D4}" srcId="{7FE87524-2A90-6C47-BE9C-AE4840E49B21}" destId="{F552F7DE-E206-4C4A-913B-A53B4A9EEFAD}" srcOrd="0" destOrd="0" parTransId="{3EBEC3D2-E8ED-694C-B5C3-445128D2F90E}" sibTransId="{23AD3ED5-6261-C64B-B512-F1EE8729E509}"/>
    <dgm:cxn modelId="{3C12887A-D4E2-CD44-8CB2-75F9CDC02597}" type="presOf" srcId="{3D801F51-8C86-D54D-B229-C89F4CE77109}" destId="{E53E74B1-FD45-8B41-A4F7-8801F9E426D3}" srcOrd="1" destOrd="3" presId="urn:microsoft.com/office/officeart/2005/8/layout/matrix1"/>
    <dgm:cxn modelId="{8A0A097C-22FF-694C-8F96-DE4505A4B80C}" type="presOf" srcId="{DD4ADA95-2E59-8342-B9C3-67175EFA1FCF}" destId="{F24C707B-DBDC-D046-B98E-ED4264889672}" srcOrd="0" destOrd="1" presId="urn:microsoft.com/office/officeart/2005/8/layout/matrix1"/>
    <dgm:cxn modelId="{C792257C-F800-1549-8CB9-7BBD9A46158F}" type="presOf" srcId="{0BB2E891-DDC0-6A47-AFAC-4F20E8485263}" destId="{DE4773BC-EC5D-0F4E-A57F-DB1434E3E13E}" srcOrd="1" destOrd="3" presId="urn:microsoft.com/office/officeart/2005/8/layout/matrix1"/>
    <dgm:cxn modelId="{03470A84-F05B-B04E-9534-0EE50608CC36}" type="presOf" srcId="{8CEA7249-CBEB-4945-B944-C788FB9348F3}" destId="{0E62A623-AC5F-7946-844D-C129C67300CD}" srcOrd="1" destOrd="2" presId="urn:microsoft.com/office/officeart/2005/8/layout/matrix1"/>
    <dgm:cxn modelId="{994C5D84-5612-6F4B-A32D-D099D155EAF2}" type="presOf" srcId="{1AE123E8-3BC4-614B-809E-CEAFC724A46B}" destId="{BE7EE309-17C1-9B48-B12B-761132145DB9}" srcOrd="0" destOrd="0" presId="urn:microsoft.com/office/officeart/2005/8/layout/matrix1"/>
    <dgm:cxn modelId="{BF04F693-3FEF-DD41-9305-A02D39E69762}" type="presOf" srcId="{3D801F51-8C86-D54D-B229-C89F4CE77109}" destId="{DC80CB60-60AF-0D48-840E-9A9DF2F0167E}" srcOrd="0" destOrd="3" presId="urn:microsoft.com/office/officeart/2005/8/layout/matrix1"/>
    <dgm:cxn modelId="{B72FEA99-97A2-794B-8588-170FF1E4A249}" type="presOf" srcId="{0A97BF98-EA10-BB4A-B7D0-44599DD85ABC}" destId="{DC80CB60-60AF-0D48-840E-9A9DF2F0167E}" srcOrd="0" destOrd="2" presId="urn:microsoft.com/office/officeart/2005/8/layout/matrix1"/>
    <dgm:cxn modelId="{10799F9D-C7F6-5346-A169-C2A1B11EFA9C}" srcId="{1AE123E8-3BC4-614B-809E-CEAFC724A46B}" destId="{8CEA7249-CBEB-4945-B944-C788FB9348F3}" srcOrd="1" destOrd="0" parTransId="{E381BA56-BC4C-8E4B-BD88-D58EDBD4E6F8}" sibTransId="{1DF85F27-CD3E-B645-953F-039638B3CEDB}"/>
    <dgm:cxn modelId="{154360A2-C508-B04E-BEC3-473F93FC32B9}" srcId="{ADAD3D08-9AFD-1945-BAFA-E752F03B4531}" destId="{A399ABF9-2D6F-084B-AAFC-2B0C70222A81}" srcOrd="0" destOrd="0" parTransId="{512373BA-EAE7-F24C-ACBB-0BACF48FF3FC}" sibTransId="{978AA40B-0E90-F342-A194-78C69D412C39}"/>
    <dgm:cxn modelId="{01917BA6-0926-0643-980D-5505CC03CECA}" type="presOf" srcId="{B234517F-C2E1-574B-91CD-660DF13D1239}" destId="{F24C707B-DBDC-D046-B98E-ED4264889672}" srcOrd="0" destOrd="2" presId="urn:microsoft.com/office/officeart/2005/8/layout/matrix1"/>
    <dgm:cxn modelId="{7E8C34A8-51B5-5F49-AB14-4FF2A41E9826}" type="presOf" srcId="{49458D6B-0049-3746-9213-04AB963C0976}" destId="{0E62A623-AC5F-7946-844D-C129C67300CD}" srcOrd="1" destOrd="1" presId="urn:microsoft.com/office/officeart/2005/8/layout/matrix1"/>
    <dgm:cxn modelId="{A0C0DEA8-00B1-904E-B1AA-D8F021B3ADF1}" srcId="{608FD056-62E5-7C42-BE3F-7664FC880411}" destId="{15B0C1C1-8C08-D449-92D7-59E7CE489FAA}" srcOrd="2" destOrd="0" parTransId="{26D7AA81-211F-6D4A-9412-0E9C703139D2}" sibTransId="{44A1590C-875D-484C-9C19-8CFE44828768}"/>
    <dgm:cxn modelId="{0DCF67A9-E1F0-A14D-BC99-2F2A0DA8E7C4}" type="presOf" srcId="{8024071B-D359-4C43-9D3D-5339C08DFB54}" destId="{DE4773BC-EC5D-0F4E-A57F-DB1434E3E13E}" srcOrd="1" destOrd="1" presId="urn:microsoft.com/office/officeart/2005/8/layout/matrix1"/>
    <dgm:cxn modelId="{DDDE16AA-9078-4B4A-BC8D-38C65BAD9324}" type="presOf" srcId="{DD4ADA95-2E59-8342-B9C3-67175EFA1FCF}" destId="{2394C89A-68A6-0C48-9B4F-F36C5FF8DF5D}" srcOrd="1" destOrd="1" presId="urn:microsoft.com/office/officeart/2005/8/layout/matrix1"/>
    <dgm:cxn modelId="{69FA14AB-4437-9743-89A1-A91CE28A9325}" type="presOf" srcId="{F552F7DE-E206-4C4A-913B-A53B4A9EEFAD}" destId="{DC80CB60-60AF-0D48-840E-9A9DF2F0167E}" srcOrd="0" destOrd="1" presId="urn:microsoft.com/office/officeart/2005/8/layout/matrix1"/>
    <dgm:cxn modelId="{436BD4AB-46D1-244E-91EF-91D14BA60B9C}" type="presOf" srcId="{C97ECAA2-95CD-DA41-ADDE-C36B9E4C2039}" destId="{BE7EE309-17C1-9B48-B12B-761132145DB9}" srcOrd="0" destOrd="3" presId="urn:microsoft.com/office/officeart/2005/8/layout/matrix1"/>
    <dgm:cxn modelId="{78213CB6-F270-8A40-8055-B140EA08F05C}" srcId="{A399ABF9-2D6F-084B-AAFC-2B0C70222A81}" destId="{608FD056-62E5-7C42-BE3F-7664FC880411}" srcOrd="1" destOrd="0" parTransId="{34A6B67B-9099-024C-AE9D-4C4E7D52D50A}" sibTransId="{CB2F8E6F-32D1-5F4D-A02C-ED83D130CA31}"/>
    <dgm:cxn modelId="{106B91B9-D598-C847-AC02-052D5C4629D0}" type="presOf" srcId="{15B0C1C1-8C08-D449-92D7-59E7CE489FAA}" destId="{F24C707B-DBDC-D046-B98E-ED4264889672}" srcOrd="0" destOrd="3" presId="urn:microsoft.com/office/officeart/2005/8/layout/matrix1"/>
    <dgm:cxn modelId="{2F7FC7BC-2174-DB40-9620-7519FF9EB37A}" type="presOf" srcId="{8CEA7249-CBEB-4945-B944-C788FB9348F3}" destId="{BE7EE309-17C1-9B48-B12B-761132145DB9}" srcOrd="0" destOrd="2" presId="urn:microsoft.com/office/officeart/2005/8/layout/matrix1"/>
    <dgm:cxn modelId="{753311CA-60CC-7540-8AAA-DD717FEA1129}" type="presOf" srcId="{608FD056-62E5-7C42-BE3F-7664FC880411}" destId="{2394C89A-68A6-0C48-9B4F-F36C5FF8DF5D}" srcOrd="1" destOrd="0" presId="urn:microsoft.com/office/officeart/2005/8/layout/matrix1"/>
    <dgm:cxn modelId="{F8F22FCE-1449-FD43-AE22-93AFB2BDF663}" type="presOf" srcId="{0BB2E891-DDC0-6A47-AFAC-4F20E8485263}" destId="{7021BBF3-BB1E-1343-BD36-56CC0F1ACF5A}" srcOrd="0" destOrd="3" presId="urn:microsoft.com/office/officeart/2005/8/layout/matrix1"/>
    <dgm:cxn modelId="{177A09D0-8F1F-B146-8309-3EC51FBD7E46}" type="presOf" srcId="{608FD056-62E5-7C42-BE3F-7664FC880411}" destId="{F24C707B-DBDC-D046-B98E-ED4264889672}" srcOrd="0" destOrd="0" presId="urn:microsoft.com/office/officeart/2005/8/layout/matrix1"/>
    <dgm:cxn modelId="{FFD09DD3-9CF9-0F4D-A30C-BD7DFF70D3E8}" type="presOf" srcId="{15B0C1C1-8C08-D449-92D7-59E7CE489FAA}" destId="{2394C89A-68A6-0C48-9B4F-F36C5FF8DF5D}" srcOrd="1" destOrd="3" presId="urn:microsoft.com/office/officeart/2005/8/layout/matrix1"/>
    <dgm:cxn modelId="{D8C0C4D7-5BB5-174D-8A64-3BD48B73CBAA}" srcId="{1AE123E8-3BC4-614B-809E-CEAFC724A46B}" destId="{C97ECAA2-95CD-DA41-ADDE-C36B9E4C2039}" srcOrd="2" destOrd="0" parTransId="{D9C5F174-CBD1-9243-9D6A-77F77A09D8FA}" sibTransId="{75367D7E-123C-474A-A728-FB345D7D2F48}"/>
    <dgm:cxn modelId="{0510B1E0-7654-D64B-801F-66EC882397FC}" type="presOf" srcId="{A399ABF9-2D6F-084B-AAFC-2B0C70222A81}" destId="{AA46F32F-2221-D446-BBA0-9E37099F9E88}" srcOrd="0" destOrd="0" presId="urn:microsoft.com/office/officeart/2005/8/layout/matrix1"/>
    <dgm:cxn modelId="{FC9ED9F5-2FDB-FA44-96EF-F6A26D02DA27}" type="presOf" srcId="{F552F7DE-E206-4C4A-913B-A53B4A9EEFAD}" destId="{E53E74B1-FD45-8B41-A4F7-8801F9E426D3}" srcOrd="1" destOrd="1" presId="urn:microsoft.com/office/officeart/2005/8/layout/matrix1"/>
    <dgm:cxn modelId="{09B8A9F8-E385-5444-976B-187B0915C71A}" srcId="{608FD056-62E5-7C42-BE3F-7664FC880411}" destId="{DD4ADA95-2E59-8342-B9C3-67175EFA1FCF}" srcOrd="0" destOrd="0" parTransId="{175EFB7E-CFB4-5546-BB57-47914F34D039}" sibTransId="{268DC4F9-B2F8-8E47-AD07-6FC75307B9D5}"/>
    <dgm:cxn modelId="{570122FD-4549-E640-9DFC-C103946448C3}" type="presOf" srcId="{E9B43C39-C695-4642-8CFD-A85C67F6BAFE}" destId="{7021BBF3-BB1E-1343-BD36-56CC0F1ACF5A}" srcOrd="0" destOrd="0" presId="urn:microsoft.com/office/officeart/2005/8/layout/matrix1"/>
    <dgm:cxn modelId="{BF83EAD4-2467-7744-A715-653B9933C683}" type="presParOf" srcId="{27480DED-3688-1C4A-9BD7-F73F65B291A0}" destId="{98CE7ABF-85F7-2640-869C-A95437E67C87}" srcOrd="0" destOrd="0" presId="urn:microsoft.com/office/officeart/2005/8/layout/matrix1"/>
    <dgm:cxn modelId="{ACF3F3EF-B400-CE41-92F7-7357BFD71121}" type="presParOf" srcId="{98CE7ABF-85F7-2640-869C-A95437E67C87}" destId="{7021BBF3-BB1E-1343-BD36-56CC0F1ACF5A}" srcOrd="0" destOrd="0" presId="urn:microsoft.com/office/officeart/2005/8/layout/matrix1"/>
    <dgm:cxn modelId="{804691E0-6308-1B4B-9283-E6F2E587187B}" type="presParOf" srcId="{98CE7ABF-85F7-2640-869C-A95437E67C87}" destId="{DE4773BC-EC5D-0F4E-A57F-DB1434E3E13E}" srcOrd="1" destOrd="0" presId="urn:microsoft.com/office/officeart/2005/8/layout/matrix1"/>
    <dgm:cxn modelId="{F869C944-3BF5-0A41-A061-CEF5EF89066E}" type="presParOf" srcId="{98CE7ABF-85F7-2640-869C-A95437E67C87}" destId="{F24C707B-DBDC-D046-B98E-ED4264889672}" srcOrd="2" destOrd="0" presId="urn:microsoft.com/office/officeart/2005/8/layout/matrix1"/>
    <dgm:cxn modelId="{DC80C030-FA56-1047-A77E-55B7ED863E9A}" type="presParOf" srcId="{98CE7ABF-85F7-2640-869C-A95437E67C87}" destId="{2394C89A-68A6-0C48-9B4F-F36C5FF8DF5D}" srcOrd="3" destOrd="0" presId="urn:microsoft.com/office/officeart/2005/8/layout/matrix1"/>
    <dgm:cxn modelId="{F75B5F13-13E8-F04D-A65C-F8FC0E71FE5F}" type="presParOf" srcId="{98CE7ABF-85F7-2640-869C-A95437E67C87}" destId="{BE7EE309-17C1-9B48-B12B-761132145DB9}" srcOrd="4" destOrd="0" presId="urn:microsoft.com/office/officeart/2005/8/layout/matrix1"/>
    <dgm:cxn modelId="{C0CAEF44-950B-C041-9319-80FF375064A1}" type="presParOf" srcId="{98CE7ABF-85F7-2640-869C-A95437E67C87}" destId="{0E62A623-AC5F-7946-844D-C129C67300CD}" srcOrd="5" destOrd="0" presId="urn:microsoft.com/office/officeart/2005/8/layout/matrix1"/>
    <dgm:cxn modelId="{87C8BAC1-5706-7640-855D-2FE6AAC98644}" type="presParOf" srcId="{98CE7ABF-85F7-2640-869C-A95437E67C87}" destId="{DC80CB60-60AF-0D48-840E-9A9DF2F0167E}" srcOrd="6" destOrd="0" presId="urn:microsoft.com/office/officeart/2005/8/layout/matrix1"/>
    <dgm:cxn modelId="{D63E9BBE-FCB4-AD49-91C8-6DE7798344AB}" type="presParOf" srcId="{98CE7ABF-85F7-2640-869C-A95437E67C87}" destId="{E53E74B1-FD45-8B41-A4F7-8801F9E426D3}" srcOrd="7" destOrd="0" presId="urn:microsoft.com/office/officeart/2005/8/layout/matrix1"/>
    <dgm:cxn modelId="{F8C8DBB2-497F-2B43-974F-7E97A8AD5CB1}" type="presParOf" srcId="{27480DED-3688-1C4A-9BD7-F73F65B291A0}" destId="{AA46F32F-2221-D446-BBA0-9E37099F9E8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E26C5B-FDA5-C247-95F1-48E0806A7B4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58A7632C-A38A-AB43-A99E-627D8D84F12D}">
      <dgm:prSet/>
      <dgm:spPr/>
      <dgm:t>
        <a:bodyPr/>
        <a:lstStyle/>
        <a:p>
          <a:r>
            <a:rPr lang="en-US" dirty="0"/>
            <a:t>Clinicians need structured, consistent decision support</a:t>
          </a:r>
        </a:p>
      </dgm:t>
    </dgm:pt>
    <dgm:pt modelId="{18C01250-2526-F54B-9982-FC9D8C268BE5}" type="parTrans" cxnId="{1CF6411C-826B-2F4F-817F-8A96DF8DDC6B}">
      <dgm:prSet/>
      <dgm:spPr/>
      <dgm:t>
        <a:bodyPr/>
        <a:lstStyle/>
        <a:p>
          <a:endParaRPr lang="en-US"/>
        </a:p>
      </dgm:t>
    </dgm:pt>
    <dgm:pt modelId="{6651FBD4-74B5-2C4E-9572-BAD3BF75356E}" type="sibTrans" cxnId="{1CF6411C-826B-2F4F-817F-8A96DF8DDC6B}">
      <dgm:prSet/>
      <dgm:spPr/>
      <dgm:t>
        <a:bodyPr/>
        <a:lstStyle/>
        <a:p>
          <a:endParaRPr lang="en-US"/>
        </a:p>
      </dgm:t>
    </dgm:pt>
    <dgm:pt modelId="{3A8426D7-BAB1-1B4C-8F92-0B29DABFC72D}">
      <dgm:prSet/>
      <dgm:spPr/>
      <dgm:t>
        <a:bodyPr/>
        <a:lstStyle/>
        <a:p>
          <a:r>
            <a:rPr lang="en-US" dirty="0"/>
            <a:t>Tools embedded in triage systems and portals guide both citizens and clinicians</a:t>
          </a:r>
        </a:p>
      </dgm:t>
    </dgm:pt>
    <dgm:pt modelId="{3B8E2D98-96A5-3A4F-AE00-DD7E130BE8E6}" type="sibTrans" cxnId="{730F18A0-B000-D645-AE8B-EB6E61239C6D}">
      <dgm:prSet/>
      <dgm:spPr/>
      <dgm:t>
        <a:bodyPr/>
        <a:lstStyle/>
        <a:p>
          <a:endParaRPr lang="en-US"/>
        </a:p>
      </dgm:t>
    </dgm:pt>
    <dgm:pt modelId="{CA9EAB82-0A64-214E-971A-18F3258A53F4}" type="parTrans" cxnId="{730F18A0-B000-D645-AE8B-EB6E61239C6D}">
      <dgm:prSet/>
      <dgm:spPr/>
      <dgm:t>
        <a:bodyPr/>
        <a:lstStyle/>
        <a:p>
          <a:endParaRPr lang="en-US"/>
        </a:p>
      </dgm:t>
    </dgm:pt>
    <dgm:pt modelId="{D7C1EF84-5684-CE4E-98BF-1F00C0AAC87D}">
      <dgm:prSet/>
      <dgm:spPr/>
      <dgm:t>
        <a:bodyPr/>
        <a:lstStyle/>
        <a:p>
          <a:r>
            <a:rPr lang="en-US" dirty="0"/>
            <a:t>Faster triage, better continuity of care, scalable across regions</a:t>
          </a:r>
        </a:p>
      </dgm:t>
    </dgm:pt>
    <dgm:pt modelId="{C0390630-DD79-B74C-9D78-BB18CDD3282C}" type="sibTrans" cxnId="{E1BA8CEF-7623-304E-A0AE-2682AB8F6F40}">
      <dgm:prSet/>
      <dgm:spPr/>
      <dgm:t>
        <a:bodyPr/>
        <a:lstStyle/>
        <a:p>
          <a:endParaRPr lang="en-US"/>
        </a:p>
      </dgm:t>
    </dgm:pt>
    <dgm:pt modelId="{C3D79567-124D-E846-AB69-74B6196C0846}" type="parTrans" cxnId="{E1BA8CEF-7623-304E-A0AE-2682AB8F6F40}">
      <dgm:prSet/>
      <dgm:spPr/>
      <dgm:t>
        <a:bodyPr/>
        <a:lstStyle/>
        <a:p>
          <a:endParaRPr lang="en-US"/>
        </a:p>
      </dgm:t>
    </dgm:pt>
    <dgm:pt modelId="{FBB1192A-7A75-C54B-995F-D4E9ABBDF8F8}" type="pres">
      <dgm:prSet presAssocID="{6BE26C5B-FDA5-C247-95F1-48E0806A7B46}" presName="Name0" presStyleCnt="0">
        <dgm:presLayoutVars>
          <dgm:dir/>
          <dgm:resizeHandles val="exact"/>
        </dgm:presLayoutVars>
      </dgm:prSet>
      <dgm:spPr/>
    </dgm:pt>
    <dgm:pt modelId="{94C12F6F-BDE8-AB4C-8A41-FA11FBAA1799}" type="pres">
      <dgm:prSet presAssocID="{6BE26C5B-FDA5-C247-95F1-48E0806A7B46}" presName="fgShape" presStyleLbl="fgShp" presStyleIdx="0" presStyleCnt="1"/>
      <dgm:spPr/>
    </dgm:pt>
    <dgm:pt modelId="{8C3A4918-DC01-B74E-BDCD-19155A3AFDC7}" type="pres">
      <dgm:prSet presAssocID="{6BE26C5B-FDA5-C247-95F1-48E0806A7B46}" presName="linComp" presStyleCnt="0"/>
      <dgm:spPr/>
    </dgm:pt>
    <dgm:pt modelId="{69EEE282-4B5C-9544-95C1-B00C7934CC03}" type="pres">
      <dgm:prSet presAssocID="{58A7632C-A38A-AB43-A99E-627D8D84F12D}" presName="compNode" presStyleCnt="0"/>
      <dgm:spPr/>
    </dgm:pt>
    <dgm:pt modelId="{CCF2DDA8-3FC9-EA47-8E2D-4E049C9539F0}" type="pres">
      <dgm:prSet presAssocID="{58A7632C-A38A-AB43-A99E-627D8D84F12D}" presName="bkgdShape" presStyleLbl="node1" presStyleIdx="0" presStyleCnt="3"/>
      <dgm:spPr/>
    </dgm:pt>
    <dgm:pt modelId="{EB754A11-7D30-6642-BA92-322FC72C81E6}" type="pres">
      <dgm:prSet presAssocID="{58A7632C-A38A-AB43-A99E-627D8D84F12D}" presName="nodeTx" presStyleLbl="node1" presStyleIdx="0" presStyleCnt="3">
        <dgm:presLayoutVars>
          <dgm:bulletEnabled val="1"/>
        </dgm:presLayoutVars>
      </dgm:prSet>
      <dgm:spPr/>
    </dgm:pt>
    <dgm:pt modelId="{9174C677-6D60-0740-9A08-F2CFA2B35DED}" type="pres">
      <dgm:prSet presAssocID="{58A7632C-A38A-AB43-A99E-627D8D84F12D}" presName="invisiNode" presStyleLbl="node1" presStyleIdx="0" presStyleCnt="3"/>
      <dgm:spPr/>
    </dgm:pt>
    <dgm:pt modelId="{761AC95E-B28B-3C45-AC8D-0452DC0C162B}" type="pres">
      <dgm:prSet presAssocID="{58A7632C-A38A-AB43-A99E-627D8D84F12D}"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E7C5F9E1-46B7-1B48-9E4A-AAA34C74264F}" type="pres">
      <dgm:prSet presAssocID="{6651FBD4-74B5-2C4E-9572-BAD3BF75356E}" presName="sibTrans" presStyleLbl="sibTrans2D1" presStyleIdx="0" presStyleCnt="0"/>
      <dgm:spPr/>
    </dgm:pt>
    <dgm:pt modelId="{1E334BFE-1EAC-844A-A32C-EBA60EAD6DBE}" type="pres">
      <dgm:prSet presAssocID="{3A8426D7-BAB1-1B4C-8F92-0B29DABFC72D}" presName="compNode" presStyleCnt="0"/>
      <dgm:spPr/>
    </dgm:pt>
    <dgm:pt modelId="{28AF01CD-F6FF-4647-9A49-8FD310EB33BD}" type="pres">
      <dgm:prSet presAssocID="{3A8426D7-BAB1-1B4C-8F92-0B29DABFC72D}" presName="bkgdShape" presStyleLbl="node1" presStyleIdx="1" presStyleCnt="3" custLinFactNeighborX="1427" custLinFactNeighborY="11719"/>
      <dgm:spPr/>
    </dgm:pt>
    <dgm:pt modelId="{5A7DE1A6-78B9-0E4B-A81A-1019566902EC}" type="pres">
      <dgm:prSet presAssocID="{3A8426D7-BAB1-1B4C-8F92-0B29DABFC72D}" presName="nodeTx" presStyleLbl="node1" presStyleIdx="1" presStyleCnt="3">
        <dgm:presLayoutVars>
          <dgm:bulletEnabled val="1"/>
        </dgm:presLayoutVars>
      </dgm:prSet>
      <dgm:spPr/>
    </dgm:pt>
    <dgm:pt modelId="{6419D5A1-6579-014A-AD76-4E5D64860C9F}" type="pres">
      <dgm:prSet presAssocID="{3A8426D7-BAB1-1B4C-8F92-0B29DABFC72D}" presName="invisiNode" presStyleLbl="node1" presStyleIdx="1" presStyleCnt="3"/>
      <dgm:spPr/>
    </dgm:pt>
    <dgm:pt modelId="{A23607FB-9F3E-A94D-9BBC-CD337C7F8940}" type="pres">
      <dgm:prSet presAssocID="{3A8426D7-BAB1-1B4C-8F92-0B29DABFC72D}"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5BEED0A1-030B-F240-A29C-3555B577BC55}" type="pres">
      <dgm:prSet presAssocID="{3B8E2D98-96A5-3A4F-AE00-DD7E130BE8E6}" presName="sibTrans" presStyleLbl="sibTrans2D1" presStyleIdx="0" presStyleCnt="0"/>
      <dgm:spPr/>
    </dgm:pt>
    <dgm:pt modelId="{877E20F3-1815-0149-91A6-DD69FA553C82}" type="pres">
      <dgm:prSet presAssocID="{D7C1EF84-5684-CE4E-98BF-1F00C0AAC87D}" presName="compNode" presStyleCnt="0"/>
      <dgm:spPr/>
    </dgm:pt>
    <dgm:pt modelId="{6AE01640-682C-9646-87B3-CEECB85EF457}" type="pres">
      <dgm:prSet presAssocID="{D7C1EF84-5684-CE4E-98BF-1F00C0AAC87D}" presName="bkgdShape" presStyleLbl="node1" presStyleIdx="2" presStyleCnt="3" custLinFactNeighborY="11719"/>
      <dgm:spPr/>
    </dgm:pt>
    <dgm:pt modelId="{CEB4739E-55E0-DE4B-ADE4-83BFFFA517FC}" type="pres">
      <dgm:prSet presAssocID="{D7C1EF84-5684-CE4E-98BF-1F00C0AAC87D}" presName="nodeTx" presStyleLbl="node1" presStyleIdx="2" presStyleCnt="3">
        <dgm:presLayoutVars>
          <dgm:bulletEnabled val="1"/>
        </dgm:presLayoutVars>
      </dgm:prSet>
      <dgm:spPr/>
    </dgm:pt>
    <dgm:pt modelId="{74566BDE-69F6-7C49-820C-71B625B6D305}" type="pres">
      <dgm:prSet presAssocID="{D7C1EF84-5684-CE4E-98BF-1F00C0AAC87D}" presName="invisiNode" presStyleLbl="node1" presStyleIdx="2" presStyleCnt="3"/>
      <dgm:spPr/>
    </dgm:pt>
    <dgm:pt modelId="{F50D1907-80C8-074E-A5A3-E5DBEDC461FC}" type="pres">
      <dgm:prSet presAssocID="{D7C1EF84-5684-CE4E-98BF-1F00C0AAC87D}" presName="imagNod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Lst>
  <dgm:cxnLst>
    <dgm:cxn modelId="{1CF6411C-826B-2F4F-817F-8A96DF8DDC6B}" srcId="{6BE26C5B-FDA5-C247-95F1-48E0806A7B46}" destId="{58A7632C-A38A-AB43-A99E-627D8D84F12D}" srcOrd="0" destOrd="0" parTransId="{18C01250-2526-F54B-9982-FC9D8C268BE5}" sibTransId="{6651FBD4-74B5-2C4E-9572-BAD3BF75356E}"/>
    <dgm:cxn modelId="{459A1929-36B9-FE4A-9B79-2D17EAFDCF09}" type="presOf" srcId="{D7C1EF84-5684-CE4E-98BF-1F00C0AAC87D}" destId="{CEB4739E-55E0-DE4B-ADE4-83BFFFA517FC}" srcOrd="1" destOrd="0" presId="urn:microsoft.com/office/officeart/2005/8/layout/hList7"/>
    <dgm:cxn modelId="{9C6BE548-D10A-0C45-A2FF-082C647F77D8}" type="presOf" srcId="{3A8426D7-BAB1-1B4C-8F92-0B29DABFC72D}" destId="{28AF01CD-F6FF-4647-9A49-8FD310EB33BD}" srcOrd="0" destOrd="0" presId="urn:microsoft.com/office/officeart/2005/8/layout/hList7"/>
    <dgm:cxn modelId="{6AC77D72-7143-FC42-BE04-17AF700E7A74}" type="presOf" srcId="{6BE26C5B-FDA5-C247-95F1-48E0806A7B46}" destId="{FBB1192A-7A75-C54B-995F-D4E9ABBDF8F8}" srcOrd="0" destOrd="0" presId="urn:microsoft.com/office/officeart/2005/8/layout/hList7"/>
    <dgm:cxn modelId="{89E04155-1557-9F46-8D1E-FDCA05874912}" type="presOf" srcId="{3A8426D7-BAB1-1B4C-8F92-0B29DABFC72D}" destId="{5A7DE1A6-78B9-0E4B-A81A-1019566902EC}" srcOrd="1" destOrd="0" presId="urn:microsoft.com/office/officeart/2005/8/layout/hList7"/>
    <dgm:cxn modelId="{C42BCD79-CE7B-714A-B5E7-2D9F58788D47}" type="presOf" srcId="{3B8E2D98-96A5-3A4F-AE00-DD7E130BE8E6}" destId="{5BEED0A1-030B-F240-A29C-3555B577BC55}" srcOrd="0" destOrd="0" presId="urn:microsoft.com/office/officeart/2005/8/layout/hList7"/>
    <dgm:cxn modelId="{FAD3767B-9FBE-AE4C-AADF-A47FA807F055}" type="presOf" srcId="{58A7632C-A38A-AB43-A99E-627D8D84F12D}" destId="{CCF2DDA8-3FC9-EA47-8E2D-4E049C9539F0}" srcOrd="0" destOrd="0" presId="urn:microsoft.com/office/officeart/2005/8/layout/hList7"/>
    <dgm:cxn modelId="{05985D94-E7CE-3F41-ADFA-6313EF5EACF3}" type="presOf" srcId="{58A7632C-A38A-AB43-A99E-627D8D84F12D}" destId="{EB754A11-7D30-6642-BA92-322FC72C81E6}" srcOrd="1" destOrd="0" presId="urn:microsoft.com/office/officeart/2005/8/layout/hList7"/>
    <dgm:cxn modelId="{730F18A0-B000-D645-AE8B-EB6E61239C6D}" srcId="{6BE26C5B-FDA5-C247-95F1-48E0806A7B46}" destId="{3A8426D7-BAB1-1B4C-8F92-0B29DABFC72D}" srcOrd="1" destOrd="0" parTransId="{CA9EAB82-0A64-214E-971A-18F3258A53F4}" sibTransId="{3B8E2D98-96A5-3A4F-AE00-DD7E130BE8E6}"/>
    <dgm:cxn modelId="{BA0F4BDB-BC74-BF48-85EB-B04D854E81A9}" type="presOf" srcId="{D7C1EF84-5684-CE4E-98BF-1F00C0AAC87D}" destId="{6AE01640-682C-9646-87B3-CEECB85EF457}" srcOrd="0" destOrd="0" presId="urn:microsoft.com/office/officeart/2005/8/layout/hList7"/>
    <dgm:cxn modelId="{E1BA8CEF-7623-304E-A0AE-2682AB8F6F40}" srcId="{6BE26C5B-FDA5-C247-95F1-48E0806A7B46}" destId="{D7C1EF84-5684-CE4E-98BF-1F00C0AAC87D}" srcOrd="2" destOrd="0" parTransId="{C3D79567-124D-E846-AB69-74B6196C0846}" sibTransId="{C0390630-DD79-B74C-9D78-BB18CDD3282C}"/>
    <dgm:cxn modelId="{775BB8F5-BD97-C448-97BD-001FD5388BF2}" type="presOf" srcId="{6651FBD4-74B5-2C4E-9572-BAD3BF75356E}" destId="{E7C5F9E1-46B7-1B48-9E4A-AAA34C74264F}" srcOrd="0" destOrd="0" presId="urn:microsoft.com/office/officeart/2005/8/layout/hList7"/>
    <dgm:cxn modelId="{BC2F49B7-12A0-BB4D-93AF-46A094452DEF}" type="presParOf" srcId="{FBB1192A-7A75-C54B-995F-D4E9ABBDF8F8}" destId="{94C12F6F-BDE8-AB4C-8A41-FA11FBAA1799}" srcOrd="0" destOrd="0" presId="urn:microsoft.com/office/officeart/2005/8/layout/hList7"/>
    <dgm:cxn modelId="{BDBC13A0-4594-E847-A4B6-B980AAF761BE}" type="presParOf" srcId="{FBB1192A-7A75-C54B-995F-D4E9ABBDF8F8}" destId="{8C3A4918-DC01-B74E-BDCD-19155A3AFDC7}" srcOrd="1" destOrd="0" presId="urn:microsoft.com/office/officeart/2005/8/layout/hList7"/>
    <dgm:cxn modelId="{220AD7DC-CE93-194A-BE53-DF9524D7C456}" type="presParOf" srcId="{8C3A4918-DC01-B74E-BDCD-19155A3AFDC7}" destId="{69EEE282-4B5C-9544-95C1-B00C7934CC03}" srcOrd="0" destOrd="0" presId="urn:microsoft.com/office/officeart/2005/8/layout/hList7"/>
    <dgm:cxn modelId="{7D75BD2F-ED1D-3D48-AB59-2351D736C4BA}" type="presParOf" srcId="{69EEE282-4B5C-9544-95C1-B00C7934CC03}" destId="{CCF2DDA8-3FC9-EA47-8E2D-4E049C9539F0}" srcOrd="0" destOrd="0" presId="urn:microsoft.com/office/officeart/2005/8/layout/hList7"/>
    <dgm:cxn modelId="{EA9D16A6-6A1B-E443-B90E-2C59E561D3D0}" type="presParOf" srcId="{69EEE282-4B5C-9544-95C1-B00C7934CC03}" destId="{EB754A11-7D30-6642-BA92-322FC72C81E6}" srcOrd="1" destOrd="0" presId="urn:microsoft.com/office/officeart/2005/8/layout/hList7"/>
    <dgm:cxn modelId="{791754CB-5363-DA48-9F06-8D19A3D76886}" type="presParOf" srcId="{69EEE282-4B5C-9544-95C1-B00C7934CC03}" destId="{9174C677-6D60-0740-9A08-F2CFA2B35DED}" srcOrd="2" destOrd="0" presId="urn:microsoft.com/office/officeart/2005/8/layout/hList7"/>
    <dgm:cxn modelId="{ABF26C03-E069-BF42-B6EB-60D7D4F35144}" type="presParOf" srcId="{69EEE282-4B5C-9544-95C1-B00C7934CC03}" destId="{761AC95E-B28B-3C45-AC8D-0452DC0C162B}" srcOrd="3" destOrd="0" presId="urn:microsoft.com/office/officeart/2005/8/layout/hList7"/>
    <dgm:cxn modelId="{D139CDC0-3727-CB45-9B20-364051D3923F}" type="presParOf" srcId="{8C3A4918-DC01-B74E-BDCD-19155A3AFDC7}" destId="{E7C5F9E1-46B7-1B48-9E4A-AAA34C74264F}" srcOrd="1" destOrd="0" presId="urn:microsoft.com/office/officeart/2005/8/layout/hList7"/>
    <dgm:cxn modelId="{656280DC-3952-E74E-907D-0AC9ED7367B3}" type="presParOf" srcId="{8C3A4918-DC01-B74E-BDCD-19155A3AFDC7}" destId="{1E334BFE-1EAC-844A-A32C-EBA60EAD6DBE}" srcOrd="2" destOrd="0" presId="urn:microsoft.com/office/officeart/2005/8/layout/hList7"/>
    <dgm:cxn modelId="{C55C6433-CB5B-D04E-AD11-E615C16B4DC4}" type="presParOf" srcId="{1E334BFE-1EAC-844A-A32C-EBA60EAD6DBE}" destId="{28AF01CD-F6FF-4647-9A49-8FD310EB33BD}" srcOrd="0" destOrd="0" presId="urn:microsoft.com/office/officeart/2005/8/layout/hList7"/>
    <dgm:cxn modelId="{A08F3D08-7E6A-B04C-8562-38C536149523}" type="presParOf" srcId="{1E334BFE-1EAC-844A-A32C-EBA60EAD6DBE}" destId="{5A7DE1A6-78B9-0E4B-A81A-1019566902EC}" srcOrd="1" destOrd="0" presId="urn:microsoft.com/office/officeart/2005/8/layout/hList7"/>
    <dgm:cxn modelId="{92B101A9-D64C-F34E-A4A8-0911A100E7D9}" type="presParOf" srcId="{1E334BFE-1EAC-844A-A32C-EBA60EAD6DBE}" destId="{6419D5A1-6579-014A-AD76-4E5D64860C9F}" srcOrd="2" destOrd="0" presId="urn:microsoft.com/office/officeart/2005/8/layout/hList7"/>
    <dgm:cxn modelId="{A6400CE3-19D5-2647-B8D8-ED41D050FEBC}" type="presParOf" srcId="{1E334BFE-1EAC-844A-A32C-EBA60EAD6DBE}" destId="{A23607FB-9F3E-A94D-9BBC-CD337C7F8940}" srcOrd="3" destOrd="0" presId="urn:microsoft.com/office/officeart/2005/8/layout/hList7"/>
    <dgm:cxn modelId="{8CB8B25D-C441-574C-AD80-03B0B91AB400}" type="presParOf" srcId="{8C3A4918-DC01-B74E-BDCD-19155A3AFDC7}" destId="{5BEED0A1-030B-F240-A29C-3555B577BC55}" srcOrd="3" destOrd="0" presId="urn:microsoft.com/office/officeart/2005/8/layout/hList7"/>
    <dgm:cxn modelId="{67E62E0E-244E-4846-81E3-419744286366}" type="presParOf" srcId="{8C3A4918-DC01-B74E-BDCD-19155A3AFDC7}" destId="{877E20F3-1815-0149-91A6-DD69FA553C82}" srcOrd="4" destOrd="0" presId="urn:microsoft.com/office/officeart/2005/8/layout/hList7"/>
    <dgm:cxn modelId="{6E73C386-2A43-0141-AC50-5412C6943935}" type="presParOf" srcId="{877E20F3-1815-0149-91A6-DD69FA553C82}" destId="{6AE01640-682C-9646-87B3-CEECB85EF457}" srcOrd="0" destOrd="0" presId="urn:microsoft.com/office/officeart/2005/8/layout/hList7"/>
    <dgm:cxn modelId="{E9C4A2C2-B6D3-3A4F-BF6C-6E283B4F00C3}" type="presParOf" srcId="{877E20F3-1815-0149-91A6-DD69FA553C82}" destId="{CEB4739E-55E0-DE4B-ADE4-83BFFFA517FC}" srcOrd="1" destOrd="0" presId="urn:microsoft.com/office/officeart/2005/8/layout/hList7"/>
    <dgm:cxn modelId="{02EAA7B9-72D6-9F42-B5EC-A1ECE853EF11}" type="presParOf" srcId="{877E20F3-1815-0149-91A6-DD69FA553C82}" destId="{74566BDE-69F6-7C49-820C-71B625B6D305}" srcOrd="2" destOrd="0" presId="urn:microsoft.com/office/officeart/2005/8/layout/hList7"/>
    <dgm:cxn modelId="{624B607E-3D99-5D4C-9BC3-242472F21019}" type="presParOf" srcId="{877E20F3-1815-0149-91A6-DD69FA553C82}" destId="{F50D1907-80C8-074E-A5A3-E5DBEDC461F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BE26C5B-FDA5-C247-95F1-48E0806A7B4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58A7632C-A38A-AB43-A99E-627D8D84F12D}">
      <dgm:prSet/>
      <dgm:spPr/>
      <dgm:t>
        <a:bodyPr/>
        <a:lstStyle/>
        <a:p>
          <a:r>
            <a:rPr lang="en-US" dirty="0"/>
            <a:t>Heavy caseload and delayed assessments</a:t>
          </a:r>
        </a:p>
      </dgm:t>
    </dgm:pt>
    <dgm:pt modelId="{18C01250-2526-F54B-9982-FC9D8C268BE5}" type="parTrans" cxnId="{1CF6411C-826B-2F4F-817F-8A96DF8DDC6B}">
      <dgm:prSet/>
      <dgm:spPr/>
      <dgm:t>
        <a:bodyPr/>
        <a:lstStyle/>
        <a:p>
          <a:endParaRPr lang="en-US"/>
        </a:p>
      </dgm:t>
    </dgm:pt>
    <dgm:pt modelId="{6651FBD4-74B5-2C4E-9572-BAD3BF75356E}" type="sibTrans" cxnId="{1CF6411C-826B-2F4F-817F-8A96DF8DDC6B}">
      <dgm:prSet/>
      <dgm:spPr/>
      <dgm:t>
        <a:bodyPr/>
        <a:lstStyle/>
        <a:p>
          <a:endParaRPr lang="en-US"/>
        </a:p>
      </dgm:t>
    </dgm:pt>
    <dgm:pt modelId="{3A8426D7-BAB1-1B4C-8F92-0B29DABFC72D}">
      <dgm:prSet/>
      <dgm:spPr/>
      <dgm:t>
        <a:bodyPr/>
        <a:lstStyle/>
        <a:p>
          <a:r>
            <a:rPr lang="en-US" dirty="0"/>
            <a:t>Case summaries and risk insights generated directly into workflows</a:t>
          </a:r>
        </a:p>
      </dgm:t>
    </dgm:pt>
    <dgm:pt modelId="{3B8E2D98-96A5-3A4F-AE00-DD7E130BE8E6}" type="sibTrans" cxnId="{730F18A0-B000-D645-AE8B-EB6E61239C6D}">
      <dgm:prSet/>
      <dgm:spPr/>
      <dgm:t>
        <a:bodyPr/>
        <a:lstStyle/>
        <a:p>
          <a:endParaRPr lang="en-US"/>
        </a:p>
      </dgm:t>
    </dgm:pt>
    <dgm:pt modelId="{CA9EAB82-0A64-214E-971A-18F3258A53F4}" type="parTrans" cxnId="{730F18A0-B000-D645-AE8B-EB6E61239C6D}">
      <dgm:prSet/>
      <dgm:spPr/>
      <dgm:t>
        <a:bodyPr/>
        <a:lstStyle/>
        <a:p>
          <a:endParaRPr lang="en-US"/>
        </a:p>
      </dgm:t>
    </dgm:pt>
    <dgm:pt modelId="{D7C1EF84-5684-CE4E-98BF-1F00C0AAC87D}">
      <dgm:prSet/>
      <dgm:spPr/>
      <dgm:t>
        <a:bodyPr/>
        <a:lstStyle/>
        <a:p>
          <a:r>
            <a:rPr lang="en-US" dirty="0"/>
            <a:t>Up to 50% less manual work, faster handling and better legal compliance</a:t>
          </a:r>
        </a:p>
      </dgm:t>
    </dgm:pt>
    <dgm:pt modelId="{C0390630-DD79-B74C-9D78-BB18CDD3282C}" type="sibTrans" cxnId="{E1BA8CEF-7623-304E-A0AE-2682AB8F6F40}">
      <dgm:prSet/>
      <dgm:spPr/>
      <dgm:t>
        <a:bodyPr/>
        <a:lstStyle/>
        <a:p>
          <a:endParaRPr lang="en-US"/>
        </a:p>
      </dgm:t>
    </dgm:pt>
    <dgm:pt modelId="{C3D79567-124D-E846-AB69-74B6196C0846}" type="parTrans" cxnId="{E1BA8CEF-7623-304E-A0AE-2682AB8F6F40}">
      <dgm:prSet/>
      <dgm:spPr/>
      <dgm:t>
        <a:bodyPr/>
        <a:lstStyle/>
        <a:p>
          <a:endParaRPr lang="en-US"/>
        </a:p>
      </dgm:t>
    </dgm:pt>
    <dgm:pt modelId="{FBB1192A-7A75-C54B-995F-D4E9ABBDF8F8}" type="pres">
      <dgm:prSet presAssocID="{6BE26C5B-FDA5-C247-95F1-48E0806A7B46}" presName="Name0" presStyleCnt="0">
        <dgm:presLayoutVars>
          <dgm:dir/>
          <dgm:resizeHandles val="exact"/>
        </dgm:presLayoutVars>
      </dgm:prSet>
      <dgm:spPr/>
    </dgm:pt>
    <dgm:pt modelId="{94C12F6F-BDE8-AB4C-8A41-FA11FBAA1799}" type="pres">
      <dgm:prSet presAssocID="{6BE26C5B-FDA5-C247-95F1-48E0806A7B46}" presName="fgShape" presStyleLbl="fgShp" presStyleIdx="0" presStyleCnt="1"/>
      <dgm:spPr/>
    </dgm:pt>
    <dgm:pt modelId="{8C3A4918-DC01-B74E-BDCD-19155A3AFDC7}" type="pres">
      <dgm:prSet presAssocID="{6BE26C5B-FDA5-C247-95F1-48E0806A7B46}" presName="linComp" presStyleCnt="0"/>
      <dgm:spPr/>
    </dgm:pt>
    <dgm:pt modelId="{69EEE282-4B5C-9544-95C1-B00C7934CC03}" type="pres">
      <dgm:prSet presAssocID="{58A7632C-A38A-AB43-A99E-627D8D84F12D}" presName="compNode" presStyleCnt="0"/>
      <dgm:spPr/>
    </dgm:pt>
    <dgm:pt modelId="{CCF2DDA8-3FC9-EA47-8E2D-4E049C9539F0}" type="pres">
      <dgm:prSet presAssocID="{58A7632C-A38A-AB43-A99E-627D8D84F12D}" presName="bkgdShape" presStyleLbl="node1" presStyleIdx="0" presStyleCnt="3"/>
      <dgm:spPr/>
    </dgm:pt>
    <dgm:pt modelId="{EB754A11-7D30-6642-BA92-322FC72C81E6}" type="pres">
      <dgm:prSet presAssocID="{58A7632C-A38A-AB43-A99E-627D8D84F12D}" presName="nodeTx" presStyleLbl="node1" presStyleIdx="0" presStyleCnt="3">
        <dgm:presLayoutVars>
          <dgm:bulletEnabled val="1"/>
        </dgm:presLayoutVars>
      </dgm:prSet>
      <dgm:spPr/>
    </dgm:pt>
    <dgm:pt modelId="{9174C677-6D60-0740-9A08-F2CFA2B35DED}" type="pres">
      <dgm:prSet presAssocID="{58A7632C-A38A-AB43-A99E-627D8D84F12D}" presName="invisiNode" presStyleLbl="node1" presStyleIdx="0" presStyleCnt="3"/>
      <dgm:spPr/>
    </dgm:pt>
    <dgm:pt modelId="{761AC95E-B28B-3C45-AC8D-0452DC0C162B}" type="pres">
      <dgm:prSet presAssocID="{58A7632C-A38A-AB43-A99E-627D8D84F12D}"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E7C5F9E1-46B7-1B48-9E4A-AAA34C74264F}" type="pres">
      <dgm:prSet presAssocID="{6651FBD4-74B5-2C4E-9572-BAD3BF75356E}" presName="sibTrans" presStyleLbl="sibTrans2D1" presStyleIdx="0" presStyleCnt="0"/>
      <dgm:spPr/>
    </dgm:pt>
    <dgm:pt modelId="{1E334BFE-1EAC-844A-A32C-EBA60EAD6DBE}" type="pres">
      <dgm:prSet presAssocID="{3A8426D7-BAB1-1B4C-8F92-0B29DABFC72D}" presName="compNode" presStyleCnt="0"/>
      <dgm:spPr/>
    </dgm:pt>
    <dgm:pt modelId="{28AF01CD-F6FF-4647-9A49-8FD310EB33BD}" type="pres">
      <dgm:prSet presAssocID="{3A8426D7-BAB1-1B4C-8F92-0B29DABFC72D}" presName="bkgdShape" presStyleLbl="node1" presStyleIdx="1" presStyleCnt="3" custLinFactNeighborX="1427" custLinFactNeighborY="11719"/>
      <dgm:spPr/>
    </dgm:pt>
    <dgm:pt modelId="{5A7DE1A6-78B9-0E4B-A81A-1019566902EC}" type="pres">
      <dgm:prSet presAssocID="{3A8426D7-BAB1-1B4C-8F92-0B29DABFC72D}" presName="nodeTx" presStyleLbl="node1" presStyleIdx="1" presStyleCnt="3">
        <dgm:presLayoutVars>
          <dgm:bulletEnabled val="1"/>
        </dgm:presLayoutVars>
      </dgm:prSet>
      <dgm:spPr/>
    </dgm:pt>
    <dgm:pt modelId="{6419D5A1-6579-014A-AD76-4E5D64860C9F}" type="pres">
      <dgm:prSet presAssocID="{3A8426D7-BAB1-1B4C-8F92-0B29DABFC72D}" presName="invisiNode" presStyleLbl="node1" presStyleIdx="1" presStyleCnt="3"/>
      <dgm:spPr/>
    </dgm:pt>
    <dgm:pt modelId="{A23607FB-9F3E-A94D-9BBC-CD337C7F8940}" type="pres">
      <dgm:prSet presAssocID="{3A8426D7-BAB1-1B4C-8F92-0B29DABFC72D}"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5BEED0A1-030B-F240-A29C-3555B577BC55}" type="pres">
      <dgm:prSet presAssocID="{3B8E2D98-96A5-3A4F-AE00-DD7E130BE8E6}" presName="sibTrans" presStyleLbl="sibTrans2D1" presStyleIdx="0" presStyleCnt="0"/>
      <dgm:spPr/>
    </dgm:pt>
    <dgm:pt modelId="{877E20F3-1815-0149-91A6-DD69FA553C82}" type="pres">
      <dgm:prSet presAssocID="{D7C1EF84-5684-CE4E-98BF-1F00C0AAC87D}" presName="compNode" presStyleCnt="0"/>
      <dgm:spPr/>
    </dgm:pt>
    <dgm:pt modelId="{6AE01640-682C-9646-87B3-CEECB85EF457}" type="pres">
      <dgm:prSet presAssocID="{D7C1EF84-5684-CE4E-98BF-1F00C0AAC87D}" presName="bkgdShape" presStyleLbl="node1" presStyleIdx="2" presStyleCnt="3" custLinFactNeighborY="11719"/>
      <dgm:spPr/>
    </dgm:pt>
    <dgm:pt modelId="{CEB4739E-55E0-DE4B-ADE4-83BFFFA517FC}" type="pres">
      <dgm:prSet presAssocID="{D7C1EF84-5684-CE4E-98BF-1F00C0AAC87D}" presName="nodeTx" presStyleLbl="node1" presStyleIdx="2" presStyleCnt="3">
        <dgm:presLayoutVars>
          <dgm:bulletEnabled val="1"/>
        </dgm:presLayoutVars>
      </dgm:prSet>
      <dgm:spPr/>
    </dgm:pt>
    <dgm:pt modelId="{74566BDE-69F6-7C49-820C-71B625B6D305}" type="pres">
      <dgm:prSet presAssocID="{D7C1EF84-5684-CE4E-98BF-1F00C0AAC87D}" presName="invisiNode" presStyleLbl="node1" presStyleIdx="2" presStyleCnt="3"/>
      <dgm:spPr/>
    </dgm:pt>
    <dgm:pt modelId="{F50D1907-80C8-074E-A5A3-E5DBEDC461FC}" type="pres">
      <dgm:prSet presAssocID="{D7C1EF84-5684-CE4E-98BF-1F00C0AAC87D}" presName="imagNod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Lst>
  <dgm:cxnLst>
    <dgm:cxn modelId="{1CF6411C-826B-2F4F-817F-8A96DF8DDC6B}" srcId="{6BE26C5B-FDA5-C247-95F1-48E0806A7B46}" destId="{58A7632C-A38A-AB43-A99E-627D8D84F12D}" srcOrd="0" destOrd="0" parTransId="{18C01250-2526-F54B-9982-FC9D8C268BE5}" sibTransId="{6651FBD4-74B5-2C4E-9572-BAD3BF75356E}"/>
    <dgm:cxn modelId="{459A1929-36B9-FE4A-9B79-2D17EAFDCF09}" type="presOf" srcId="{D7C1EF84-5684-CE4E-98BF-1F00C0AAC87D}" destId="{CEB4739E-55E0-DE4B-ADE4-83BFFFA517FC}" srcOrd="1" destOrd="0" presId="urn:microsoft.com/office/officeart/2005/8/layout/hList7"/>
    <dgm:cxn modelId="{9C6BE548-D10A-0C45-A2FF-082C647F77D8}" type="presOf" srcId="{3A8426D7-BAB1-1B4C-8F92-0B29DABFC72D}" destId="{28AF01CD-F6FF-4647-9A49-8FD310EB33BD}" srcOrd="0" destOrd="0" presId="urn:microsoft.com/office/officeart/2005/8/layout/hList7"/>
    <dgm:cxn modelId="{6AC77D72-7143-FC42-BE04-17AF700E7A74}" type="presOf" srcId="{6BE26C5B-FDA5-C247-95F1-48E0806A7B46}" destId="{FBB1192A-7A75-C54B-995F-D4E9ABBDF8F8}" srcOrd="0" destOrd="0" presId="urn:microsoft.com/office/officeart/2005/8/layout/hList7"/>
    <dgm:cxn modelId="{89E04155-1557-9F46-8D1E-FDCA05874912}" type="presOf" srcId="{3A8426D7-BAB1-1B4C-8F92-0B29DABFC72D}" destId="{5A7DE1A6-78B9-0E4B-A81A-1019566902EC}" srcOrd="1" destOrd="0" presId="urn:microsoft.com/office/officeart/2005/8/layout/hList7"/>
    <dgm:cxn modelId="{C42BCD79-CE7B-714A-B5E7-2D9F58788D47}" type="presOf" srcId="{3B8E2D98-96A5-3A4F-AE00-DD7E130BE8E6}" destId="{5BEED0A1-030B-F240-A29C-3555B577BC55}" srcOrd="0" destOrd="0" presId="urn:microsoft.com/office/officeart/2005/8/layout/hList7"/>
    <dgm:cxn modelId="{FAD3767B-9FBE-AE4C-AADF-A47FA807F055}" type="presOf" srcId="{58A7632C-A38A-AB43-A99E-627D8D84F12D}" destId="{CCF2DDA8-3FC9-EA47-8E2D-4E049C9539F0}" srcOrd="0" destOrd="0" presId="urn:microsoft.com/office/officeart/2005/8/layout/hList7"/>
    <dgm:cxn modelId="{05985D94-E7CE-3F41-ADFA-6313EF5EACF3}" type="presOf" srcId="{58A7632C-A38A-AB43-A99E-627D8D84F12D}" destId="{EB754A11-7D30-6642-BA92-322FC72C81E6}" srcOrd="1" destOrd="0" presId="urn:microsoft.com/office/officeart/2005/8/layout/hList7"/>
    <dgm:cxn modelId="{730F18A0-B000-D645-AE8B-EB6E61239C6D}" srcId="{6BE26C5B-FDA5-C247-95F1-48E0806A7B46}" destId="{3A8426D7-BAB1-1B4C-8F92-0B29DABFC72D}" srcOrd="1" destOrd="0" parTransId="{CA9EAB82-0A64-214E-971A-18F3258A53F4}" sibTransId="{3B8E2D98-96A5-3A4F-AE00-DD7E130BE8E6}"/>
    <dgm:cxn modelId="{BA0F4BDB-BC74-BF48-85EB-B04D854E81A9}" type="presOf" srcId="{D7C1EF84-5684-CE4E-98BF-1F00C0AAC87D}" destId="{6AE01640-682C-9646-87B3-CEECB85EF457}" srcOrd="0" destOrd="0" presId="urn:microsoft.com/office/officeart/2005/8/layout/hList7"/>
    <dgm:cxn modelId="{E1BA8CEF-7623-304E-A0AE-2682AB8F6F40}" srcId="{6BE26C5B-FDA5-C247-95F1-48E0806A7B46}" destId="{D7C1EF84-5684-CE4E-98BF-1F00C0AAC87D}" srcOrd="2" destOrd="0" parTransId="{C3D79567-124D-E846-AB69-74B6196C0846}" sibTransId="{C0390630-DD79-B74C-9D78-BB18CDD3282C}"/>
    <dgm:cxn modelId="{775BB8F5-BD97-C448-97BD-001FD5388BF2}" type="presOf" srcId="{6651FBD4-74B5-2C4E-9572-BAD3BF75356E}" destId="{E7C5F9E1-46B7-1B48-9E4A-AAA34C74264F}" srcOrd="0" destOrd="0" presId="urn:microsoft.com/office/officeart/2005/8/layout/hList7"/>
    <dgm:cxn modelId="{BC2F49B7-12A0-BB4D-93AF-46A094452DEF}" type="presParOf" srcId="{FBB1192A-7A75-C54B-995F-D4E9ABBDF8F8}" destId="{94C12F6F-BDE8-AB4C-8A41-FA11FBAA1799}" srcOrd="0" destOrd="0" presId="urn:microsoft.com/office/officeart/2005/8/layout/hList7"/>
    <dgm:cxn modelId="{BDBC13A0-4594-E847-A4B6-B980AAF761BE}" type="presParOf" srcId="{FBB1192A-7A75-C54B-995F-D4E9ABBDF8F8}" destId="{8C3A4918-DC01-B74E-BDCD-19155A3AFDC7}" srcOrd="1" destOrd="0" presId="urn:microsoft.com/office/officeart/2005/8/layout/hList7"/>
    <dgm:cxn modelId="{220AD7DC-CE93-194A-BE53-DF9524D7C456}" type="presParOf" srcId="{8C3A4918-DC01-B74E-BDCD-19155A3AFDC7}" destId="{69EEE282-4B5C-9544-95C1-B00C7934CC03}" srcOrd="0" destOrd="0" presId="urn:microsoft.com/office/officeart/2005/8/layout/hList7"/>
    <dgm:cxn modelId="{7D75BD2F-ED1D-3D48-AB59-2351D736C4BA}" type="presParOf" srcId="{69EEE282-4B5C-9544-95C1-B00C7934CC03}" destId="{CCF2DDA8-3FC9-EA47-8E2D-4E049C9539F0}" srcOrd="0" destOrd="0" presId="urn:microsoft.com/office/officeart/2005/8/layout/hList7"/>
    <dgm:cxn modelId="{EA9D16A6-6A1B-E443-B90E-2C59E561D3D0}" type="presParOf" srcId="{69EEE282-4B5C-9544-95C1-B00C7934CC03}" destId="{EB754A11-7D30-6642-BA92-322FC72C81E6}" srcOrd="1" destOrd="0" presId="urn:microsoft.com/office/officeart/2005/8/layout/hList7"/>
    <dgm:cxn modelId="{791754CB-5363-DA48-9F06-8D19A3D76886}" type="presParOf" srcId="{69EEE282-4B5C-9544-95C1-B00C7934CC03}" destId="{9174C677-6D60-0740-9A08-F2CFA2B35DED}" srcOrd="2" destOrd="0" presId="urn:microsoft.com/office/officeart/2005/8/layout/hList7"/>
    <dgm:cxn modelId="{ABF26C03-E069-BF42-B6EB-60D7D4F35144}" type="presParOf" srcId="{69EEE282-4B5C-9544-95C1-B00C7934CC03}" destId="{761AC95E-B28B-3C45-AC8D-0452DC0C162B}" srcOrd="3" destOrd="0" presId="urn:microsoft.com/office/officeart/2005/8/layout/hList7"/>
    <dgm:cxn modelId="{D139CDC0-3727-CB45-9B20-364051D3923F}" type="presParOf" srcId="{8C3A4918-DC01-B74E-BDCD-19155A3AFDC7}" destId="{E7C5F9E1-46B7-1B48-9E4A-AAA34C74264F}" srcOrd="1" destOrd="0" presId="urn:microsoft.com/office/officeart/2005/8/layout/hList7"/>
    <dgm:cxn modelId="{656280DC-3952-E74E-907D-0AC9ED7367B3}" type="presParOf" srcId="{8C3A4918-DC01-B74E-BDCD-19155A3AFDC7}" destId="{1E334BFE-1EAC-844A-A32C-EBA60EAD6DBE}" srcOrd="2" destOrd="0" presId="urn:microsoft.com/office/officeart/2005/8/layout/hList7"/>
    <dgm:cxn modelId="{C55C6433-CB5B-D04E-AD11-E615C16B4DC4}" type="presParOf" srcId="{1E334BFE-1EAC-844A-A32C-EBA60EAD6DBE}" destId="{28AF01CD-F6FF-4647-9A49-8FD310EB33BD}" srcOrd="0" destOrd="0" presId="urn:microsoft.com/office/officeart/2005/8/layout/hList7"/>
    <dgm:cxn modelId="{A08F3D08-7E6A-B04C-8562-38C536149523}" type="presParOf" srcId="{1E334BFE-1EAC-844A-A32C-EBA60EAD6DBE}" destId="{5A7DE1A6-78B9-0E4B-A81A-1019566902EC}" srcOrd="1" destOrd="0" presId="urn:microsoft.com/office/officeart/2005/8/layout/hList7"/>
    <dgm:cxn modelId="{92B101A9-D64C-F34E-A4A8-0911A100E7D9}" type="presParOf" srcId="{1E334BFE-1EAC-844A-A32C-EBA60EAD6DBE}" destId="{6419D5A1-6579-014A-AD76-4E5D64860C9F}" srcOrd="2" destOrd="0" presId="urn:microsoft.com/office/officeart/2005/8/layout/hList7"/>
    <dgm:cxn modelId="{A6400CE3-19D5-2647-B8D8-ED41D050FEBC}" type="presParOf" srcId="{1E334BFE-1EAC-844A-A32C-EBA60EAD6DBE}" destId="{A23607FB-9F3E-A94D-9BBC-CD337C7F8940}" srcOrd="3" destOrd="0" presId="urn:microsoft.com/office/officeart/2005/8/layout/hList7"/>
    <dgm:cxn modelId="{8CB8B25D-C441-574C-AD80-03B0B91AB400}" type="presParOf" srcId="{8C3A4918-DC01-B74E-BDCD-19155A3AFDC7}" destId="{5BEED0A1-030B-F240-A29C-3555B577BC55}" srcOrd="3" destOrd="0" presId="urn:microsoft.com/office/officeart/2005/8/layout/hList7"/>
    <dgm:cxn modelId="{67E62E0E-244E-4846-81E3-419744286366}" type="presParOf" srcId="{8C3A4918-DC01-B74E-BDCD-19155A3AFDC7}" destId="{877E20F3-1815-0149-91A6-DD69FA553C82}" srcOrd="4" destOrd="0" presId="urn:microsoft.com/office/officeart/2005/8/layout/hList7"/>
    <dgm:cxn modelId="{6E73C386-2A43-0141-AC50-5412C6943935}" type="presParOf" srcId="{877E20F3-1815-0149-91A6-DD69FA553C82}" destId="{6AE01640-682C-9646-87B3-CEECB85EF457}" srcOrd="0" destOrd="0" presId="urn:microsoft.com/office/officeart/2005/8/layout/hList7"/>
    <dgm:cxn modelId="{E9C4A2C2-B6D3-3A4F-BF6C-6E283B4F00C3}" type="presParOf" srcId="{877E20F3-1815-0149-91A6-DD69FA553C82}" destId="{CEB4739E-55E0-DE4B-ADE4-83BFFFA517FC}" srcOrd="1" destOrd="0" presId="urn:microsoft.com/office/officeart/2005/8/layout/hList7"/>
    <dgm:cxn modelId="{02EAA7B9-72D6-9F42-B5EC-A1ECE853EF11}" type="presParOf" srcId="{877E20F3-1815-0149-91A6-DD69FA553C82}" destId="{74566BDE-69F6-7C49-820C-71B625B6D305}" srcOrd="2" destOrd="0" presId="urn:microsoft.com/office/officeart/2005/8/layout/hList7"/>
    <dgm:cxn modelId="{624B607E-3D99-5D4C-9BC3-242472F21019}" type="presParOf" srcId="{877E20F3-1815-0149-91A6-DD69FA553C82}" destId="{F50D1907-80C8-074E-A5A3-E5DBEDC461F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E26C5B-FDA5-C247-95F1-48E0806A7B4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58A7632C-A38A-AB43-A99E-627D8D84F12D}">
      <dgm:prSet/>
      <dgm:spPr/>
      <dgm:t>
        <a:bodyPr/>
        <a:lstStyle/>
        <a:p>
          <a:r>
            <a:rPr lang="en-US" dirty="0"/>
            <a:t>Heavy caseload and delayed assessments</a:t>
          </a:r>
        </a:p>
      </dgm:t>
    </dgm:pt>
    <dgm:pt modelId="{18C01250-2526-F54B-9982-FC9D8C268BE5}" type="parTrans" cxnId="{1CF6411C-826B-2F4F-817F-8A96DF8DDC6B}">
      <dgm:prSet/>
      <dgm:spPr/>
      <dgm:t>
        <a:bodyPr/>
        <a:lstStyle/>
        <a:p>
          <a:endParaRPr lang="en-US"/>
        </a:p>
      </dgm:t>
    </dgm:pt>
    <dgm:pt modelId="{6651FBD4-74B5-2C4E-9572-BAD3BF75356E}" type="sibTrans" cxnId="{1CF6411C-826B-2F4F-817F-8A96DF8DDC6B}">
      <dgm:prSet/>
      <dgm:spPr/>
      <dgm:t>
        <a:bodyPr/>
        <a:lstStyle/>
        <a:p>
          <a:endParaRPr lang="en-US"/>
        </a:p>
      </dgm:t>
    </dgm:pt>
    <dgm:pt modelId="{3A8426D7-BAB1-1B4C-8F92-0B29DABFC72D}">
      <dgm:prSet/>
      <dgm:spPr/>
      <dgm:t>
        <a:bodyPr/>
        <a:lstStyle/>
        <a:p>
          <a:r>
            <a:rPr lang="en-US" dirty="0"/>
            <a:t>Case summaries and risk insights generated directly into workflows</a:t>
          </a:r>
        </a:p>
      </dgm:t>
    </dgm:pt>
    <dgm:pt modelId="{3B8E2D98-96A5-3A4F-AE00-DD7E130BE8E6}" type="sibTrans" cxnId="{730F18A0-B000-D645-AE8B-EB6E61239C6D}">
      <dgm:prSet/>
      <dgm:spPr/>
      <dgm:t>
        <a:bodyPr/>
        <a:lstStyle/>
        <a:p>
          <a:endParaRPr lang="en-US"/>
        </a:p>
      </dgm:t>
    </dgm:pt>
    <dgm:pt modelId="{CA9EAB82-0A64-214E-971A-18F3258A53F4}" type="parTrans" cxnId="{730F18A0-B000-D645-AE8B-EB6E61239C6D}">
      <dgm:prSet/>
      <dgm:spPr/>
      <dgm:t>
        <a:bodyPr/>
        <a:lstStyle/>
        <a:p>
          <a:endParaRPr lang="en-US"/>
        </a:p>
      </dgm:t>
    </dgm:pt>
    <dgm:pt modelId="{D7C1EF84-5684-CE4E-98BF-1F00C0AAC87D}">
      <dgm:prSet/>
      <dgm:spPr/>
      <dgm:t>
        <a:bodyPr/>
        <a:lstStyle/>
        <a:p>
          <a:r>
            <a:rPr lang="en-US" dirty="0"/>
            <a:t>Up to 50% less manual work, faster handling and better legal compliance</a:t>
          </a:r>
        </a:p>
      </dgm:t>
    </dgm:pt>
    <dgm:pt modelId="{C0390630-DD79-B74C-9D78-BB18CDD3282C}" type="sibTrans" cxnId="{E1BA8CEF-7623-304E-A0AE-2682AB8F6F40}">
      <dgm:prSet/>
      <dgm:spPr/>
      <dgm:t>
        <a:bodyPr/>
        <a:lstStyle/>
        <a:p>
          <a:endParaRPr lang="en-US"/>
        </a:p>
      </dgm:t>
    </dgm:pt>
    <dgm:pt modelId="{C3D79567-124D-E846-AB69-74B6196C0846}" type="parTrans" cxnId="{E1BA8CEF-7623-304E-A0AE-2682AB8F6F40}">
      <dgm:prSet/>
      <dgm:spPr/>
      <dgm:t>
        <a:bodyPr/>
        <a:lstStyle/>
        <a:p>
          <a:endParaRPr lang="en-US"/>
        </a:p>
      </dgm:t>
    </dgm:pt>
    <dgm:pt modelId="{FBB1192A-7A75-C54B-995F-D4E9ABBDF8F8}" type="pres">
      <dgm:prSet presAssocID="{6BE26C5B-FDA5-C247-95F1-48E0806A7B46}" presName="Name0" presStyleCnt="0">
        <dgm:presLayoutVars>
          <dgm:dir/>
          <dgm:resizeHandles val="exact"/>
        </dgm:presLayoutVars>
      </dgm:prSet>
      <dgm:spPr/>
    </dgm:pt>
    <dgm:pt modelId="{94C12F6F-BDE8-AB4C-8A41-FA11FBAA1799}" type="pres">
      <dgm:prSet presAssocID="{6BE26C5B-FDA5-C247-95F1-48E0806A7B46}" presName="fgShape" presStyleLbl="fgShp" presStyleIdx="0" presStyleCnt="1"/>
      <dgm:spPr/>
    </dgm:pt>
    <dgm:pt modelId="{8C3A4918-DC01-B74E-BDCD-19155A3AFDC7}" type="pres">
      <dgm:prSet presAssocID="{6BE26C5B-FDA5-C247-95F1-48E0806A7B46}" presName="linComp" presStyleCnt="0"/>
      <dgm:spPr/>
    </dgm:pt>
    <dgm:pt modelId="{69EEE282-4B5C-9544-95C1-B00C7934CC03}" type="pres">
      <dgm:prSet presAssocID="{58A7632C-A38A-AB43-A99E-627D8D84F12D}" presName="compNode" presStyleCnt="0"/>
      <dgm:spPr/>
    </dgm:pt>
    <dgm:pt modelId="{CCF2DDA8-3FC9-EA47-8E2D-4E049C9539F0}" type="pres">
      <dgm:prSet presAssocID="{58A7632C-A38A-AB43-A99E-627D8D84F12D}" presName="bkgdShape" presStyleLbl="node1" presStyleIdx="0" presStyleCnt="3"/>
      <dgm:spPr/>
    </dgm:pt>
    <dgm:pt modelId="{EB754A11-7D30-6642-BA92-322FC72C81E6}" type="pres">
      <dgm:prSet presAssocID="{58A7632C-A38A-AB43-A99E-627D8D84F12D}" presName="nodeTx" presStyleLbl="node1" presStyleIdx="0" presStyleCnt="3">
        <dgm:presLayoutVars>
          <dgm:bulletEnabled val="1"/>
        </dgm:presLayoutVars>
      </dgm:prSet>
      <dgm:spPr/>
    </dgm:pt>
    <dgm:pt modelId="{9174C677-6D60-0740-9A08-F2CFA2B35DED}" type="pres">
      <dgm:prSet presAssocID="{58A7632C-A38A-AB43-A99E-627D8D84F12D}" presName="invisiNode" presStyleLbl="node1" presStyleIdx="0" presStyleCnt="3"/>
      <dgm:spPr/>
    </dgm:pt>
    <dgm:pt modelId="{761AC95E-B28B-3C45-AC8D-0452DC0C162B}" type="pres">
      <dgm:prSet presAssocID="{58A7632C-A38A-AB43-A99E-627D8D84F12D}"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E7C5F9E1-46B7-1B48-9E4A-AAA34C74264F}" type="pres">
      <dgm:prSet presAssocID="{6651FBD4-74B5-2C4E-9572-BAD3BF75356E}" presName="sibTrans" presStyleLbl="sibTrans2D1" presStyleIdx="0" presStyleCnt="0"/>
      <dgm:spPr/>
    </dgm:pt>
    <dgm:pt modelId="{1E334BFE-1EAC-844A-A32C-EBA60EAD6DBE}" type="pres">
      <dgm:prSet presAssocID="{3A8426D7-BAB1-1B4C-8F92-0B29DABFC72D}" presName="compNode" presStyleCnt="0"/>
      <dgm:spPr/>
    </dgm:pt>
    <dgm:pt modelId="{28AF01CD-F6FF-4647-9A49-8FD310EB33BD}" type="pres">
      <dgm:prSet presAssocID="{3A8426D7-BAB1-1B4C-8F92-0B29DABFC72D}" presName="bkgdShape" presStyleLbl="node1" presStyleIdx="1" presStyleCnt="3" custLinFactNeighborX="1427" custLinFactNeighborY="11719"/>
      <dgm:spPr/>
    </dgm:pt>
    <dgm:pt modelId="{5A7DE1A6-78B9-0E4B-A81A-1019566902EC}" type="pres">
      <dgm:prSet presAssocID="{3A8426D7-BAB1-1B4C-8F92-0B29DABFC72D}" presName="nodeTx" presStyleLbl="node1" presStyleIdx="1" presStyleCnt="3">
        <dgm:presLayoutVars>
          <dgm:bulletEnabled val="1"/>
        </dgm:presLayoutVars>
      </dgm:prSet>
      <dgm:spPr/>
    </dgm:pt>
    <dgm:pt modelId="{6419D5A1-6579-014A-AD76-4E5D64860C9F}" type="pres">
      <dgm:prSet presAssocID="{3A8426D7-BAB1-1B4C-8F92-0B29DABFC72D}" presName="invisiNode" presStyleLbl="node1" presStyleIdx="1" presStyleCnt="3"/>
      <dgm:spPr/>
    </dgm:pt>
    <dgm:pt modelId="{A23607FB-9F3E-A94D-9BBC-CD337C7F8940}" type="pres">
      <dgm:prSet presAssocID="{3A8426D7-BAB1-1B4C-8F92-0B29DABFC72D}"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5BEED0A1-030B-F240-A29C-3555B577BC55}" type="pres">
      <dgm:prSet presAssocID="{3B8E2D98-96A5-3A4F-AE00-DD7E130BE8E6}" presName="sibTrans" presStyleLbl="sibTrans2D1" presStyleIdx="0" presStyleCnt="0"/>
      <dgm:spPr/>
    </dgm:pt>
    <dgm:pt modelId="{877E20F3-1815-0149-91A6-DD69FA553C82}" type="pres">
      <dgm:prSet presAssocID="{D7C1EF84-5684-CE4E-98BF-1F00C0AAC87D}" presName="compNode" presStyleCnt="0"/>
      <dgm:spPr/>
    </dgm:pt>
    <dgm:pt modelId="{6AE01640-682C-9646-87B3-CEECB85EF457}" type="pres">
      <dgm:prSet presAssocID="{D7C1EF84-5684-CE4E-98BF-1F00C0AAC87D}" presName="bkgdShape" presStyleLbl="node1" presStyleIdx="2" presStyleCnt="3" custLinFactNeighborY="11719"/>
      <dgm:spPr/>
    </dgm:pt>
    <dgm:pt modelId="{CEB4739E-55E0-DE4B-ADE4-83BFFFA517FC}" type="pres">
      <dgm:prSet presAssocID="{D7C1EF84-5684-CE4E-98BF-1F00C0AAC87D}" presName="nodeTx" presStyleLbl="node1" presStyleIdx="2" presStyleCnt="3">
        <dgm:presLayoutVars>
          <dgm:bulletEnabled val="1"/>
        </dgm:presLayoutVars>
      </dgm:prSet>
      <dgm:spPr/>
    </dgm:pt>
    <dgm:pt modelId="{74566BDE-69F6-7C49-820C-71B625B6D305}" type="pres">
      <dgm:prSet presAssocID="{D7C1EF84-5684-CE4E-98BF-1F00C0AAC87D}" presName="invisiNode" presStyleLbl="node1" presStyleIdx="2" presStyleCnt="3"/>
      <dgm:spPr/>
    </dgm:pt>
    <dgm:pt modelId="{F50D1907-80C8-074E-A5A3-E5DBEDC461FC}" type="pres">
      <dgm:prSet presAssocID="{D7C1EF84-5684-CE4E-98BF-1F00C0AAC87D}" presName="imagNod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Lst>
  <dgm:cxnLst>
    <dgm:cxn modelId="{1CF6411C-826B-2F4F-817F-8A96DF8DDC6B}" srcId="{6BE26C5B-FDA5-C247-95F1-48E0806A7B46}" destId="{58A7632C-A38A-AB43-A99E-627D8D84F12D}" srcOrd="0" destOrd="0" parTransId="{18C01250-2526-F54B-9982-FC9D8C268BE5}" sibTransId="{6651FBD4-74B5-2C4E-9572-BAD3BF75356E}"/>
    <dgm:cxn modelId="{459A1929-36B9-FE4A-9B79-2D17EAFDCF09}" type="presOf" srcId="{D7C1EF84-5684-CE4E-98BF-1F00C0AAC87D}" destId="{CEB4739E-55E0-DE4B-ADE4-83BFFFA517FC}" srcOrd="1" destOrd="0" presId="urn:microsoft.com/office/officeart/2005/8/layout/hList7"/>
    <dgm:cxn modelId="{9C6BE548-D10A-0C45-A2FF-082C647F77D8}" type="presOf" srcId="{3A8426D7-BAB1-1B4C-8F92-0B29DABFC72D}" destId="{28AF01CD-F6FF-4647-9A49-8FD310EB33BD}" srcOrd="0" destOrd="0" presId="urn:microsoft.com/office/officeart/2005/8/layout/hList7"/>
    <dgm:cxn modelId="{6AC77D72-7143-FC42-BE04-17AF700E7A74}" type="presOf" srcId="{6BE26C5B-FDA5-C247-95F1-48E0806A7B46}" destId="{FBB1192A-7A75-C54B-995F-D4E9ABBDF8F8}" srcOrd="0" destOrd="0" presId="urn:microsoft.com/office/officeart/2005/8/layout/hList7"/>
    <dgm:cxn modelId="{89E04155-1557-9F46-8D1E-FDCA05874912}" type="presOf" srcId="{3A8426D7-BAB1-1B4C-8F92-0B29DABFC72D}" destId="{5A7DE1A6-78B9-0E4B-A81A-1019566902EC}" srcOrd="1" destOrd="0" presId="urn:microsoft.com/office/officeart/2005/8/layout/hList7"/>
    <dgm:cxn modelId="{C42BCD79-CE7B-714A-B5E7-2D9F58788D47}" type="presOf" srcId="{3B8E2D98-96A5-3A4F-AE00-DD7E130BE8E6}" destId="{5BEED0A1-030B-F240-A29C-3555B577BC55}" srcOrd="0" destOrd="0" presId="urn:microsoft.com/office/officeart/2005/8/layout/hList7"/>
    <dgm:cxn modelId="{FAD3767B-9FBE-AE4C-AADF-A47FA807F055}" type="presOf" srcId="{58A7632C-A38A-AB43-A99E-627D8D84F12D}" destId="{CCF2DDA8-3FC9-EA47-8E2D-4E049C9539F0}" srcOrd="0" destOrd="0" presId="urn:microsoft.com/office/officeart/2005/8/layout/hList7"/>
    <dgm:cxn modelId="{05985D94-E7CE-3F41-ADFA-6313EF5EACF3}" type="presOf" srcId="{58A7632C-A38A-AB43-A99E-627D8D84F12D}" destId="{EB754A11-7D30-6642-BA92-322FC72C81E6}" srcOrd="1" destOrd="0" presId="urn:microsoft.com/office/officeart/2005/8/layout/hList7"/>
    <dgm:cxn modelId="{730F18A0-B000-D645-AE8B-EB6E61239C6D}" srcId="{6BE26C5B-FDA5-C247-95F1-48E0806A7B46}" destId="{3A8426D7-BAB1-1B4C-8F92-0B29DABFC72D}" srcOrd="1" destOrd="0" parTransId="{CA9EAB82-0A64-214E-971A-18F3258A53F4}" sibTransId="{3B8E2D98-96A5-3A4F-AE00-DD7E130BE8E6}"/>
    <dgm:cxn modelId="{BA0F4BDB-BC74-BF48-85EB-B04D854E81A9}" type="presOf" srcId="{D7C1EF84-5684-CE4E-98BF-1F00C0AAC87D}" destId="{6AE01640-682C-9646-87B3-CEECB85EF457}" srcOrd="0" destOrd="0" presId="urn:microsoft.com/office/officeart/2005/8/layout/hList7"/>
    <dgm:cxn modelId="{E1BA8CEF-7623-304E-A0AE-2682AB8F6F40}" srcId="{6BE26C5B-FDA5-C247-95F1-48E0806A7B46}" destId="{D7C1EF84-5684-CE4E-98BF-1F00C0AAC87D}" srcOrd="2" destOrd="0" parTransId="{C3D79567-124D-E846-AB69-74B6196C0846}" sibTransId="{C0390630-DD79-B74C-9D78-BB18CDD3282C}"/>
    <dgm:cxn modelId="{775BB8F5-BD97-C448-97BD-001FD5388BF2}" type="presOf" srcId="{6651FBD4-74B5-2C4E-9572-BAD3BF75356E}" destId="{E7C5F9E1-46B7-1B48-9E4A-AAA34C74264F}" srcOrd="0" destOrd="0" presId="urn:microsoft.com/office/officeart/2005/8/layout/hList7"/>
    <dgm:cxn modelId="{BC2F49B7-12A0-BB4D-93AF-46A094452DEF}" type="presParOf" srcId="{FBB1192A-7A75-C54B-995F-D4E9ABBDF8F8}" destId="{94C12F6F-BDE8-AB4C-8A41-FA11FBAA1799}" srcOrd="0" destOrd="0" presId="urn:microsoft.com/office/officeart/2005/8/layout/hList7"/>
    <dgm:cxn modelId="{BDBC13A0-4594-E847-A4B6-B980AAF761BE}" type="presParOf" srcId="{FBB1192A-7A75-C54B-995F-D4E9ABBDF8F8}" destId="{8C3A4918-DC01-B74E-BDCD-19155A3AFDC7}" srcOrd="1" destOrd="0" presId="urn:microsoft.com/office/officeart/2005/8/layout/hList7"/>
    <dgm:cxn modelId="{220AD7DC-CE93-194A-BE53-DF9524D7C456}" type="presParOf" srcId="{8C3A4918-DC01-B74E-BDCD-19155A3AFDC7}" destId="{69EEE282-4B5C-9544-95C1-B00C7934CC03}" srcOrd="0" destOrd="0" presId="urn:microsoft.com/office/officeart/2005/8/layout/hList7"/>
    <dgm:cxn modelId="{7D75BD2F-ED1D-3D48-AB59-2351D736C4BA}" type="presParOf" srcId="{69EEE282-4B5C-9544-95C1-B00C7934CC03}" destId="{CCF2DDA8-3FC9-EA47-8E2D-4E049C9539F0}" srcOrd="0" destOrd="0" presId="urn:microsoft.com/office/officeart/2005/8/layout/hList7"/>
    <dgm:cxn modelId="{EA9D16A6-6A1B-E443-B90E-2C59E561D3D0}" type="presParOf" srcId="{69EEE282-4B5C-9544-95C1-B00C7934CC03}" destId="{EB754A11-7D30-6642-BA92-322FC72C81E6}" srcOrd="1" destOrd="0" presId="urn:microsoft.com/office/officeart/2005/8/layout/hList7"/>
    <dgm:cxn modelId="{791754CB-5363-DA48-9F06-8D19A3D76886}" type="presParOf" srcId="{69EEE282-4B5C-9544-95C1-B00C7934CC03}" destId="{9174C677-6D60-0740-9A08-F2CFA2B35DED}" srcOrd="2" destOrd="0" presId="urn:microsoft.com/office/officeart/2005/8/layout/hList7"/>
    <dgm:cxn modelId="{ABF26C03-E069-BF42-B6EB-60D7D4F35144}" type="presParOf" srcId="{69EEE282-4B5C-9544-95C1-B00C7934CC03}" destId="{761AC95E-B28B-3C45-AC8D-0452DC0C162B}" srcOrd="3" destOrd="0" presId="urn:microsoft.com/office/officeart/2005/8/layout/hList7"/>
    <dgm:cxn modelId="{D139CDC0-3727-CB45-9B20-364051D3923F}" type="presParOf" srcId="{8C3A4918-DC01-B74E-BDCD-19155A3AFDC7}" destId="{E7C5F9E1-46B7-1B48-9E4A-AAA34C74264F}" srcOrd="1" destOrd="0" presId="urn:microsoft.com/office/officeart/2005/8/layout/hList7"/>
    <dgm:cxn modelId="{656280DC-3952-E74E-907D-0AC9ED7367B3}" type="presParOf" srcId="{8C3A4918-DC01-B74E-BDCD-19155A3AFDC7}" destId="{1E334BFE-1EAC-844A-A32C-EBA60EAD6DBE}" srcOrd="2" destOrd="0" presId="urn:microsoft.com/office/officeart/2005/8/layout/hList7"/>
    <dgm:cxn modelId="{C55C6433-CB5B-D04E-AD11-E615C16B4DC4}" type="presParOf" srcId="{1E334BFE-1EAC-844A-A32C-EBA60EAD6DBE}" destId="{28AF01CD-F6FF-4647-9A49-8FD310EB33BD}" srcOrd="0" destOrd="0" presId="urn:microsoft.com/office/officeart/2005/8/layout/hList7"/>
    <dgm:cxn modelId="{A08F3D08-7E6A-B04C-8562-38C536149523}" type="presParOf" srcId="{1E334BFE-1EAC-844A-A32C-EBA60EAD6DBE}" destId="{5A7DE1A6-78B9-0E4B-A81A-1019566902EC}" srcOrd="1" destOrd="0" presId="urn:microsoft.com/office/officeart/2005/8/layout/hList7"/>
    <dgm:cxn modelId="{92B101A9-D64C-F34E-A4A8-0911A100E7D9}" type="presParOf" srcId="{1E334BFE-1EAC-844A-A32C-EBA60EAD6DBE}" destId="{6419D5A1-6579-014A-AD76-4E5D64860C9F}" srcOrd="2" destOrd="0" presId="urn:microsoft.com/office/officeart/2005/8/layout/hList7"/>
    <dgm:cxn modelId="{A6400CE3-19D5-2647-B8D8-ED41D050FEBC}" type="presParOf" srcId="{1E334BFE-1EAC-844A-A32C-EBA60EAD6DBE}" destId="{A23607FB-9F3E-A94D-9BBC-CD337C7F8940}" srcOrd="3" destOrd="0" presId="urn:microsoft.com/office/officeart/2005/8/layout/hList7"/>
    <dgm:cxn modelId="{8CB8B25D-C441-574C-AD80-03B0B91AB400}" type="presParOf" srcId="{8C3A4918-DC01-B74E-BDCD-19155A3AFDC7}" destId="{5BEED0A1-030B-F240-A29C-3555B577BC55}" srcOrd="3" destOrd="0" presId="urn:microsoft.com/office/officeart/2005/8/layout/hList7"/>
    <dgm:cxn modelId="{67E62E0E-244E-4846-81E3-419744286366}" type="presParOf" srcId="{8C3A4918-DC01-B74E-BDCD-19155A3AFDC7}" destId="{877E20F3-1815-0149-91A6-DD69FA553C82}" srcOrd="4" destOrd="0" presId="urn:microsoft.com/office/officeart/2005/8/layout/hList7"/>
    <dgm:cxn modelId="{6E73C386-2A43-0141-AC50-5412C6943935}" type="presParOf" srcId="{877E20F3-1815-0149-91A6-DD69FA553C82}" destId="{6AE01640-682C-9646-87B3-CEECB85EF457}" srcOrd="0" destOrd="0" presId="urn:microsoft.com/office/officeart/2005/8/layout/hList7"/>
    <dgm:cxn modelId="{E9C4A2C2-B6D3-3A4F-BF6C-6E283B4F00C3}" type="presParOf" srcId="{877E20F3-1815-0149-91A6-DD69FA553C82}" destId="{CEB4739E-55E0-DE4B-ADE4-83BFFFA517FC}" srcOrd="1" destOrd="0" presId="urn:microsoft.com/office/officeart/2005/8/layout/hList7"/>
    <dgm:cxn modelId="{02EAA7B9-72D6-9F42-B5EC-A1ECE853EF11}" type="presParOf" srcId="{877E20F3-1815-0149-91A6-DD69FA553C82}" destId="{74566BDE-69F6-7C49-820C-71B625B6D305}" srcOrd="2" destOrd="0" presId="urn:microsoft.com/office/officeart/2005/8/layout/hList7"/>
    <dgm:cxn modelId="{624B607E-3D99-5D4C-9BC3-242472F21019}" type="presParOf" srcId="{877E20F3-1815-0149-91A6-DD69FA553C82}" destId="{F50D1907-80C8-074E-A5A3-E5DBEDC461F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BE26C5B-FDA5-C247-95F1-48E0806A7B4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58A7632C-A38A-AB43-A99E-627D8D84F12D}">
      <dgm:prSet/>
      <dgm:spPr/>
      <dgm:t>
        <a:bodyPr/>
        <a:lstStyle/>
        <a:p>
          <a:r>
            <a:rPr lang="en-US" dirty="0"/>
            <a:t>Limited transparency reduces trust in AI-supported decisions</a:t>
          </a:r>
        </a:p>
      </dgm:t>
    </dgm:pt>
    <dgm:pt modelId="{18C01250-2526-F54B-9982-FC9D8C268BE5}" type="parTrans" cxnId="{1CF6411C-826B-2F4F-817F-8A96DF8DDC6B}">
      <dgm:prSet/>
      <dgm:spPr/>
      <dgm:t>
        <a:bodyPr/>
        <a:lstStyle/>
        <a:p>
          <a:endParaRPr lang="en-US"/>
        </a:p>
      </dgm:t>
    </dgm:pt>
    <dgm:pt modelId="{6651FBD4-74B5-2C4E-9572-BAD3BF75356E}" type="sibTrans" cxnId="{1CF6411C-826B-2F4F-817F-8A96DF8DDC6B}">
      <dgm:prSet/>
      <dgm:spPr/>
      <dgm:t>
        <a:bodyPr/>
        <a:lstStyle/>
        <a:p>
          <a:endParaRPr lang="en-US"/>
        </a:p>
      </dgm:t>
    </dgm:pt>
    <dgm:pt modelId="{3A8426D7-BAB1-1B4C-8F92-0B29DABFC72D}">
      <dgm:prSet/>
      <dgm:spPr/>
      <dgm:t>
        <a:bodyPr/>
        <a:lstStyle/>
        <a:p>
          <a:r>
            <a:rPr lang="en-US" dirty="0"/>
            <a:t>Clear explanations, documented safeguards and human oversight built into workflows</a:t>
          </a:r>
        </a:p>
      </dgm:t>
    </dgm:pt>
    <dgm:pt modelId="{3B8E2D98-96A5-3A4F-AE00-DD7E130BE8E6}" type="sibTrans" cxnId="{730F18A0-B000-D645-AE8B-EB6E61239C6D}">
      <dgm:prSet/>
      <dgm:spPr/>
      <dgm:t>
        <a:bodyPr/>
        <a:lstStyle/>
        <a:p>
          <a:endParaRPr lang="en-US"/>
        </a:p>
      </dgm:t>
    </dgm:pt>
    <dgm:pt modelId="{CA9EAB82-0A64-214E-971A-18F3258A53F4}" type="parTrans" cxnId="{730F18A0-B000-D645-AE8B-EB6E61239C6D}">
      <dgm:prSet/>
      <dgm:spPr/>
      <dgm:t>
        <a:bodyPr/>
        <a:lstStyle/>
        <a:p>
          <a:endParaRPr lang="en-US"/>
        </a:p>
      </dgm:t>
    </dgm:pt>
    <dgm:pt modelId="{D7C1EF84-5684-CE4E-98BF-1F00C0AAC87D}">
      <dgm:prSet/>
      <dgm:spPr/>
      <dgm:t>
        <a:bodyPr/>
        <a:lstStyle/>
        <a:p>
          <a:r>
            <a:rPr lang="en-US" dirty="0"/>
            <a:t>More trusted decisions, safer use of AI and smoother scaling across services</a:t>
          </a:r>
        </a:p>
      </dgm:t>
    </dgm:pt>
    <dgm:pt modelId="{C0390630-DD79-B74C-9D78-BB18CDD3282C}" type="sibTrans" cxnId="{E1BA8CEF-7623-304E-A0AE-2682AB8F6F40}">
      <dgm:prSet/>
      <dgm:spPr/>
      <dgm:t>
        <a:bodyPr/>
        <a:lstStyle/>
        <a:p>
          <a:endParaRPr lang="en-US"/>
        </a:p>
      </dgm:t>
    </dgm:pt>
    <dgm:pt modelId="{C3D79567-124D-E846-AB69-74B6196C0846}" type="parTrans" cxnId="{E1BA8CEF-7623-304E-A0AE-2682AB8F6F40}">
      <dgm:prSet/>
      <dgm:spPr/>
      <dgm:t>
        <a:bodyPr/>
        <a:lstStyle/>
        <a:p>
          <a:endParaRPr lang="en-US"/>
        </a:p>
      </dgm:t>
    </dgm:pt>
    <dgm:pt modelId="{FBB1192A-7A75-C54B-995F-D4E9ABBDF8F8}" type="pres">
      <dgm:prSet presAssocID="{6BE26C5B-FDA5-C247-95F1-48E0806A7B46}" presName="Name0" presStyleCnt="0">
        <dgm:presLayoutVars>
          <dgm:dir/>
          <dgm:resizeHandles val="exact"/>
        </dgm:presLayoutVars>
      </dgm:prSet>
      <dgm:spPr/>
    </dgm:pt>
    <dgm:pt modelId="{94C12F6F-BDE8-AB4C-8A41-FA11FBAA1799}" type="pres">
      <dgm:prSet presAssocID="{6BE26C5B-FDA5-C247-95F1-48E0806A7B46}" presName="fgShape" presStyleLbl="fgShp" presStyleIdx="0" presStyleCnt="1"/>
      <dgm:spPr/>
    </dgm:pt>
    <dgm:pt modelId="{8C3A4918-DC01-B74E-BDCD-19155A3AFDC7}" type="pres">
      <dgm:prSet presAssocID="{6BE26C5B-FDA5-C247-95F1-48E0806A7B46}" presName="linComp" presStyleCnt="0"/>
      <dgm:spPr/>
    </dgm:pt>
    <dgm:pt modelId="{69EEE282-4B5C-9544-95C1-B00C7934CC03}" type="pres">
      <dgm:prSet presAssocID="{58A7632C-A38A-AB43-A99E-627D8D84F12D}" presName="compNode" presStyleCnt="0"/>
      <dgm:spPr/>
    </dgm:pt>
    <dgm:pt modelId="{CCF2DDA8-3FC9-EA47-8E2D-4E049C9539F0}" type="pres">
      <dgm:prSet presAssocID="{58A7632C-A38A-AB43-A99E-627D8D84F12D}" presName="bkgdShape" presStyleLbl="node1" presStyleIdx="0" presStyleCnt="3"/>
      <dgm:spPr/>
    </dgm:pt>
    <dgm:pt modelId="{EB754A11-7D30-6642-BA92-322FC72C81E6}" type="pres">
      <dgm:prSet presAssocID="{58A7632C-A38A-AB43-A99E-627D8D84F12D}" presName="nodeTx" presStyleLbl="node1" presStyleIdx="0" presStyleCnt="3">
        <dgm:presLayoutVars>
          <dgm:bulletEnabled val="1"/>
        </dgm:presLayoutVars>
      </dgm:prSet>
      <dgm:spPr/>
    </dgm:pt>
    <dgm:pt modelId="{9174C677-6D60-0740-9A08-F2CFA2B35DED}" type="pres">
      <dgm:prSet presAssocID="{58A7632C-A38A-AB43-A99E-627D8D84F12D}" presName="invisiNode" presStyleLbl="node1" presStyleIdx="0" presStyleCnt="3"/>
      <dgm:spPr/>
    </dgm:pt>
    <dgm:pt modelId="{761AC95E-B28B-3C45-AC8D-0452DC0C162B}" type="pres">
      <dgm:prSet presAssocID="{58A7632C-A38A-AB43-A99E-627D8D84F12D}"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E7C5F9E1-46B7-1B48-9E4A-AAA34C74264F}" type="pres">
      <dgm:prSet presAssocID="{6651FBD4-74B5-2C4E-9572-BAD3BF75356E}" presName="sibTrans" presStyleLbl="sibTrans2D1" presStyleIdx="0" presStyleCnt="0"/>
      <dgm:spPr/>
    </dgm:pt>
    <dgm:pt modelId="{1E334BFE-1EAC-844A-A32C-EBA60EAD6DBE}" type="pres">
      <dgm:prSet presAssocID="{3A8426D7-BAB1-1B4C-8F92-0B29DABFC72D}" presName="compNode" presStyleCnt="0"/>
      <dgm:spPr/>
    </dgm:pt>
    <dgm:pt modelId="{28AF01CD-F6FF-4647-9A49-8FD310EB33BD}" type="pres">
      <dgm:prSet presAssocID="{3A8426D7-BAB1-1B4C-8F92-0B29DABFC72D}" presName="bkgdShape" presStyleLbl="node1" presStyleIdx="1" presStyleCnt="3" custLinFactNeighborX="1427" custLinFactNeighborY="11719"/>
      <dgm:spPr/>
    </dgm:pt>
    <dgm:pt modelId="{5A7DE1A6-78B9-0E4B-A81A-1019566902EC}" type="pres">
      <dgm:prSet presAssocID="{3A8426D7-BAB1-1B4C-8F92-0B29DABFC72D}" presName="nodeTx" presStyleLbl="node1" presStyleIdx="1" presStyleCnt="3">
        <dgm:presLayoutVars>
          <dgm:bulletEnabled val="1"/>
        </dgm:presLayoutVars>
      </dgm:prSet>
      <dgm:spPr/>
    </dgm:pt>
    <dgm:pt modelId="{6419D5A1-6579-014A-AD76-4E5D64860C9F}" type="pres">
      <dgm:prSet presAssocID="{3A8426D7-BAB1-1B4C-8F92-0B29DABFC72D}" presName="invisiNode" presStyleLbl="node1" presStyleIdx="1" presStyleCnt="3"/>
      <dgm:spPr/>
    </dgm:pt>
    <dgm:pt modelId="{A23607FB-9F3E-A94D-9BBC-CD337C7F8940}" type="pres">
      <dgm:prSet presAssocID="{3A8426D7-BAB1-1B4C-8F92-0B29DABFC72D}"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5BEED0A1-030B-F240-A29C-3555B577BC55}" type="pres">
      <dgm:prSet presAssocID="{3B8E2D98-96A5-3A4F-AE00-DD7E130BE8E6}" presName="sibTrans" presStyleLbl="sibTrans2D1" presStyleIdx="0" presStyleCnt="0"/>
      <dgm:spPr/>
    </dgm:pt>
    <dgm:pt modelId="{877E20F3-1815-0149-91A6-DD69FA553C82}" type="pres">
      <dgm:prSet presAssocID="{D7C1EF84-5684-CE4E-98BF-1F00C0AAC87D}" presName="compNode" presStyleCnt="0"/>
      <dgm:spPr/>
    </dgm:pt>
    <dgm:pt modelId="{6AE01640-682C-9646-87B3-CEECB85EF457}" type="pres">
      <dgm:prSet presAssocID="{D7C1EF84-5684-CE4E-98BF-1F00C0AAC87D}" presName="bkgdShape" presStyleLbl="node1" presStyleIdx="2" presStyleCnt="3" custLinFactNeighborY="11719"/>
      <dgm:spPr/>
    </dgm:pt>
    <dgm:pt modelId="{CEB4739E-55E0-DE4B-ADE4-83BFFFA517FC}" type="pres">
      <dgm:prSet presAssocID="{D7C1EF84-5684-CE4E-98BF-1F00C0AAC87D}" presName="nodeTx" presStyleLbl="node1" presStyleIdx="2" presStyleCnt="3">
        <dgm:presLayoutVars>
          <dgm:bulletEnabled val="1"/>
        </dgm:presLayoutVars>
      </dgm:prSet>
      <dgm:spPr/>
    </dgm:pt>
    <dgm:pt modelId="{74566BDE-69F6-7C49-820C-71B625B6D305}" type="pres">
      <dgm:prSet presAssocID="{D7C1EF84-5684-CE4E-98BF-1F00C0AAC87D}" presName="invisiNode" presStyleLbl="node1" presStyleIdx="2" presStyleCnt="3"/>
      <dgm:spPr/>
    </dgm:pt>
    <dgm:pt modelId="{F50D1907-80C8-074E-A5A3-E5DBEDC461FC}" type="pres">
      <dgm:prSet presAssocID="{D7C1EF84-5684-CE4E-98BF-1F00C0AAC87D}" presName="imagNod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Lst>
  <dgm:cxnLst>
    <dgm:cxn modelId="{1CF6411C-826B-2F4F-817F-8A96DF8DDC6B}" srcId="{6BE26C5B-FDA5-C247-95F1-48E0806A7B46}" destId="{58A7632C-A38A-AB43-A99E-627D8D84F12D}" srcOrd="0" destOrd="0" parTransId="{18C01250-2526-F54B-9982-FC9D8C268BE5}" sibTransId="{6651FBD4-74B5-2C4E-9572-BAD3BF75356E}"/>
    <dgm:cxn modelId="{459A1929-36B9-FE4A-9B79-2D17EAFDCF09}" type="presOf" srcId="{D7C1EF84-5684-CE4E-98BF-1F00C0AAC87D}" destId="{CEB4739E-55E0-DE4B-ADE4-83BFFFA517FC}" srcOrd="1" destOrd="0" presId="urn:microsoft.com/office/officeart/2005/8/layout/hList7"/>
    <dgm:cxn modelId="{9C6BE548-D10A-0C45-A2FF-082C647F77D8}" type="presOf" srcId="{3A8426D7-BAB1-1B4C-8F92-0B29DABFC72D}" destId="{28AF01CD-F6FF-4647-9A49-8FD310EB33BD}" srcOrd="0" destOrd="0" presId="urn:microsoft.com/office/officeart/2005/8/layout/hList7"/>
    <dgm:cxn modelId="{6AC77D72-7143-FC42-BE04-17AF700E7A74}" type="presOf" srcId="{6BE26C5B-FDA5-C247-95F1-48E0806A7B46}" destId="{FBB1192A-7A75-C54B-995F-D4E9ABBDF8F8}" srcOrd="0" destOrd="0" presId="urn:microsoft.com/office/officeart/2005/8/layout/hList7"/>
    <dgm:cxn modelId="{89E04155-1557-9F46-8D1E-FDCA05874912}" type="presOf" srcId="{3A8426D7-BAB1-1B4C-8F92-0B29DABFC72D}" destId="{5A7DE1A6-78B9-0E4B-A81A-1019566902EC}" srcOrd="1" destOrd="0" presId="urn:microsoft.com/office/officeart/2005/8/layout/hList7"/>
    <dgm:cxn modelId="{C42BCD79-CE7B-714A-B5E7-2D9F58788D47}" type="presOf" srcId="{3B8E2D98-96A5-3A4F-AE00-DD7E130BE8E6}" destId="{5BEED0A1-030B-F240-A29C-3555B577BC55}" srcOrd="0" destOrd="0" presId="urn:microsoft.com/office/officeart/2005/8/layout/hList7"/>
    <dgm:cxn modelId="{FAD3767B-9FBE-AE4C-AADF-A47FA807F055}" type="presOf" srcId="{58A7632C-A38A-AB43-A99E-627D8D84F12D}" destId="{CCF2DDA8-3FC9-EA47-8E2D-4E049C9539F0}" srcOrd="0" destOrd="0" presId="urn:microsoft.com/office/officeart/2005/8/layout/hList7"/>
    <dgm:cxn modelId="{05985D94-E7CE-3F41-ADFA-6313EF5EACF3}" type="presOf" srcId="{58A7632C-A38A-AB43-A99E-627D8D84F12D}" destId="{EB754A11-7D30-6642-BA92-322FC72C81E6}" srcOrd="1" destOrd="0" presId="urn:microsoft.com/office/officeart/2005/8/layout/hList7"/>
    <dgm:cxn modelId="{730F18A0-B000-D645-AE8B-EB6E61239C6D}" srcId="{6BE26C5B-FDA5-C247-95F1-48E0806A7B46}" destId="{3A8426D7-BAB1-1B4C-8F92-0B29DABFC72D}" srcOrd="1" destOrd="0" parTransId="{CA9EAB82-0A64-214E-971A-18F3258A53F4}" sibTransId="{3B8E2D98-96A5-3A4F-AE00-DD7E130BE8E6}"/>
    <dgm:cxn modelId="{BA0F4BDB-BC74-BF48-85EB-B04D854E81A9}" type="presOf" srcId="{D7C1EF84-5684-CE4E-98BF-1F00C0AAC87D}" destId="{6AE01640-682C-9646-87B3-CEECB85EF457}" srcOrd="0" destOrd="0" presId="urn:microsoft.com/office/officeart/2005/8/layout/hList7"/>
    <dgm:cxn modelId="{E1BA8CEF-7623-304E-A0AE-2682AB8F6F40}" srcId="{6BE26C5B-FDA5-C247-95F1-48E0806A7B46}" destId="{D7C1EF84-5684-CE4E-98BF-1F00C0AAC87D}" srcOrd="2" destOrd="0" parTransId="{C3D79567-124D-E846-AB69-74B6196C0846}" sibTransId="{C0390630-DD79-B74C-9D78-BB18CDD3282C}"/>
    <dgm:cxn modelId="{775BB8F5-BD97-C448-97BD-001FD5388BF2}" type="presOf" srcId="{6651FBD4-74B5-2C4E-9572-BAD3BF75356E}" destId="{E7C5F9E1-46B7-1B48-9E4A-AAA34C74264F}" srcOrd="0" destOrd="0" presId="urn:microsoft.com/office/officeart/2005/8/layout/hList7"/>
    <dgm:cxn modelId="{BC2F49B7-12A0-BB4D-93AF-46A094452DEF}" type="presParOf" srcId="{FBB1192A-7A75-C54B-995F-D4E9ABBDF8F8}" destId="{94C12F6F-BDE8-AB4C-8A41-FA11FBAA1799}" srcOrd="0" destOrd="0" presId="urn:microsoft.com/office/officeart/2005/8/layout/hList7"/>
    <dgm:cxn modelId="{BDBC13A0-4594-E847-A4B6-B980AAF761BE}" type="presParOf" srcId="{FBB1192A-7A75-C54B-995F-D4E9ABBDF8F8}" destId="{8C3A4918-DC01-B74E-BDCD-19155A3AFDC7}" srcOrd="1" destOrd="0" presId="urn:microsoft.com/office/officeart/2005/8/layout/hList7"/>
    <dgm:cxn modelId="{220AD7DC-CE93-194A-BE53-DF9524D7C456}" type="presParOf" srcId="{8C3A4918-DC01-B74E-BDCD-19155A3AFDC7}" destId="{69EEE282-4B5C-9544-95C1-B00C7934CC03}" srcOrd="0" destOrd="0" presId="urn:microsoft.com/office/officeart/2005/8/layout/hList7"/>
    <dgm:cxn modelId="{7D75BD2F-ED1D-3D48-AB59-2351D736C4BA}" type="presParOf" srcId="{69EEE282-4B5C-9544-95C1-B00C7934CC03}" destId="{CCF2DDA8-3FC9-EA47-8E2D-4E049C9539F0}" srcOrd="0" destOrd="0" presId="urn:microsoft.com/office/officeart/2005/8/layout/hList7"/>
    <dgm:cxn modelId="{EA9D16A6-6A1B-E443-B90E-2C59E561D3D0}" type="presParOf" srcId="{69EEE282-4B5C-9544-95C1-B00C7934CC03}" destId="{EB754A11-7D30-6642-BA92-322FC72C81E6}" srcOrd="1" destOrd="0" presId="urn:microsoft.com/office/officeart/2005/8/layout/hList7"/>
    <dgm:cxn modelId="{791754CB-5363-DA48-9F06-8D19A3D76886}" type="presParOf" srcId="{69EEE282-4B5C-9544-95C1-B00C7934CC03}" destId="{9174C677-6D60-0740-9A08-F2CFA2B35DED}" srcOrd="2" destOrd="0" presId="urn:microsoft.com/office/officeart/2005/8/layout/hList7"/>
    <dgm:cxn modelId="{ABF26C03-E069-BF42-B6EB-60D7D4F35144}" type="presParOf" srcId="{69EEE282-4B5C-9544-95C1-B00C7934CC03}" destId="{761AC95E-B28B-3C45-AC8D-0452DC0C162B}" srcOrd="3" destOrd="0" presId="urn:microsoft.com/office/officeart/2005/8/layout/hList7"/>
    <dgm:cxn modelId="{D139CDC0-3727-CB45-9B20-364051D3923F}" type="presParOf" srcId="{8C3A4918-DC01-B74E-BDCD-19155A3AFDC7}" destId="{E7C5F9E1-46B7-1B48-9E4A-AAA34C74264F}" srcOrd="1" destOrd="0" presId="urn:microsoft.com/office/officeart/2005/8/layout/hList7"/>
    <dgm:cxn modelId="{656280DC-3952-E74E-907D-0AC9ED7367B3}" type="presParOf" srcId="{8C3A4918-DC01-B74E-BDCD-19155A3AFDC7}" destId="{1E334BFE-1EAC-844A-A32C-EBA60EAD6DBE}" srcOrd="2" destOrd="0" presId="urn:microsoft.com/office/officeart/2005/8/layout/hList7"/>
    <dgm:cxn modelId="{C55C6433-CB5B-D04E-AD11-E615C16B4DC4}" type="presParOf" srcId="{1E334BFE-1EAC-844A-A32C-EBA60EAD6DBE}" destId="{28AF01CD-F6FF-4647-9A49-8FD310EB33BD}" srcOrd="0" destOrd="0" presId="urn:microsoft.com/office/officeart/2005/8/layout/hList7"/>
    <dgm:cxn modelId="{A08F3D08-7E6A-B04C-8562-38C536149523}" type="presParOf" srcId="{1E334BFE-1EAC-844A-A32C-EBA60EAD6DBE}" destId="{5A7DE1A6-78B9-0E4B-A81A-1019566902EC}" srcOrd="1" destOrd="0" presId="urn:microsoft.com/office/officeart/2005/8/layout/hList7"/>
    <dgm:cxn modelId="{92B101A9-D64C-F34E-A4A8-0911A100E7D9}" type="presParOf" srcId="{1E334BFE-1EAC-844A-A32C-EBA60EAD6DBE}" destId="{6419D5A1-6579-014A-AD76-4E5D64860C9F}" srcOrd="2" destOrd="0" presId="urn:microsoft.com/office/officeart/2005/8/layout/hList7"/>
    <dgm:cxn modelId="{A6400CE3-19D5-2647-B8D8-ED41D050FEBC}" type="presParOf" srcId="{1E334BFE-1EAC-844A-A32C-EBA60EAD6DBE}" destId="{A23607FB-9F3E-A94D-9BBC-CD337C7F8940}" srcOrd="3" destOrd="0" presId="urn:microsoft.com/office/officeart/2005/8/layout/hList7"/>
    <dgm:cxn modelId="{8CB8B25D-C441-574C-AD80-03B0B91AB400}" type="presParOf" srcId="{8C3A4918-DC01-B74E-BDCD-19155A3AFDC7}" destId="{5BEED0A1-030B-F240-A29C-3555B577BC55}" srcOrd="3" destOrd="0" presId="urn:microsoft.com/office/officeart/2005/8/layout/hList7"/>
    <dgm:cxn modelId="{67E62E0E-244E-4846-81E3-419744286366}" type="presParOf" srcId="{8C3A4918-DC01-B74E-BDCD-19155A3AFDC7}" destId="{877E20F3-1815-0149-91A6-DD69FA553C82}" srcOrd="4" destOrd="0" presId="urn:microsoft.com/office/officeart/2005/8/layout/hList7"/>
    <dgm:cxn modelId="{6E73C386-2A43-0141-AC50-5412C6943935}" type="presParOf" srcId="{877E20F3-1815-0149-91A6-DD69FA553C82}" destId="{6AE01640-682C-9646-87B3-CEECB85EF457}" srcOrd="0" destOrd="0" presId="urn:microsoft.com/office/officeart/2005/8/layout/hList7"/>
    <dgm:cxn modelId="{E9C4A2C2-B6D3-3A4F-BF6C-6E283B4F00C3}" type="presParOf" srcId="{877E20F3-1815-0149-91A6-DD69FA553C82}" destId="{CEB4739E-55E0-DE4B-ADE4-83BFFFA517FC}" srcOrd="1" destOrd="0" presId="urn:microsoft.com/office/officeart/2005/8/layout/hList7"/>
    <dgm:cxn modelId="{02EAA7B9-72D6-9F42-B5EC-A1ECE853EF11}" type="presParOf" srcId="{877E20F3-1815-0149-91A6-DD69FA553C82}" destId="{74566BDE-69F6-7C49-820C-71B625B6D305}" srcOrd="2" destOrd="0" presId="urn:microsoft.com/office/officeart/2005/8/layout/hList7"/>
    <dgm:cxn modelId="{624B607E-3D99-5D4C-9BC3-242472F21019}" type="presParOf" srcId="{877E20F3-1815-0149-91A6-DD69FA553C82}" destId="{F50D1907-80C8-074E-A5A3-E5DBEDC461F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BE26C5B-FDA5-C247-95F1-48E0806A7B4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58A7632C-A38A-AB43-A99E-627D8D84F12D}">
      <dgm:prSet/>
      <dgm:spPr/>
      <dgm:t>
        <a:bodyPr/>
        <a:lstStyle/>
        <a:p>
          <a:r>
            <a:rPr lang="en-US" dirty="0"/>
            <a:t>Limited reuse of high-value national data</a:t>
          </a:r>
        </a:p>
      </dgm:t>
    </dgm:pt>
    <dgm:pt modelId="{18C01250-2526-F54B-9982-FC9D8C268BE5}" type="parTrans" cxnId="{1CF6411C-826B-2F4F-817F-8A96DF8DDC6B}">
      <dgm:prSet/>
      <dgm:spPr/>
      <dgm:t>
        <a:bodyPr/>
        <a:lstStyle/>
        <a:p>
          <a:endParaRPr lang="en-US"/>
        </a:p>
      </dgm:t>
    </dgm:pt>
    <dgm:pt modelId="{6651FBD4-74B5-2C4E-9572-BAD3BF75356E}" type="sibTrans" cxnId="{1CF6411C-826B-2F4F-817F-8A96DF8DDC6B}">
      <dgm:prSet/>
      <dgm:spPr/>
      <dgm:t>
        <a:bodyPr/>
        <a:lstStyle/>
        <a:p>
          <a:endParaRPr lang="en-US"/>
        </a:p>
      </dgm:t>
    </dgm:pt>
    <dgm:pt modelId="{3A8426D7-BAB1-1B4C-8F92-0B29DABFC72D}">
      <dgm:prSet/>
      <dgm:spPr/>
      <dgm:t>
        <a:bodyPr/>
        <a:lstStyle/>
        <a:p>
          <a:r>
            <a:rPr lang="en-US" dirty="0"/>
            <a:t>Secure data environments for research and innovation, aligned with EHDS</a:t>
          </a:r>
        </a:p>
      </dgm:t>
    </dgm:pt>
    <dgm:pt modelId="{3B8E2D98-96A5-3A4F-AE00-DD7E130BE8E6}" type="sibTrans" cxnId="{730F18A0-B000-D645-AE8B-EB6E61239C6D}">
      <dgm:prSet/>
      <dgm:spPr/>
      <dgm:t>
        <a:bodyPr/>
        <a:lstStyle/>
        <a:p>
          <a:endParaRPr lang="en-US"/>
        </a:p>
      </dgm:t>
    </dgm:pt>
    <dgm:pt modelId="{CA9EAB82-0A64-214E-971A-18F3258A53F4}" type="parTrans" cxnId="{730F18A0-B000-D645-AE8B-EB6E61239C6D}">
      <dgm:prSet/>
      <dgm:spPr/>
      <dgm:t>
        <a:bodyPr/>
        <a:lstStyle/>
        <a:p>
          <a:endParaRPr lang="en-US"/>
        </a:p>
      </dgm:t>
    </dgm:pt>
    <dgm:pt modelId="{D7C1EF84-5684-CE4E-98BF-1F00C0AAC87D}">
      <dgm:prSet/>
      <dgm:spPr/>
      <dgm:t>
        <a:bodyPr/>
        <a:lstStyle/>
        <a:p>
          <a:r>
            <a:rPr lang="en-US" dirty="0"/>
            <a:t>Faster evidence generation and safer data access</a:t>
          </a:r>
        </a:p>
      </dgm:t>
    </dgm:pt>
    <dgm:pt modelId="{C0390630-DD79-B74C-9D78-BB18CDD3282C}" type="sibTrans" cxnId="{E1BA8CEF-7623-304E-A0AE-2682AB8F6F40}">
      <dgm:prSet/>
      <dgm:spPr/>
      <dgm:t>
        <a:bodyPr/>
        <a:lstStyle/>
        <a:p>
          <a:endParaRPr lang="en-US"/>
        </a:p>
      </dgm:t>
    </dgm:pt>
    <dgm:pt modelId="{C3D79567-124D-E846-AB69-74B6196C0846}" type="parTrans" cxnId="{E1BA8CEF-7623-304E-A0AE-2682AB8F6F40}">
      <dgm:prSet/>
      <dgm:spPr/>
      <dgm:t>
        <a:bodyPr/>
        <a:lstStyle/>
        <a:p>
          <a:endParaRPr lang="en-US"/>
        </a:p>
      </dgm:t>
    </dgm:pt>
    <dgm:pt modelId="{FBB1192A-7A75-C54B-995F-D4E9ABBDF8F8}" type="pres">
      <dgm:prSet presAssocID="{6BE26C5B-FDA5-C247-95F1-48E0806A7B46}" presName="Name0" presStyleCnt="0">
        <dgm:presLayoutVars>
          <dgm:dir/>
          <dgm:resizeHandles val="exact"/>
        </dgm:presLayoutVars>
      </dgm:prSet>
      <dgm:spPr/>
    </dgm:pt>
    <dgm:pt modelId="{94C12F6F-BDE8-AB4C-8A41-FA11FBAA1799}" type="pres">
      <dgm:prSet presAssocID="{6BE26C5B-FDA5-C247-95F1-48E0806A7B46}" presName="fgShape" presStyleLbl="fgShp" presStyleIdx="0" presStyleCnt="1"/>
      <dgm:spPr/>
    </dgm:pt>
    <dgm:pt modelId="{8C3A4918-DC01-B74E-BDCD-19155A3AFDC7}" type="pres">
      <dgm:prSet presAssocID="{6BE26C5B-FDA5-C247-95F1-48E0806A7B46}" presName="linComp" presStyleCnt="0"/>
      <dgm:spPr/>
    </dgm:pt>
    <dgm:pt modelId="{69EEE282-4B5C-9544-95C1-B00C7934CC03}" type="pres">
      <dgm:prSet presAssocID="{58A7632C-A38A-AB43-A99E-627D8D84F12D}" presName="compNode" presStyleCnt="0"/>
      <dgm:spPr/>
    </dgm:pt>
    <dgm:pt modelId="{CCF2DDA8-3FC9-EA47-8E2D-4E049C9539F0}" type="pres">
      <dgm:prSet presAssocID="{58A7632C-A38A-AB43-A99E-627D8D84F12D}" presName="bkgdShape" presStyleLbl="node1" presStyleIdx="0" presStyleCnt="3"/>
      <dgm:spPr/>
    </dgm:pt>
    <dgm:pt modelId="{EB754A11-7D30-6642-BA92-322FC72C81E6}" type="pres">
      <dgm:prSet presAssocID="{58A7632C-A38A-AB43-A99E-627D8D84F12D}" presName="nodeTx" presStyleLbl="node1" presStyleIdx="0" presStyleCnt="3">
        <dgm:presLayoutVars>
          <dgm:bulletEnabled val="1"/>
        </dgm:presLayoutVars>
      </dgm:prSet>
      <dgm:spPr/>
    </dgm:pt>
    <dgm:pt modelId="{9174C677-6D60-0740-9A08-F2CFA2B35DED}" type="pres">
      <dgm:prSet presAssocID="{58A7632C-A38A-AB43-A99E-627D8D84F12D}" presName="invisiNode" presStyleLbl="node1" presStyleIdx="0" presStyleCnt="3"/>
      <dgm:spPr/>
    </dgm:pt>
    <dgm:pt modelId="{761AC95E-B28B-3C45-AC8D-0452DC0C162B}" type="pres">
      <dgm:prSet presAssocID="{58A7632C-A38A-AB43-A99E-627D8D84F12D}"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E7C5F9E1-46B7-1B48-9E4A-AAA34C74264F}" type="pres">
      <dgm:prSet presAssocID="{6651FBD4-74B5-2C4E-9572-BAD3BF75356E}" presName="sibTrans" presStyleLbl="sibTrans2D1" presStyleIdx="0" presStyleCnt="0"/>
      <dgm:spPr/>
    </dgm:pt>
    <dgm:pt modelId="{1E334BFE-1EAC-844A-A32C-EBA60EAD6DBE}" type="pres">
      <dgm:prSet presAssocID="{3A8426D7-BAB1-1B4C-8F92-0B29DABFC72D}" presName="compNode" presStyleCnt="0"/>
      <dgm:spPr/>
    </dgm:pt>
    <dgm:pt modelId="{28AF01CD-F6FF-4647-9A49-8FD310EB33BD}" type="pres">
      <dgm:prSet presAssocID="{3A8426D7-BAB1-1B4C-8F92-0B29DABFC72D}" presName="bkgdShape" presStyleLbl="node1" presStyleIdx="1" presStyleCnt="3" custLinFactNeighborX="1427" custLinFactNeighborY="11719"/>
      <dgm:spPr/>
    </dgm:pt>
    <dgm:pt modelId="{5A7DE1A6-78B9-0E4B-A81A-1019566902EC}" type="pres">
      <dgm:prSet presAssocID="{3A8426D7-BAB1-1B4C-8F92-0B29DABFC72D}" presName="nodeTx" presStyleLbl="node1" presStyleIdx="1" presStyleCnt="3">
        <dgm:presLayoutVars>
          <dgm:bulletEnabled val="1"/>
        </dgm:presLayoutVars>
      </dgm:prSet>
      <dgm:spPr/>
    </dgm:pt>
    <dgm:pt modelId="{6419D5A1-6579-014A-AD76-4E5D64860C9F}" type="pres">
      <dgm:prSet presAssocID="{3A8426D7-BAB1-1B4C-8F92-0B29DABFC72D}" presName="invisiNode" presStyleLbl="node1" presStyleIdx="1" presStyleCnt="3"/>
      <dgm:spPr/>
    </dgm:pt>
    <dgm:pt modelId="{A23607FB-9F3E-A94D-9BBC-CD337C7F8940}" type="pres">
      <dgm:prSet presAssocID="{3A8426D7-BAB1-1B4C-8F92-0B29DABFC72D}"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5BEED0A1-030B-F240-A29C-3555B577BC55}" type="pres">
      <dgm:prSet presAssocID="{3B8E2D98-96A5-3A4F-AE00-DD7E130BE8E6}" presName="sibTrans" presStyleLbl="sibTrans2D1" presStyleIdx="0" presStyleCnt="0"/>
      <dgm:spPr/>
    </dgm:pt>
    <dgm:pt modelId="{877E20F3-1815-0149-91A6-DD69FA553C82}" type="pres">
      <dgm:prSet presAssocID="{D7C1EF84-5684-CE4E-98BF-1F00C0AAC87D}" presName="compNode" presStyleCnt="0"/>
      <dgm:spPr/>
    </dgm:pt>
    <dgm:pt modelId="{6AE01640-682C-9646-87B3-CEECB85EF457}" type="pres">
      <dgm:prSet presAssocID="{D7C1EF84-5684-CE4E-98BF-1F00C0AAC87D}" presName="bkgdShape" presStyleLbl="node1" presStyleIdx="2" presStyleCnt="3" custLinFactNeighborY="11719"/>
      <dgm:spPr/>
    </dgm:pt>
    <dgm:pt modelId="{CEB4739E-55E0-DE4B-ADE4-83BFFFA517FC}" type="pres">
      <dgm:prSet presAssocID="{D7C1EF84-5684-CE4E-98BF-1F00C0AAC87D}" presName="nodeTx" presStyleLbl="node1" presStyleIdx="2" presStyleCnt="3">
        <dgm:presLayoutVars>
          <dgm:bulletEnabled val="1"/>
        </dgm:presLayoutVars>
      </dgm:prSet>
      <dgm:spPr/>
    </dgm:pt>
    <dgm:pt modelId="{74566BDE-69F6-7C49-820C-71B625B6D305}" type="pres">
      <dgm:prSet presAssocID="{D7C1EF84-5684-CE4E-98BF-1F00C0AAC87D}" presName="invisiNode" presStyleLbl="node1" presStyleIdx="2" presStyleCnt="3"/>
      <dgm:spPr/>
    </dgm:pt>
    <dgm:pt modelId="{F50D1907-80C8-074E-A5A3-E5DBEDC461FC}" type="pres">
      <dgm:prSet presAssocID="{D7C1EF84-5684-CE4E-98BF-1F00C0AAC87D}" presName="imagNod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Lst>
  <dgm:cxnLst>
    <dgm:cxn modelId="{1CF6411C-826B-2F4F-817F-8A96DF8DDC6B}" srcId="{6BE26C5B-FDA5-C247-95F1-48E0806A7B46}" destId="{58A7632C-A38A-AB43-A99E-627D8D84F12D}" srcOrd="0" destOrd="0" parTransId="{18C01250-2526-F54B-9982-FC9D8C268BE5}" sibTransId="{6651FBD4-74B5-2C4E-9572-BAD3BF75356E}"/>
    <dgm:cxn modelId="{459A1929-36B9-FE4A-9B79-2D17EAFDCF09}" type="presOf" srcId="{D7C1EF84-5684-CE4E-98BF-1F00C0AAC87D}" destId="{CEB4739E-55E0-DE4B-ADE4-83BFFFA517FC}" srcOrd="1" destOrd="0" presId="urn:microsoft.com/office/officeart/2005/8/layout/hList7"/>
    <dgm:cxn modelId="{9C6BE548-D10A-0C45-A2FF-082C647F77D8}" type="presOf" srcId="{3A8426D7-BAB1-1B4C-8F92-0B29DABFC72D}" destId="{28AF01CD-F6FF-4647-9A49-8FD310EB33BD}" srcOrd="0" destOrd="0" presId="urn:microsoft.com/office/officeart/2005/8/layout/hList7"/>
    <dgm:cxn modelId="{6AC77D72-7143-FC42-BE04-17AF700E7A74}" type="presOf" srcId="{6BE26C5B-FDA5-C247-95F1-48E0806A7B46}" destId="{FBB1192A-7A75-C54B-995F-D4E9ABBDF8F8}" srcOrd="0" destOrd="0" presId="urn:microsoft.com/office/officeart/2005/8/layout/hList7"/>
    <dgm:cxn modelId="{89E04155-1557-9F46-8D1E-FDCA05874912}" type="presOf" srcId="{3A8426D7-BAB1-1B4C-8F92-0B29DABFC72D}" destId="{5A7DE1A6-78B9-0E4B-A81A-1019566902EC}" srcOrd="1" destOrd="0" presId="urn:microsoft.com/office/officeart/2005/8/layout/hList7"/>
    <dgm:cxn modelId="{C42BCD79-CE7B-714A-B5E7-2D9F58788D47}" type="presOf" srcId="{3B8E2D98-96A5-3A4F-AE00-DD7E130BE8E6}" destId="{5BEED0A1-030B-F240-A29C-3555B577BC55}" srcOrd="0" destOrd="0" presId="urn:microsoft.com/office/officeart/2005/8/layout/hList7"/>
    <dgm:cxn modelId="{FAD3767B-9FBE-AE4C-AADF-A47FA807F055}" type="presOf" srcId="{58A7632C-A38A-AB43-A99E-627D8D84F12D}" destId="{CCF2DDA8-3FC9-EA47-8E2D-4E049C9539F0}" srcOrd="0" destOrd="0" presId="urn:microsoft.com/office/officeart/2005/8/layout/hList7"/>
    <dgm:cxn modelId="{05985D94-E7CE-3F41-ADFA-6313EF5EACF3}" type="presOf" srcId="{58A7632C-A38A-AB43-A99E-627D8D84F12D}" destId="{EB754A11-7D30-6642-BA92-322FC72C81E6}" srcOrd="1" destOrd="0" presId="urn:microsoft.com/office/officeart/2005/8/layout/hList7"/>
    <dgm:cxn modelId="{730F18A0-B000-D645-AE8B-EB6E61239C6D}" srcId="{6BE26C5B-FDA5-C247-95F1-48E0806A7B46}" destId="{3A8426D7-BAB1-1B4C-8F92-0B29DABFC72D}" srcOrd="1" destOrd="0" parTransId="{CA9EAB82-0A64-214E-971A-18F3258A53F4}" sibTransId="{3B8E2D98-96A5-3A4F-AE00-DD7E130BE8E6}"/>
    <dgm:cxn modelId="{BA0F4BDB-BC74-BF48-85EB-B04D854E81A9}" type="presOf" srcId="{D7C1EF84-5684-CE4E-98BF-1F00C0AAC87D}" destId="{6AE01640-682C-9646-87B3-CEECB85EF457}" srcOrd="0" destOrd="0" presId="urn:microsoft.com/office/officeart/2005/8/layout/hList7"/>
    <dgm:cxn modelId="{E1BA8CEF-7623-304E-A0AE-2682AB8F6F40}" srcId="{6BE26C5B-FDA5-C247-95F1-48E0806A7B46}" destId="{D7C1EF84-5684-CE4E-98BF-1F00C0AAC87D}" srcOrd="2" destOrd="0" parTransId="{C3D79567-124D-E846-AB69-74B6196C0846}" sibTransId="{C0390630-DD79-B74C-9D78-BB18CDD3282C}"/>
    <dgm:cxn modelId="{775BB8F5-BD97-C448-97BD-001FD5388BF2}" type="presOf" srcId="{6651FBD4-74B5-2C4E-9572-BAD3BF75356E}" destId="{E7C5F9E1-46B7-1B48-9E4A-AAA34C74264F}" srcOrd="0" destOrd="0" presId="urn:microsoft.com/office/officeart/2005/8/layout/hList7"/>
    <dgm:cxn modelId="{BC2F49B7-12A0-BB4D-93AF-46A094452DEF}" type="presParOf" srcId="{FBB1192A-7A75-C54B-995F-D4E9ABBDF8F8}" destId="{94C12F6F-BDE8-AB4C-8A41-FA11FBAA1799}" srcOrd="0" destOrd="0" presId="urn:microsoft.com/office/officeart/2005/8/layout/hList7"/>
    <dgm:cxn modelId="{BDBC13A0-4594-E847-A4B6-B980AAF761BE}" type="presParOf" srcId="{FBB1192A-7A75-C54B-995F-D4E9ABBDF8F8}" destId="{8C3A4918-DC01-B74E-BDCD-19155A3AFDC7}" srcOrd="1" destOrd="0" presId="urn:microsoft.com/office/officeart/2005/8/layout/hList7"/>
    <dgm:cxn modelId="{220AD7DC-CE93-194A-BE53-DF9524D7C456}" type="presParOf" srcId="{8C3A4918-DC01-B74E-BDCD-19155A3AFDC7}" destId="{69EEE282-4B5C-9544-95C1-B00C7934CC03}" srcOrd="0" destOrd="0" presId="urn:microsoft.com/office/officeart/2005/8/layout/hList7"/>
    <dgm:cxn modelId="{7D75BD2F-ED1D-3D48-AB59-2351D736C4BA}" type="presParOf" srcId="{69EEE282-4B5C-9544-95C1-B00C7934CC03}" destId="{CCF2DDA8-3FC9-EA47-8E2D-4E049C9539F0}" srcOrd="0" destOrd="0" presId="urn:microsoft.com/office/officeart/2005/8/layout/hList7"/>
    <dgm:cxn modelId="{EA9D16A6-6A1B-E443-B90E-2C59E561D3D0}" type="presParOf" srcId="{69EEE282-4B5C-9544-95C1-B00C7934CC03}" destId="{EB754A11-7D30-6642-BA92-322FC72C81E6}" srcOrd="1" destOrd="0" presId="urn:microsoft.com/office/officeart/2005/8/layout/hList7"/>
    <dgm:cxn modelId="{791754CB-5363-DA48-9F06-8D19A3D76886}" type="presParOf" srcId="{69EEE282-4B5C-9544-95C1-B00C7934CC03}" destId="{9174C677-6D60-0740-9A08-F2CFA2B35DED}" srcOrd="2" destOrd="0" presId="urn:microsoft.com/office/officeart/2005/8/layout/hList7"/>
    <dgm:cxn modelId="{ABF26C03-E069-BF42-B6EB-60D7D4F35144}" type="presParOf" srcId="{69EEE282-4B5C-9544-95C1-B00C7934CC03}" destId="{761AC95E-B28B-3C45-AC8D-0452DC0C162B}" srcOrd="3" destOrd="0" presId="urn:microsoft.com/office/officeart/2005/8/layout/hList7"/>
    <dgm:cxn modelId="{D139CDC0-3727-CB45-9B20-364051D3923F}" type="presParOf" srcId="{8C3A4918-DC01-B74E-BDCD-19155A3AFDC7}" destId="{E7C5F9E1-46B7-1B48-9E4A-AAA34C74264F}" srcOrd="1" destOrd="0" presId="urn:microsoft.com/office/officeart/2005/8/layout/hList7"/>
    <dgm:cxn modelId="{656280DC-3952-E74E-907D-0AC9ED7367B3}" type="presParOf" srcId="{8C3A4918-DC01-B74E-BDCD-19155A3AFDC7}" destId="{1E334BFE-1EAC-844A-A32C-EBA60EAD6DBE}" srcOrd="2" destOrd="0" presId="urn:microsoft.com/office/officeart/2005/8/layout/hList7"/>
    <dgm:cxn modelId="{C55C6433-CB5B-D04E-AD11-E615C16B4DC4}" type="presParOf" srcId="{1E334BFE-1EAC-844A-A32C-EBA60EAD6DBE}" destId="{28AF01CD-F6FF-4647-9A49-8FD310EB33BD}" srcOrd="0" destOrd="0" presId="urn:microsoft.com/office/officeart/2005/8/layout/hList7"/>
    <dgm:cxn modelId="{A08F3D08-7E6A-B04C-8562-38C536149523}" type="presParOf" srcId="{1E334BFE-1EAC-844A-A32C-EBA60EAD6DBE}" destId="{5A7DE1A6-78B9-0E4B-A81A-1019566902EC}" srcOrd="1" destOrd="0" presId="urn:microsoft.com/office/officeart/2005/8/layout/hList7"/>
    <dgm:cxn modelId="{92B101A9-D64C-F34E-A4A8-0911A100E7D9}" type="presParOf" srcId="{1E334BFE-1EAC-844A-A32C-EBA60EAD6DBE}" destId="{6419D5A1-6579-014A-AD76-4E5D64860C9F}" srcOrd="2" destOrd="0" presId="urn:microsoft.com/office/officeart/2005/8/layout/hList7"/>
    <dgm:cxn modelId="{A6400CE3-19D5-2647-B8D8-ED41D050FEBC}" type="presParOf" srcId="{1E334BFE-1EAC-844A-A32C-EBA60EAD6DBE}" destId="{A23607FB-9F3E-A94D-9BBC-CD337C7F8940}" srcOrd="3" destOrd="0" presId="urn:microsoft.com/office/officeart/2005/8/layout/hList7"/>
    <dgm:cxn modelId="{8CB8B25D-C441-574C-AD80-03B0B91AB400}" type="presParOf" srcId="{8C3A4918-DC01-B74E-BDCD-19155A3AFDC7}" destId="{5BEED0A1-030B-F240-A29C-3555B577BC55}" srcOrd="3" destOrd="0" presId="urn:microsoft.com/office/officeart/2005/8/layout/hList7"/>
    <dgm:cxn modelId="{67E62E0E-244E-4846-81E3-419744286366}" type="presParOf" srcId="{8C3A4918-DC01-B74E-BDCD-19155A3AFDC7}" destId="{877E20F3-1815-0149-91A6-DD69FA553C82}" srcOrd="4" destOrd="0" presId="urn:microsoft.com/office/officeart/2005/8/layout/hList7"/>
    <dgm:cxn modelId="{6E73C386-2A43-0141-AC50-5412C6943935}" type="presParOf" srcId="{877E20F3-1815-0149-91A6-DD69FA553C82}" destId="{6AE01640-682C-9646-87B3-CEECB85EF457}" srcOrd="0" destOrd="0" presId="urn:microsoft.com/office/officeart/2005/8/layout/hList7"/>
    <dgm:cxn modelId="{E9C4A2C2-B6D3-3A4F-BF6C-6E283B4F00C3}" type="presParOf" srcId="{877E20F3-1815-0149-91A6-DD69FA553C82}" destId="{CEB4739E-55E0-DE4B-ADE4-83BFFFA517FC}" srcOrd="1" destOrd="0" presId="urn:microsoft.com/office/officeart/2005/8/layout/hList7"/>
    <dgm:cxn modelId="{02EAA7B9-72D6-9F42-B5EC-A1ECE853EF11}" type="presParOf" srcId="{877E20F3-1815-0149-91A6-DD69FA553C82}" destId="{74566BDE-69F6-7C49-820C-71B625B6D305}" srcOrd="2" destOrd="0" presId="urn:microsoft.com/office/officeart/2005/8/layout/hList7"/>
    <dgm:cxn modelId="{624B607E-3D99-5D4C-9BC3-242472F21019}" type="presParOf" srcId="{877E20F3-1815-0149-91A6-DD69FA553C82}" destId="{F50D1907-80C8-074E-A5A3-E5DBEDC461F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BE26C5B-FDA5-C247-95F1-48E0806A7B4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58A7632C-A38A-AB43-A99E-627D8D84F12D}">
      <dgm:prSet/>
      <dgm:spPr/>
      <dgm:t>
        <a:bodyPr/>
        <a:lstStyle/>
        <a:p>
          <a:r>
            <a:rPr lang="en-US" dirty="0"/>
            <a:t>Complex regulation slows innovation</a:t>
          </a:r>
        </a:p>
      </dgm:t>
    </dgm:pt>
    <dgm:pt modelId="{18C01250-2526-F54B-9982-FC9D8C268BE5}" type="parTrans" cxnId="{1CF6411C-826B-2F4F-817F-8A96DF8DDC6B}">
      <dgm:prSet/>
      <dgm:spPr/>
      <dgm:t>
        <a:bodyPr/>
        <a:lstStyle/>
        <a:p>
          <a:endParaRPr lang="en-US"/>
        </a:p>
      </dgm:t>
    </dgm:pt>
    <dgm:pt modelId="{6651FBD4-74B5-2C4E-9572-BAD3BF75356E}" type="sibTrans" cxnId="{1CF6411C-826B-2F4F-817F-8A96DF8DDC6B}">
      <dgm:prSet/>
      <dgm:spPr/>
      <dgm:t>
        <a:bodyPr/>
        <a:lstStyle/>
        <a:p>
          <a:endParaRPr lang="en-US"/>
        </a:p>
      </dgm:t>
    </dgm:pt>
    <dgm:pt modelId="{3A8426D7-BAB1-1B4C-8F92-0B29DABFC72D}">
      <dgm:prSet/>
      <dgm:spPr/>
      <dgm:t>
        <a:bodyPr/>
        <a:lstStyle/>
        <a:p>
          <a:r>
            <a:rPr lang="en-US" dirty="0"/>
            <a:t>Platforms guide teams through required steps and documentation</a:t>
          </a:r>
        </a:p>
      </dgm:t>
    </dgm:pt>
    <dgm:pt modelId="{3B8E2D98-96A5-3A4F-AE00-DD7E130BE8E6}" type="sibTrans" cxnId="{730F18A0-B000-D645-AE8B-EB6E61239C6D}">
      <dgm:prSet/>
      <dgm:spPr/>
      <dgm:t>
        <a:bodyPr/>
        <a:lstStyle/>
        <a:p>
          <a:endParaRPr lang="en-US"/>
        </a:p>
      </dgm:t>
    </dgm:pt>
    <dgm:pt modelId="{CA9EAB82-0A64-214E-971A-18F3258A53F4}" type="parTrans" cxnId="{730F18A0-B000-D645-AE8B-EB6E61239C6D}">
      <dgm:prSet/>
      <dgm:spPr/>
      <dgm:t>
        <a:bodyPr/>
        <a:lstStyle/>
        <a:p>
          <a:endParaRPr lang="en-US"/>
        </a:p>
      </dgm:t>
    </dgm:pt>
    <dgm:pt modelId="{D7C1EF84-5684-CE4E-98BF-1F00C0AAC87D}">
      <dgm:prSet/>
      <dgm:spPr/>
      <dgm:t>
        <a:bodyPr/>
        <a:lstStyle/>
        <a:p>
          <a:r>
            <a:rPr lang="en-US" dirty="0"/>
            <a:t>Faster compliance and clear auditability</a:t>
          </a:r>
        </a:p>
      </dgm:t>
    </dgm:pt>
    <dgm:pt modelId="{C0390630-DD79-B74C-9D78-BB18CDD3282C}" type="sibTrans" cxnId="{E1BA8CEF-7623-304E-A0AE-2682AB8F6F40}">
      <dgm:prSet/>
      <dgm:spPr/>
      <dgm:t>
        <a:bodyPr/>
        <a:lstStyle/>
        <a:p>
          <a:endParaRPr lang="en-US"/>
        </a:p>
      </dgm:t>
    </dgm:pt>
    <dgm:pt modelId="{C3D79567-124D-E846-AB69-74B6196C0846}" type="parTrans" cxnId="{E1BA8CEF-7623-304E-A0AE-2682AB8F6F40}">
      <dgm:prSet/>
      <dgm:spPr/>
      <dgm:t>
        <a:bodyPr/>
        <a:lstStyle/>
        <a:p>
          <a:endParaRPr lang="en-US"/>
        </a:p>
      </dgm:t>
    </dgm:pt>
    <dgm:pt modelId="{FBB1192A-7A75-C54B-995F-D4E9ABBDF8F8}" type="pres">
      <dgm:prSet presAssocID="{6BE26C5B-FDA5-C247-95F1-48E0806A7B46}" presName="Name0" presStyleCnt="0">
        <dgm:presLayoutVars>
          <dgm:dir/>
          <dgm:resizeHandles val="exact"/>
        </dgm:presLayoutVars>
      </dgm:prSet>
      <dgm:spPr/>
    </dgm:pt>
    <dgm:pt modelId="{94C12F6F-BDE8-AB4C-8A41-FA11FBAA1799}" type="pres">
      <dgm:prSet presAssocID="{6BE26C5B-FDA5-C247-95F1-48E0806A7B46}" presName="fgShape" presStyleLbl="fgShp" presStyleIdx="0" presStyleCnt="1"/>
      <dgm:spPr/>
    </dgm:pt>
    <dgm:pt modelId="{8C3A4918-DC01-B74E-BDCD-19155A3AFDC7}" type="pres">
      <dgm:prSet presAssocID="{6BE26C5B-FDA5-C247-95F1-48E0806A7B46}" presName="linComp" presStyleCnt="0"/>
      <dgm:spPr/>
    </dgm:pt>
    <dgm:pt modelId="{69EEE282-4B5C-9544-95C1-B00C7934CC03}" type="pres">
      <dgm:prSet presAssocID="{58A7632C-A38A-AB43-A99E-627D8D84F12D}" presName="compNode" presStyleCnt="0"/>
      <dgm:spPr/>
    </dgm:pt>
    <dgm:pt modelId="{CCF2DDA8-3FC9-EA47-8E2D-4E049C9539F0}" type="pres">
      <dgm:prSet presAssocID="{58A7632C-A38A-AB43-A99E-627D8D84F12D}" presName="bkgdShape" presStyleLbl="node1" presStyleIdx="0" presStyleCnt="3"/>
      <dgm:spPr/>
    </dgm:pt>
    <dgm:pt modelId="{EB754A11-7D30-6642-BA92-322FC72C81E6}" type="pres">
      <dgm:prSet presAssocID="{58A7632C-A38A-AB43-A99E-627D8D84F12D}" presName="nodeTx" presStyleLbl="node1" presStyleIdx="0" presStyleCnt="3">
        <dgm:presLayoutVars>
          <dgm:bulletEnabled val="1"/>
        </dgm:presLayoutVars>
      </dgm:prSet>
      <dgm:spPr/>
    </dgm:pt>
    <dgm:pt modelId="{9174C677-6D60-0740-9A08-F2CFA2B35DED}" type="pres">
      <dgm:prSet presAssocID="{58A7632C-A38A-AB43-A99E-627D8D84F12D}" presName="invisiNode" presStyleLbl="node1" presStyleIdx="0" presStyleCnt="3"/>
      <dgm:spPr/>
    </dgm:pt>
    <dgm:pt modelId="{761AC95E-B28B-3C45-AC8D-0452DC0C162B}" type="pres">
      <dgm:prSet presAssocID="{58A7632C-A38A-AB43-A99E-627D8D84F12D}"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E7C5F9E1-46B7-1B48-9E4A-AAA34C74264F}" type="pres">
      <dgm:prSet presAssocID="{6651FBD4-74B5-2C4E-9572-BAD3BF75356E}" presName="sibTrans" presStyleLbl="sibTrans2D1" presStyleIdx="0" presStyleCnt="0"/>
      <dgm:spPr/>
    </dgm:pt>
    <dgm:pt modelId="{1E334BFE-1EAC-844A-A32C-EBA60EAD6DBE}" type="pres">
      <dgm:prSet presAssocID="{3A8426D7-BAB1-1B4C-8F92-0B29DABFC72D}" presName="compNode" presStyleCnt="0"/>
      <dgm:spPr/>
    </dgm:pt>
    <dgm:pt modelId="{28AF01CD-F6FF-4647-9A49-8FD310EB33BD}" type="pres">
      <dgm:prSet presAssocID="{3A8426D7-BAB1-1B4C-8F92-0B29DABFC72D}" presName="bkgdShape" presStyleLbl="node1" presStyleIdx="1" presStyleCnt="3" custLinFactNeighborX="1427" custLinFactNeighborY="11719"/>
      <dgm:spPr/>
    </dgm:pt>
    <dgm:pt modelId="{5A7DE1A6-78B9-0E4B-A81A-1019566902EC}" type="pres">
      <dgm:prSet presAssocID="{3A8426D7-BAB1-1B4C-8F92-0B29DABFC72D}" presName="nodeTx" presStyleLbl="node1" presStyleIdx="1" presStyleCnt="3">
        <dgm:presLayoutVars>
          <dgm:bulletEnabled val="1"/>
        </dgm:presLayoutVars>
      </dgm:prSet>
      <dgm:spPr/>
    </dgm:pt>
    <dgm:pt modelId="{6419D5A1-6579-014A-AD76-4E5D64860C9F}" type="pres">
      <dgm:prSet presAssocID="{3A8426D7-BAB1-1B4C-8F92-0B29DABFC72D}" presName="invisiNode" presStyleLbl="node1" presStyleIdx="1" presStyleCnt="3"/>
      <dgm:spPr/>
    </dgm:pt>
    <dgm:pt modelId="{A23607FB-9F3E-A94D-9BBC-CD337C7F8940}" type="pres">
      <dgm:prSet presAssocID="{3A8426D7-BAB1-1B4C-8F92-0B29DABFC72D}"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5BEED0A1-030B-F240-A29C-3555B577BC55}" type="pres">
      <dgm:prSet presAssocID="{3B8E2D98-96A5-3A4F-AE00-DD7E130BE8E6}" presName="sibTrans" presStyleLbl="sibTrans2D1" presStyleIdx="0" presStyleCnt="0"/>
      <dgm:spPr/>
    </dgm:pt>
    <dgm:pt modelId="{877E20F3-1815-0149-91A6-DD69FA553C82}" type="pres">
      <dgm:prSet presAssocID="{D7C1EF84-5684-CE4E-98BF-1F00C0AAC87D}" presName="compNode" presStyleCnt="0"/>
      <dgm:spPr/>
    </dgm:pt>
    <dgm:pt modelId="{6AE01640-682C-9646-87B3-CEECB85EF457}" type="pres">
      <dgm:prSet presAssocID="{D7C1EF84-5684-CE4E-98BF-1F00C0AAC87D}" presName="bkgdShape" presStyleLbl="node1" presStyleIdx="2" presStyleCnt="3" custLinFactNeighborY="11719"/>
      <dgm:spPr/>
    </dgm:pt>
    <dgm:pt modelId="{CEB4739E-55E0-DE4B-ADE4-83BFFFA517FC}" type="pres">
      <dgm:prSet presAssocID="{D7C1EF84-5684-CE4E-98BF-1F00C0AAC87D}" presName="nodeTx" presStyleLbl="node1" presStyleIdx="2" presStyleCnt="3">
        <dgm:presLayoutVars>
          <dgm:bulletEnabled val="1"/>
        </dgm:presLayoutVars>
      </dgm:prSet>
      <dgm:spPr/>
    </dgm:pt>
    <dgm:pt modelId="{74566BDE-69F6-7C49-820C-71B625B6D305}" type="pres">
      <dgm:prSet presAssocID="{D7C1EF84-5684-CE4E-98BF-1F00C0AAC87D}" presName="invisiNode" presStyleLbl="node1" presStyleIdx="2" presStyleCnt="3"/>
      <dgm:spPr/>
    </dgm:pt>
    <dgm:pt modelId="{F50D1907-80C8-074E-A5A3-E5DBEDC461FC}" type="pres">
      <dgm:prSet presAssocID="{D7C1EF84-5684-CE4E-98BF-1F00C0AAC87D}" presName="imagNod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Lst>
  <dgm:cxnLst>
    <dgm:cxn modelId="{1CF6411C-826B-2F4F-817F-8A96DF8DDC6B}" srcId="{6BE26C5B-FDA5-C247-95F1-48E0806A7B46}" destId="{58A7632C-A38A-AB43-A99E-627D8D84F12D}" srcOrd="0" destOrd="0" parTransId="{18C01250-2526-F54B-9982-FC9D8C268BE5}" sibTransId="{6651FBD4-74B5-2C4E-9572-BAD3BF75356E}"/>
    <dgm:cxn modelId="{459A1929-36B9-FE4A-9B79-2D17EAFDCF09}" type="presOf" srcId="{D7C1EF84-5684-CE4E-98BF-1F00C0AAC87D}" destId="{CEB4739E-55E0-DE4B-ADE4-83BFFFA517FC}" srcOrd="1" destOrd="0" presId="urn:microsoft.com/office/officeart/2005/8/layout/hList7"/>
    <dgm:cxn modelId="{9C6BE548-D10A-0C45-A2FF-082C647F77D8}" type="presOf" srcId="{3A8426D7-BAB1-1B4C-8F92-0B29DABFC72D}" destId="{28AF01CD-F6FF-4647-9A49-8FD310EB33BD}" srcOrd="0" destOrd="0" presId="urn:microsoft.com/office/officeart/2005/8/layout/hList7"/>
    <dgm:cxn modelId="{6AC77D72-7143-FC42-BE04-17AF700E7A74}" type="presOf" srcId="{6BE26C5B-FDA5-C247-95F1-48E0806A7B46}" destId="{FBB1192A-7A75-C54B-995F-D4E9ABBDF8F8}" srcOrd="0" destOrd="0" presId="urn:microsoft.com/office/officeart/2005/8/layout/hList7"/>
    <dgm:cxn modelId="{89E04155-1557-9F46-8D1E-FDCA05874912}" type="presOf" srcId="{3A8426D7-BAB1-1B4C-8F92-0B29DABFC72D}" destId="{5A7DE1A6-78B9-0E4B-A81A-1019566902EC}" srcOrd="1" destOrd="0" presId="urn:microsoft.com/office/officeart/2005/8/layout/hList7"/>
    <dgm:cxn modelId="{C42BCD79-CE7B-714A-B5E7-2D9F58788D47}" type="presOf" srcId="{3B8E2D98-96A5-3A4F-AE00-DD7E130BE8E6}" destId="{5BEED0A1-030B-F240-A29C-3555B577BC55}" srcOrd="0" destOrd="0" presId="urn:microsoft.com/office/officeart/2005/8/layout/hList7"/>
    <dgm:cxn modelId="{FAD3767B-9FBE-AE4C-AADF-A47FA807F055}" type="presOf" srcId="{58A7632C-A38A-AB43-A99E-627D8D84F12D}" destId="{CCF2DDA8-3FC9-EA47-8E2D-4E049C9539F0}" srcOrd="0" destOrd="0" presId="urn:microsoft.com/office/officeart/2005/8/layout/hList7"/>
    <dgm:cxn modelId="{05985D94-E7CE-3F41-ADFA-6313EF5EACF3}" type="presOf" srcId="{58A7632C-A38A-AB43-A99E-627D8D84F12D}" destId="{EB754A11-7D30-6642-BA92-322FC72C81E6}" srcOrd="1" destOrd="0" presId="urn:microsoft.com/office/officeart/2005/8/layout/hList7"/>
    <dgm:cxn modelId="{730F18A0-B000-D645-AE8B-EB6E61239C6D}" srcId="{6BE26C5B-FDA5-C247-95F1-48E0806A7B46}" destId="{3A8426D7-BAB1-1B4C-8F92-0B29DABFC72D}" srcOrd="1" destOrd="0" parTransId="{CA9EAB82-0A64-214E-971A-18F3258A53F4}" sibTransId="{3B8E2D98-96A5-3A4F-AE00-DD7E130BE8E6}"/>
    <dgm:cxn modelId="{BA0F4BDB-BC74-BF48-85EB-B04D854E81A9}" type="presOf" srcId="{D7C1EF84-5684-CE4E-98BF-1F00C0AAC87D}" destId="{6AE01640-682C-9646-87B3-CEECB85EF457}" srcOrd="0" destOrd="0" presId="urn:microsoft.com/office/officeart/2005/8/layout/hList7"/>
    <dgm:cxn modelId="{E1BA8CEF-7623-304E-A0AE-2682AB8F6F40}" srcId="{6BE26C5B-FDA5-C247-95F1-48E0806A7B46}" destId="{D7C1EF84-5684-CE4E-98BF-1F00C0AAC87D}" srcOrd="2" destOrd="0" parTransId="{C3D79567-124D-E846-AB69-74B6196C0846}" sibTransId="{C0390630-DD79-B74C-9D78-BB18CDD3282C}"/>
    <dgm:cxn modelId="{775BB8F5-BD97-C448-97BD-001FD5388BF2}" type="presOf" srcId="{6651FBD4-74B5-2C4E-9572-BAD3BF75356E}" destId="{E7C5F9E1-46B7-1B48-9E4A-AAA34C74264F}" srcOrd="0" destOrd="0" presId="urn:microsoft.com/office/officeart/2005/8/layout/hList7"/>
    <dgm:cxn modelId="{BC2F49B7-12A0-BB4D-93AF-46A094452DEF}" type="presParOf" srcId="{FBB1192A-7A75-C54B-995F-D4E9ABBDF8F8}" destId="{94C12F6F-BDE8-AB4C-8A41-FA11FBAA1799}" srcOrd="0" destOrd="0" presId="urn:microsoft.com/office/officeart/2005/8/layout/hList7"/>
    <dgm:cxn modelId="{BDBC13A0-4594-E847-A4B6-B980AAF761BE}" type="presParOf" srcId="{FBB1192A-7A75-C54B-995F-D4E9ABBDF8F8}" destId="{8C3A4918-DC01-B74E-BDCD-19155A3AFDC7}" srcOrd="1" destOrd="0" presId="urn:microsoft.com/office/officeart/2005/8/layout/hList7"/>
    <dgm:cxn modelId="{220AD7DC-CE93-194A-BE53-DF9524D7C456}" type="presParOf" srcId="{8C3A4918-DC01-B74E-BDCD-19155A3AFDC7}" destId="{69EEE282-4B5C-9544-95C1-B00C7934CC03}" srcOrd="0" destOrd="0" presId="urn:microsoft.com/office/officeart/2005/8/layout/hList7"/>
    <dgm:cxn modelId="{7D75BD2F-ED1D-3D48-AB59-2351D736C4BA}" type="presParOf" srcId="{69EEE282-4B5C-9544-95C1-B00C7934CC03}" destId="{CCF2DDA8-3FC9-EA47-8E2D-4E049C9539F0}" srcOrd="0" destOrd="0" presId="urn:microsoft.com/office/officeart/2005/8/layout/hList7"/>
    <dgm:cxn modelId="{EA9D16A6-6A1B-E443-B90E-2C59E561D3D0}" type="presParOf" srcId="{69EEE282-4B5C-9544-95C1-B00C7934CC03}" destId="{EB754A11-7D30-6642-BA92-322FC72C81E6}" srcOrd="1" destOrd="0" presId="urn:microsoft.com/office/officeart/2005/8/layout/hList7"/>
    <dgm:cxn modelId="{791754CB-5363-DA48-9F06-8D19A3D76886}" type="presParOf" srcId="{69EEE282-4B5C-9544-95C1-B00C7934CC03}" destId="{9174C677-6D60-0740-9A08-F2CFA2B35DED}" srcOrd="2" destOrd="0" presId="urn:microsoft.com/office/officeart/2005/8/layout/hList7"/>
    <dgm:cxn modelId="{ABF26C03-E069-BF42-B6EB-60D7D4F35144}" type="presParOf" srcId="{69EEE282-4B5C-9544-95C1-B00C7934CC03}" destId="{761AC95E-B28B-3C45-AC8D-0452DC0C162B}" srcOrd="3" destOrd="0" presId="urn:microsoft.com/office/officeart/2005/8/layout/hList7"/>
    <dgm:cxn modelId="{D139CDC0-3727-CB45-9B20-364051D3923F}" type="presParOf" srcId="{8C3A4918-DC01-B74E-BDCD-19155A3AFDC7}" destId="{E7C5F9E1-46B7-1B48-9E4A-AAA34C74264F}" srcOrd="1" destOrd="0" presId="urn:microsoft.com/office/officeart/2005/8/layout/hList7"/>
    <dgm:cxn modelId="{656280DC-3952-E74E-907D-0AC9ED7367B3}" type="presParOf" srcId="{8C3A4918-DC01-B74E-BDCD-19155A3AFDC7}" destId="{1E334BFE-1EAC-844A-A32C-EBA60EAD6DBE}" srcOrd="2" destOrd="0" presId="urn:microsoft.com/office/officeart/2005/8/layout/hList7"/>
    <dgm:cxn modelId="{C55C6433-CB5B-D04E-AD11-E615C16B4DC4}" type="presParOf" srcId="{1E334BFE-1EAC-844A-A32C-EBA60EAD6DBE}" destId="{28AF01CD-F6FF-4647-9A49-8FD310EB33BD}" srcOrd="0" destOrd="0" presId="urn:microsoft.com/office/officeart/2005/8/layout/hList7"/>
    <dgm:cxn modelId="{A08F3D08-7E6A-B04C-8562-38C536149523}" type="presParOf" srcId="{1E334BFE-1EAC-844A-A32C-EBA60EAD6DBE}" destId="{5A7DE1A6-78B9-0E4B-A81A-1019566902EC}" srcOrd="1" destOrd="0" presId="urn:microsoft.com/office/officeart/2005/8/layout/hList7"/>
    <dgm:cxn modelId="{92B101A9-D64C-F34E-A4A8-0911A100E7D9}" type="presParOf" srcId="{1E334BFE-1EAC-844A-A32C-EBA60EAD6DBE}" destId="{6419D5A1-6579-014A-AD76-4E5D64860C9F}" srcOrd="2" destOrd="0" presId="urn:microsoft.com/office/officeart/2005/8/layout/hList7"/>
    <dgm:cxn modelId="{A6400CE3-19D5-2647-B8D8-ED41D050FEBC}" type="presParOf" srcId="{1E334BFE-1EAC-844A-A32C-EBA60EAD6DBE}" destId="{A23607FB-9F3E-A94D-9BBC-CD337C7F8940}" srcOrd="3" destOrd="0" presId="urn:microsoft.com/office/officeart/2005/8/layout/hList7"/>
    <dgm:cxn modelId="{8CB8B25D-C441-574C-AD80-03B0B91AB400}" type="presParOf" srcId="{8C3A4918-DC01-B74E-BDCD-19155A3AFDC7}" destId="{5BEED0A1-030B-F240-A29C-3555B577BC55}" srcOrd="3" destOrd="0" presId="urn:microsoft.com/office/officeart/2005/8/layout/hList7"/>
    <dgm:cxn modelId="{67E62E0E-244E-4846-81E3-419744286366}" type="presParOf" srcId="{8C3A4918-DC01-B74E-BDCD-19155A3AFDC7}" destId="{877E20F3-1815-0149-91A6-DD69FA553C82}" srcOrd="4" destOrd="0" presId="urn:microsoft.com/office/officeart/2005/8/layout/hList7"/>
    <dgm:cxn modelId="{6E73C386-2A43-0141-AC50-5412C6943935}" type="presParOf" srcId="{877E20F3-1815-0149-91A6-DD69FA553C82}" destId="{6AE01640-682C-9646-87B3-CEECB85EF457}" srcOrd="0" destOrd="0" presId="urn:microsoft.com/office/officeart/2005/8/layout/hList7"/>
    <dgm:cxn modelId="{E9C4A2C2-B6D3-3A4F-BF6C-6E283B4F00C3}" type="presParOf" srcId="{877E20F3-1815-0149-91A6-DD69FA553C82}" destId="{CEB4739E-55E0-DE4B-ADE4-83BFFFA517FC}" srcOrd="1" destOrd="0" presId="urn:microsoft.com/office/officeart/2005/8/layout/hList7"/>
    <dgm:cxn modelId="{02EAA7B9-72D6-9F42-B5EC-A1ECE853EF11}" type="presParOf" srcId="{877E20F3-1815-0149-91A6-DD69FA553C82}" destId="{74566BDE-69F6-7C49-820C-71B625B6D305}" srcOrd="2" destOrd="0" presId="urn:microsoft.com/office/officeart/2005/8/layout/hList7"/>
    <dgm:cxn modelId="{624B607E-3D99-5D4C-9BC3-242472F21019}" type="presParOf" srcId="{877E20F3-1815-0149-91A6-DD69FA553C82}" destId="{F50D1907-80C8-074E-A5A3-E5DBEDC461F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BE26C5B-FDA5-C247-95F1-48E0806A7B4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58A7632C-A38A-AB43-A99E-627D8D84F12D}">
      <dgm:prSet/>
      <dgm:spPr/>
      <dgm:t>
        <a:bodyPr/>
        <a:lstStyle/>
        <a:p>
          <a:r>
            <a:rPr lang="en-US"/>
            <a:t>Secure and scalable environments</a:t>
          </a:r>
        </a:p>
      </dgm:t>
    </dgm:pt>
    <dgm:pt modelId="{18C01250-2526-F54B-9982-FC9D8C268BE5}" type="parTrans" cxnId="{1CF6411C-826B-2F4F-817F-8A96DF8DDC6B}">
      <dgm:prSet/>
      <dgm:spPr/>
      <dgm:t>
        <a:bodyPr/>
        <a:lstStyle/>
        <a:p>
          <a:endParaRPr lang="en-US"/>
        </a:p>
      </dgm:t>
    </dgm:pt>
    <dgm:pt modelId="{6651FBD4-74B5-2C4E-9572-BAD3BF75356E}" type="sibTrans" cxnId="{1CF6411C-826B-2F4F-817F-8A96DF8DDC6B}">
      <dgm:prSet/>
      <dgm:spPr/>
      <dgm:t>
        <a:bodyPr/>
        <a:lstStyle/>
        <a:p>
          <a:endParaRPr lang="en-US"/>
        </a:p>
      </dgm:t>
    </dgm:pt>
    <dgm:pt modelId="{3A8426D7-BAB1-1B4C-8F92-0B29DABFC72D}">
      <dgm:prSet/>
      <dgm:spPr/>
      <dgm:t>
        <a:bodyPr/>
        <a:lstStyle/>
        <a:p>
          <a:r>
            <a:rPr lang="en-US"/>
            <a:t>Shared cloud platforms host health and social care data safely in EU regions</a:t>
          </a:r>
        </a:p>
      </dgm:t>
    </dgm:pt>
    <dgm:pt modelId="{3B8E2D98-96A5-3A4F-AE00-DD7E130BE8E6}" type="sibTrans" cxnId="{730F18A0-B000-D645-AE8B-EB6E61239C6D}">
      <dgm:prSet/>
      <dgm:spPr/>
      <dgm:t>
        <a:bodyPr/>
        <a:lstStyle/>
        <a:p>
          <a:endParaRPr lang="en-US"/>
        </a:p>
      </dgm:t>
    </dgm:pt>
    <dgm:pt modelId="{CA9EAB82-0A64-214E-971A-18F3258A53F4}" type="parTrans" cxnId="{730F18A0-B000-D645-AE8B-EB6E61239C6D}">
      <dgm:prSet/>
      <dgm:spPr/>
      <dgm:t>
        <a:bodyPr/>
        <a:lstStyle/>
        <a:p>
          <a:endParaRPr lang="en-US"/>
        </a:p>
      </dgm:t>
    </dgm:pt>
    <dgm:pt modelId="{D7C1EF84-5684-CE4E-98BF-1F00C0AAC87D}">
      <dgm:prSet/>
      <dgm:spPr/>
      <dgm:t>
        <a:bodyPr/>
        <a:lstStyle/>
        <a:p>
          <a:r>
            <a:rPr lang="en-US"/>
            <a:t>Faster deployment and consistent security across wellbeing areas</a:t>
          </a:r>
        </a:p>
      </dgm:t>
    </dgm:pt>
    <dgm:pt modelId="{C0390630-DD79-B74C-9D78-BB18CDD3282C}" type="sibTrans" cxnId="{E1BA8CEF-7623-304E-A0AE-2682AB8F6F40}">
      <dgm:prSet/>
      <dgm:spPr/>
      <dgm:t>
        <a:bodyPr/>
        <a:lstStyle/>
        <a:p>
          <a:endParaRPr lang="en-US"/>
        </a:p>
      </dgm:t>
    </dgm:pt>
    <dgm:pt modelId="{C3D79567-124D-E846-AB69-74B6196C0846}" type="parTrans" cxnId="{E1BA8CEF-7623-304E-A0AE-2682AB8F6F40}">
      <dgm:prSet/>
      <dgm:spPr/>
      <dgm:t>
        <a:bodyPr/>
        <a:lstStyle/>
        <a:p>
          <a:endParaRPr lang="en-US"/>
        </a:p>
      </dgm:t>
    </dgm:pt>
    <dgm:pt modelId="{FBB1192A-7A75-C54B-995F-D4E9ABBDF8F8}" type="pres">
      <dgm:prSet presAssocID="{6BE26C5B-FDA5-C247-95F1-48E0806A7B46}" presName="Name0" presStyleCnt="0">
        <dgm:presLayoutVars>
          <dgm:dir/>
          <dgm:resizeHandles val="exact"/>
        </dgm:presLayoutVars>
      </dgm:prSet>
      <dgm:spPr/>
    </dgm:pt>
    <dgm:pt modelId="{94C12F6F-BDE8-AB4C-8A41-FA11FBAA1799}" type="pres">
      <dgm:prSet presAssocID="{6BE26C5B-FDA5-C247-95F1-48E0806A7B46}" presName="fgShape" presStyleLbl="fgShp" presStyleIdx="0" presStyleCnt="1"/>
      <dgm:spPr/>
    </dgm:pt>
    <dgm:pt modelId="{8C3A4918-DC01-B74E-BDCD-19155A3AFDC7}" type="pres">
      <dgm:prSet presAssocID="{6BE26C5B-FDA5-C247-95F1-48E0806A7B46}" presName="linComp" presStyleCnt="0"/>
      <dgm:spPr/>
    </dgm:pt>
    <dgm:pt modelId="{69EEE282-4B5C-9544-95C1-B00C7934CC03}" type="pres">
      <dgm:prSet presAssocID="{58A7632C-A38A-AB43-A99E-627D8D84F12D}" presName="compNode" presStyleCnt="0"/>
      <dgm:spPr/>
    </dgm:pt>
    <dgm:pt modelId="{CCF2DDA8-3FC9-EA47-8E2D-4E049C9539F0}" type="pres">
      <dgm:prSet presAssocID="{58A7632C-A38A-AB43-A99E-627D8D84F12D}" presName="bkgdShape" presStyleLbl="node1" presStyleIdx="0" presStyleCnt="3"/>
      <dgm:spPr/>
    </dgm:pt>
    <dgm:pt modelId="{EB754A11-7D30-6642-BA92-322FC72C81E6}" type="pres">
      <dgm:prSet presAssocID="{58A7632C-A38A-AB43-A99E-627D8D84F12D}" presName="nodeTx" presStyleLbl="node1" presStyleIdx="0" presStyleCnt="3">
        <dgm:presLayoutVars>
          <dgm:bulletEnabled val="1"/>
        </dgm:presLayoutVars>
      </dgm:prSet>
      <dgm:spPr/>
    </dgm:pt>
    <dgm:pt modelId="{9174C677-6D60-0740-9A08-F2CFA2B35DED}" type="pres">
      <dgm:prSet presAssocID="{58A7632C-A38A-AB43-A99E-627D8D84F12D}" presName="invisiNode" presStyleLbl="node1" presStyleIdx="0" presStyleCnt="3"/>
      <dgm:spPr/>
    </dgm:pt>
    <dgm:pt modelId="{761AC95E-B28B-3C45-AC8D-0452DC0C162B}" type="pres">
      <dgm:prSet presAssocID="{58A7632C-A38A-AB43-A99E-627D8D84F12D}"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E7C5F9E1-46B7-1B48-9E4A-AAA34C74264F}" type="pres">
      <dgm:prSet presAssocID="{6651FBD4-74B5-2C4E-9572-BAD3BF75356E}" presName="sibTrans" presStyleLbl="sibTrans2D1" presStyleIdx="0" presStyleCnt="0"/>
      <dgm:spPr/>
    </dgm:pt>
    <dgm:pt modelId="{1E334BFE-1EAC-844A-A32C-EBA60EAD6DBE}" type="pres">
      <dgm:prSet presAssocID="{3A8426D7-BAB1-1B4C-8F92-0B29DABFC72D}" presName="compNode" presStyleCnt="0"/>
      <dgm:spPr/>
    </dgm:pt>
    <dgm:pt modelId="{28AF01CD-F6FF-4647-9A49-8FD310EB33BD}" type="pres">
      <dgm:prSet presAssocID="{3A8426D7-BAB1-1B4C-8F92-0B29DABFC72D}" presName="bkgdShape" presStyleLbl="node1" presStyleIdx="1" presStyleCnt="3" custLinFactNeighborX="1427" custLinFactNeighborY="11719"/>
      <dgm:spPr/>
    </dgm:pt>
    <dgm:pt modelId="{5A7DE1A6-78B9-0E4B-A81A-1019566902EC}" type="pres">
      <dgm:prSet presAssocID="{3A8426D7-BAB1-1B4C-8F92-0B29DABFC72D}" presName="nodeTx" presStyleLbl="node1" presStyleIdx="1" presStyleCnt="3">
        <dgm:presLayoutVars>
          <dgm:bulletEnabled val="1"/>
        </dgm:presLayoutVars>
      </dgm:prSet>
      <dgm:spPr/>
    </dgm:pt>
    <dgm:pt modelId="{6419D5A1-6579-014A-AD76-4E5D64860C9F}" type="pres">
      <dgm:prSet presAssocID="{3A8426D7-BAB1-1B4C-8F92-0B29DABFC72D}" presName="invisiNode" presStyleLbl="node1" presStyleIdx="1" presStyleCnt="3"/>
      <dgm:spPr/>
    </dgm:pt>
    <dgm:pt modelId="{A23607FB-9F3E-A94D-9BBC-CD337C7F8940}" type="pres">
      <dgm:prSet presAssocID="{3A8426D7-BAB1-1B4C-8F92-0B29DABFC72D}"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5BEED0A1-030B-F240-A29C-3555B577BC55}" type="pres">
      <dgm:prSet presAssocID="{3B8E2D98-96A5-3A4F-AE00-DD7E130BE8E6}" presName="sibTrans" presStyleLbl="sibTrans2D1" presStyleIdx="0" presStyleCnt="0"/>
      <dgm:spPr/>
    </dgm:pt>
    <dgm:pt modelId="{877E20F3-1815-0149-91A6-DD69FA553C82}" type="pres">
      <dgm:prSet presAssocID="{D7C1EF84-5684-CE4E-98BF-1F00C0AAC87D}" presName="compNode" presStyleCnt="0"/>
      <dgm:spPr/>
    </dgm:pt>
    <dgm:pt modelId="{6AE01640-682C-9646-87B3-CEECB85EF457}" type="pres">
      <dgm:prSet presAssocID="{D7C1EF84-5684-CE4E-98BF-1F00C0AAC87D}" presName="bkgdShape" presStyleLbl="node1" presStyleIdx="2" presStyleCnt="3" custLinFactNeighborY="11719"/>
      <dgm:spPr/>
    </dgm:pt>
    <dgm:pt modelId="{CEB4739E-55E0-DE4B-ADE4-83BFFFA517FC}" type="pres">
      <dgm:prSet presAssocID="{D7C1EF84-5684-CE4E-98BF-1F00C0AAC87D}" presName="nodeTx" presStyleLbl="node1" presStyleIdx="2" presStyleCnt="3">
        <dgm:presLayoutVars>
          <dgm:bulletEnabled val="1"/>
        </dgm:presLayoutVars>
      </dgm:prSet>
      <dgm:spPr/>
    </dgm:pt>
    <dgm:pt modelId="{74566BDE-69F6-7C49-820C-71B625B6D305}" type="pres">
      <dgm:prSet presAssocID="{D7C1EF84-5684-CE4E-98BF-1F00C0AAC87D}" presName="invisiNode" presStyleLbl="node1" presStyleIdx="2" presStyleCnt="3"/>
      <dgm:spPr/>
    </dgm:pt>
    <dgm:pt modelId="{F50D1907-80C8-074E-A5A3-E5DBEDC461FC}" type="pres">
      <dgm:prSet presAssocID="{D7C1EF84-5684-CE4E-98BF-1F00C0AAC87D}" presName="imagNod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Lst>
  <dgm:cxnLst>
    <dgm:cxn modelId="{1CF6411C-826B-2F4F-817F-8A96DF8DDC6B}" srcId="{6BE26C5B-FDA5-C247-95F1-48E0806A7B46}" destId="{58A7632C-A38A-AB43-A99E-627D8D84F12D}" srcOrd="0" destOrd="0" parTransId="{18C01250-2526-F54B-9982-FC9D8C268BE5}" sibTransId="{6651FBD4-74B5-2C4E-9572-BAD3BF75356E}"/>
    <dgm:cxn modelId="{459A1929-36B9-FE4A-9B79-2D17EAFDCF09}" type="presOf" srcId="{D7C1EF84-5684-CE4E-98BF-1F00C0AAC87D}" destId="{CEB4739E-55E0-DE4B-ADE4-83BFFFA517FC}" srcOrd="1" destOrd="0" presId="urn:microsoft.com/office/officeart/2005/8/layout/hList7"/>
    <dgm:cxn modelId="{9C6BE548-D10A-0C45-A2FF-082C647F77D8}" type="presOf" srcId="{3A8426D7-BAB1-1B4C-8F92-0B29DABFC72D}" destId="{28AF01CD-F6FF-4647-9A49-8FD310EB33BD}" srcOrd="0" destOrd="0" presId="urn:microsoft.com/office/officeart/2005/8/layout/hList7"/>
    <dgm:cxn modelId="{6AC77D72-7143-FC42-BE04-17AF700E7A74}" type="presOf" srcId="{6BE26C5B-FDA5-C247-95F1-48E0806A7B46}" destId="{FBB1192A-7A75-C54B-995F-D4E9ABBDF8F8}" srcOrd="0" destOrd="0" presId="urn:microsoft.com/office/officeart/2005/8/layout/hList7"/>
    <dgm:cxn modelId="{89E04155-1557-9F46-8D1E-FDCA05874912}" type="presOf" srcId="{3A8426D7-BAB1-1B4C-8F92-0B29DABFC72D}" destId="{5A7DE1A6-78B9-0E4B-A81A-1019566902EC}" srcOrd="1" destOrd="0" presId="urn:microsoft.com/office/officeart/2005/8/layout/hList7"/>
    <dgm:cxn modelId="{C42BCD79-CE7B-714A-B5E7-2D9F58788D47}" type="presOf" srcId="{3B8E2D98-96A5-3A4F-AE00-DD7E130BE8E6}" destId="{5BEED0A1-030B-F240-A29C-3555B577BC55}" srcOrd="0" destOrd="0" presId="urn:microsoft.com/office/officeart/2005/8/layout/hList7"/>
    <dgm:cxn modelId="{FAD3767B-9FBE-AE4C-AADF-A47FA807F055}" type="presOf" srcId="{58A7632C-A38A-AB43-A99E-627D8D84F12D}" destId="{CCF2DDA8-3FC9-EA47-8E2D-4E049C9539F0}" srcOrd="0" destOrd="0" presId="urn:microsoft.com/office/officeart/2005/8/layout/hList7"/>
    <dgm:cxn modelId="{05985D94-E7CE-3F41-ADFA-6313EF5EACF3}" type="presOf" srcId="{58A7632C-A38A-AB43-A99E-627D8D84F12D}" destId="{EB754A11-7D30-6642-BA92-322FC72C81E6}" srcOrd="1" destOrd="0" presId="urn:microsoft.com/office/officeart/2005/8/layout/hList7"/>
    <dgm:cxn modelId="{730F18A0-B000-D645-AE8B-EB6E61239C6D}" srcId="{6BE26C5B-FDA5-C247-95F1-48E0806A7B46}" destId="{3A8426D7-BAB1-1B4C-8F92-0B29DABFC72D}" srcOrd="1" destOrd="0" parTransId="{CA9EAB82-0A64-214E-971A-18F3258A53F4}" sibTransId="{3B8E2D98-96A5-3A4F-AE00-DD7E130BE8E6}"/>
    <dgm:cxn modelId="{BA0F4BDB-BC74-BF48-85EB-B04D854E81A9}" type="presOf" srcId="{D7C1EF84-5684-CE4E-98BF-1F00C0AAC87D}" destId="{6AE01640-682C-9646-87B3-CEECB85EF457}" srcOrd="0" destOrd="0" presId="urn:microsoft.com/office/officeart/2005/8/layout/hList7"/>
    <dgm:cxn modelId="{E1BA8CEF-7623-304E-A0AE-2682AB8F6F40}" srcId="{6BE26C5B-FDA5-C247-95F1-48E0806A7B46}" destId="{D7C1EF84-5684-CE4E-98BF-1F00C0AAC87D}" srcOrd="2" destOrd="0" parTransId="{C3D79567-124D-E846-AB69-74B6196C0846}" sibTransId="{C0390630-DD79-B74C-9D78-BB18CDD3282C}"/>
    <dgm:cxn modelId="{775BB8F5-BD97-C448-97BD-001FD5388BF2}" type="presOf" srcId="{6651FBD4-74B5-2C4E-9572-BAD3BF75356E}" destId="{E7C5F9E1-46B7-1B48-9E4A-AAA34C74264F}" srcOrd="0" destOrd="0" presId="urn:microsoft.com/office/officeart/2005/8/layout/hList7"/>
    <dgm:cxn modelId="{BC2F49B7-12A0-BB4D-93AF-46A094452DEF}" type="presParOf" srcId="{FBB1192A-7A75-C54B-995F-D4E9ABBDF8F8}" destId="{94C12F6F-BDE8-AB4C-8A41-FA11FBAA1799}" srcOrd="0" destOrd="0" presId="urn:microsoft.com/office/officeart/2005/8/layout/hList7"/>
    <dgm:cxn modelId="{BDBC13A0-4594-E847-A4B6-B980AAF761BE}" type="presParOf" srcId="{FBB1192A-7A75-C54B-995F-D4E9ABBDF8F8}" destId="{8C3A4918-DC01-B74E-BDCD-19155A3AFDC7}" srcOrd="1" destOrd="0" presId="urn:microsoft.com/office/officeart/2005/8/layout/hList7"/>
    <dgm:cxn modelId="{220AD7DC-CE93-194A-BE53-DF9524D7C456}" type="presParOf" srcId="{8C3A4918-DC01-B74E-BDCD-19155A3AFDC7}" destId="{69EEE282-4B5C-9544-95C1-B00C7934CC03}" srcOrd="0" destOrd="0" presId="urn:microsoft.com/office/officeart/2005/8/layout/hList7"/>
    <dgm:cxn modelId="{7D75BD2F-ED1D-3D48-AB59-2351D736C4BA}" type="presParOf" srcId="{69EEE282-4B5C-9544-95C1-B00C7934CC03}" destId="{CCF2DDA8-3FC9-EA47-8E2D-4E049C9539F0}" srcOrd="0" destOrd="0" presId="urn:microsoft.com/office/officeart/2005/8/layout/hList7"/>
    <dgm:cxn modelId="{EA9D16A6-6A1B-E443-B90E-2C59E561D3D0}" type="presParOf" srcId="{69EEE282-4B5C-9544-95C1-B00C7934CC03}" destId="{EB754A11-7D30-6642-BA92-322FC72C81E6}" srcOrd="1" destOrd="0" presId="urn:microsoft.com/office/officeart/2005/8/layout/hList7"/>
    <dgm:cxn modelId="{791754CB-5363-DA48-9F06-8D19A3D76886}" type="presParOf" srcId="{69EEE282-4B5C-9544-95C1-B00C7934CC03}" destId="{9174C677-6D60-0740-9A08-F2CFA2B35DED}" srcOrd="2" destOrd="0" presId="urn:microsoft.com/office/officeart/2005/8/layout/hList7"/>
    <dgm:cxn modelId="{ABF26C03-E069-BF42-B6EB-60D7D4F35144}" type="presParOf" srcId="{69EEE282-4B5C-9544-95C1-B00C7934CC03}" destId="{761AC95E-B28B-3C45-AC8D-0452DC0C162B}" srcOrd="3" destOrd="0" presId="urn:microsoft.com/office/officeart/2005/8/layout/hList7"/>
    <dgm:cxn modelId="{D139CDC0-3727-CB45-9B20-364051D3923F}" type="presParOf" srcId="{8C3A4918-DC01-B74E-BDCD-19155A3AFDC7}" destId="{E7C5F9E1-46B7-1B48-9E4A-AAA34C74264F}" srcOrd="1" destOrd="0" presId="urn:microsoft.com/office/officeart/2005/8/layout/hList7"/>
    <dgm:cxn modelId="{656280DC-3952-E74E-907D-0AC9ED7367B3}" type="presParOf" srcId="{8C3A4918-DC01-B74E-BDCD-19155A3AFDC7}" destId="{1E334BFE-1EAC-844A-A32C-EBA60EAD6DBE}" srcOrd="2" destOrd="0" presId="urn:microsoft.com/office/officeart/2005/8/layout/hList7"/>
    <dgm:cxn modelId="{C55C6433-CB5B-D04E-AD11-E615C16B4DC4}" type="presParOf" srcId="{1E334BFE-1EAC-844A-A32C-EBA60EAD6DBE}" destId="{28AF01CD-F6FF-4647-9A49-8FD310EB33BD}" srcOrd="0" destOrd="0" presId="urn:microsoft.com/office/officeart/2005/8/layout/hList7"/>
    <dgm:cxn modelId="{A08F3D08-7E6A-B04C-8562-38C536149523}" type="presParOf" srcId="{1E334BFE-1EAC-844A-A32C-EBA60EAD6DBE}" destId="{5A7DE1A6-78B9-0E4B-A81A-1019566902EC}" srcOrd="1" destOrd="0" presId="urn:microsoft.com/office/officeart/2005/8/layout/hList7"/>
    <dgm:cxn modelId="{92B101A9-D64C-F34E-A4A8-0911A100E7D9}" type="presParOf" srcId="{1E334BFE-1EAC-844A-A32C-EBA60EAD6DBE}" destId="{6419D5A1-6579-014A-AD76-4E5D64860C9F}" srcOrd="2" destOrd="0" presId="urn:microsoft.com/office/officeart/2005/8/layout/hList7"/>
    <dgm:cxn modelId="{A6400CE3-19D5-2647-B8D8-ED41D050FEBC}" type="presParOf" srcId="{1E334BFE-1EAC-844A-A32C-EBA60EAD6DBE}" destId="{A23607FB-9F3E-A94D-9BBC-CD337C7F8940}" srcOrd="3" destOrd="0" presId="urn:microsoft.com/office/officeart/2005/8/layout/hList7"/>
    <dgm:cxn modelId="{8CB8B25D-C441-574C-AD80-03B0B91AB400}" type="presParOf" srcId="{8C3A4918-DC01-B74E-BDCD-19155A3AFDC7}" destId="{5BEED0A1-030B-F240-A29C-3555B577BC55}" srcOrd="3" destOrd="0" presId="urn:microsoft.com/office/officeart/2005/8/layout/hList7"/>
    <dgm:cxn modelId="{67E62E0E-244E-4846-81E3-419744286366}" type="presParOf" srcId="{8C3A4918-DC01-B74E-BDCD-19155A3AFDC7}" destId="{877E20F3-1815-0149-91A6-DD69FA553C82}" srcOrd="4" destOrd="0" presId="urn:microsoft.com/office/officeart/2005/8/layout/hList7"/>
    <dgm:cxn modelId="{6E73C386-2A43-0141-AC50-5412C6943935}" type="presParOf" srcId="{877E20F3-1815-0149-91A6-DD69FA553C82}" destId="{6AE01640-682C-9646-87B3-CEECB85EF457}" srcOrd="0" destOrd="0" presId="urn:microsoft.com/office/officeart/2005/8/layout/hList7"/>
    <dgm:cxn modelId="{E9C4A2C2-B6D3-3A4F-BF6C-6E283B4F00C3}" type="presParOf" srcId="{877E20F3-1815-0149-91A6-DD69FA553C82}" destId="{CEB4739E-55E0-DE4B-ADE4-83BFFFA517FC}" srcOrd="1" destOrd="0" presId="urn:microsoft.com/office/officeart/2005/8/layout/hList7"/>
    <dgm:cxn modelId="{02EAA7B9-72D6-9F42-B5EC-A1ECE853EF11}" type="presParOf" srcId="{877E20F3-1815-0149-91A6-DD69FA553C82}" destId="{74566BDE-69F6-7C49-820C-71B625B6D305}" srcOrd="2" destOrd="0" presId="urn:microsoft.com/office/officeart/2005/8/layout/hList7"/>
    <dgm:cxn modelId="{624B607E-3D99-5D4C-9BC3-242472F21019}" type="presParOf" srcId="{877E20F3-1815-0149-91A6-DD69FA553C82}" destId="{F50D1907-80C8-074E-A5A3-E5DBEDC461F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BE26C5B-FDA5-C247-95F1-48E0806A7B4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58A7632C-A38A-AB43-A99E-627D8D84F12D}">
      <dgm:prSet/>
      <dgm:spPr/>
      <dgm:t>
        <a:bodyPr/>
        <a:lstStyle/>
        <a:p>
          <a:r>
            <a:rPr lang="en-US" dirty="0"/>
            <a:t>Clinical AI must meet MDR safety and certification rules</a:t>
          </a:r>
        </a:p>
      </dgm:t>
    </dgm:pt>
    <dgm:pt modelId="{18C01250-2526-F54B-9982-FC9D8C268BE5}" type="parTrans" cxnId="{1CF6411C-826B-2F4F-817F-8A96DF8DDC6B}">
      <dgm:prSet/>
      <dgm:spPr/>
      <dgm:t>
        <a:bodyPr/>
        <a:lstStyle/>
        <a:p>
          <a:endParaRPr lang="en-US"/>
        </a:p>
      </dgm:t>
    </dgm:pt>
    <dgm:pt modelId="{6651FBD4-74B5-2C4E-9572-BAD3BF75356E}" type="sibTrans" cxnId="{1CF6411C-826B-2F4F-817F-8A96DF8DDC6B}">
      <dgm:prSet/>
      <dgm:spPr/>
      <dgm:t>
        <a:bodyPr/>
        <a:lstStyle/>
        <a:p>
          <a:endParaRPr lang="en-US"/>
        </a:p>
      </dgm:t>
    </dgm:pt>
    <dgm:pt modelId="{3A8426D7-BAB1-1B4C-8F92-0B29DABFC72D}">
      <dgm:prSet/>
      <dgm:spPr/>
      <dgm:t>
        <a:bodyPr/>
        <a:lstStyle/>
        <a:p>
          <a:r>
            <a:rPr lang="en-US" dirty="0"/>
            <a:t>MDR ensures validated, traceable and safe AI performance</a:t>
          </a:r>
        </a:p>
      </dgm:t>
    </dgm:pt>
    <dgm:pt modelId="{3B8E2D98-96A5-3A4F-AE00-DD7E130BE8E6}" type="sibTrans" cxnId="{730F18A0-B000-D645-AE8B-EB6E61239C6D}">
      <dgm:prSet/>
      <dgm:spPr/>
      <dgm:t>
        <a:bodyPr/>
        <a:lstStyle/>
        <a:p>
          <a:endParaRPr lang="en-US"/>
        </a:p>
      </dgm:t>
    </dgm:pt>
    <dgm:pt modelId="{CA9EAB82-0A64-214E-971A-18F3258A53F4}" type="parTrans" cxnId="{730F18A0-B000-D645-AE8B-EB6E61239C6D}">
      <dgm:prSet/>
      <dgm:spPr/>
      <dgm:t>
        <a:bodyPr/>
        <a:lstStyle/>
        <a:p>
          <a:endParaRPr lang="en-US"/>
        </a:p>
      </dgm:t>
    </dgm:pt>
    <dgm:pt modelId="{D7C1EF84-5684-CE4E-98BF-1F00C0AAC87D}">
      <dgm:prSet/>
      <dgm:spPr/>
      <dgm:t>
        <a:bodyPr/>
        <a:lstStyle/>
        <a:p>
          <a:r>
            <a:rPr lang="en-US" dirty="0"/>
            <a:t>Clear compliance speeds CE-marking and safe adoption</a:t>
          </a:r>
        </a:p>
      </dgm:t>
    </dgm:pt>
    <dgm:pt modelId="{C0390630-DD79-B74C-9D78-BB18CDD3282C}" type="sibTrans" cxnId="{E1BA8CEF-7623-304E-A0AE-2682AB8F6F40}">
      <dgm:prSet/>
      <dgm:spPr/>
      <dgm:t>
        <a:bodyPr/>
        <a:lstStyle/>
        <a:p>
          <a:endParaRPr lang="en-US"/>
        </a:p>
      </dgm:t>
    </dgm:pt>
    <dgm:pt modelId="{C3D79567-124D-E846-AB69-74B6196C0846}" type="parTrans" cxnId="{E1BA8CEF-7623-304E-A0AE-2682AB8F6F40}">
      <dgm:prSet/>
      <dgm:spPr/>
      <dgm:t>
        <a:bodyPr/>
        <a:lstStyle/>
        <a:p>
          <a:endParaRPr lang="en-US"/>
        </a:p>
      </dgm:t>
    </dgm:pt>
    <dgm:pt modelId="{FBB1192A-7A75-C54B-995F-D4E9ABBDF8F8}" type="pres">
      <dgm:prSet presAssocID="{6BE26C5B-FDA5-C247-95F1-48E0806A7B46}" presName="Name0" presStyleCnt="0">
        <dgm:presLayoutVars>
          <dgm:dir/>
          <dgm:resizeHandles val="exact"/>
        </dgm:presLayoutVars>
      </dgm:prSet>
      <dgm:spPr/>
    </dgm:pt>
    <dgm:pt modelId="{94C12F6F-BDE8-AB4C-8A41-FA11FBAA1799}" type="pres">
      <dgm:prSet presAssocID="{6BE26C5B-FDA5-C247-95F1-48E0806A7B46}" presName="fgShape" presStyleLbl="fgShp" presStyleIdx="0" presStyleCnt="1"/>
      <dgm:spPr/>
    </dgm:pt>
    <dgm:pt modelId="{8C3A4918-DC01-B74E-BDCD-19155A3AFDC7}" type="pres">
      <dgm:prSet presAssocID="{6BE26C5B-FDA5-C247-95F1-48E0806A7B46}" presName="linComp" presStyleCnt="0"/>
      <dgm:spPr/>
    </dgm:pt>
    <dgm:pt modelId="{69EEE282-4B5C-9544-95C1-B00C7934CC03}" type="pres">
      <dgm:prSet presAssocID="{58A7632C-A38A-AB43-A99E-627D8D84F12D}" presName="compNode" presStyleCnt="0"/>
      <dgm:spPr/>
    </dgm:pt>
    <dgm:pt modelId="{CCF2DDA8-3FC9-EA47-8E2D-4E049C9539F0}" type="pres">
      <dgm:prSet presAssocID="{58A7632C-A38A-AB43-A99E-627D8D84F12D}" presName="bkgdShape" presStyleLbl="node1" presStyleIdx="0" presStyleCnt="3"/>
      <dgm:spPr/>
    </dgm:pt>
    <dgm:pt modelId="{EB754A11-7D30-6642-BA92-322FC72C81E6}" type="pres">
      <dgm:prSet presAssocID="{58A7632C-A38A-AB43-A99E-627D8D84F12D}" presName="nodeTx" presStyleLbl="node1" presStyleIdx="0" presStyleCnt="3">
        <dgm:presLayoutVars>
          <dgm:bulletEnabled val="1"/>
        </dgm:presLayoutVars>
      </dgm:prSet>
      <dgm:spPr/>
    </dgm:pt>
    <dgm:pt modelId="{9174C677-6D60-0740-9A08-F2CFA2B35DED}" type="pres">
      <dgm:prSet presAssocID="{58A7632C-A38A-AB43-A99E-627D8D84F12D}" presName="invisiNode" presStyleLbl="node1" presStyleIdx="0" presStyleCnt="3"/>
      <dgm:spPr/>
    </dgm:pt>
    <dgm:pt modelId="{761AC95E-B28B-3C45-AC8D-0452DC0C162B}" type="pres">
      <dgm:prSet presAssocID="{58A7632C-A38A-AB43-A99E-627D8D84F12D}"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E7C5F9E1-46B7-1B48-9E4A-AAA34C74264F}" type="pres">
      <dgm:prSet presAssocID="{6651FBD4-74B5-2C4E-9572-BAD3BF75356E}" presName="sibTrans" presStyleLbl="sibTrans2D1" presStyleIdx="0" presStyleCnt="0"/>
      <dgm:spPr/>
    </dgm:pt>
    <dgm:pt modelId="{1E334BFE-1EAC-844A-A32C-EBA60EAD6DBE}" type="pres">
      <dgm:prSet presAssocID="{3A8426D7-BAB1-1B4C-8F92-0B29DABFC72D}" presName="compNode" presStyleCnt="0"/>
      <dgm:spPr/>
    </dgm:pt>
    <dgm:pt modelId="{28AF01CD-F6FF-4647-9A49-8FD310EB33BD}" type="pres">
      <dgm:prSet presAssocID="{3A8426D7-BAB1-1B4C-8F92-0B29DABFC72D}" presName="bkgdShape" presStyleLbl="node1" presStyleIdx="1" presStyleCnt="3" custLinFactNeighborX="1427" custLinFactNeighborY="11719"/>
      <dgm:spPr/>
    </dgm:pt>
    <dgm:pt modelId="{5A7DE1A6-78B9-0E4B-A81A-1019566902EC}" type="pres">
      <dgm:prSet presAssocID="{3A8426D7-BAB1-1B4C-8F92-0B29DABFC72D}" presName="nodeTx" presStyleLbl="node1" presStyleIdx="1" presStyleCnt="3">
        <dgm:presLayoutVars>
          <dgm:bulletEnabled val="1"/>
        </dgm:presLayoutVars>
      </dgm:prSet>
      <dgm:spPr/>
    </dgm:pt>
    <dgm:pt modelId="{6419D5A1-6579-014A-AD76-4E5D64860C9F}" type="pres">
      <dgm:prSet presAssocID="{3A8426D7-BAB1-1B4C-8F92-0B29DABFC72D}" presName="invisiNode" presStyleLbl="node1" presStyleIdx="1" presStyleCnt="3"/>
      <dgm:spPr/>
    </dgm:pt>
    <dgm:pt modelId="{A23607FB-9F3E-A94D-9BBC-CD337C7F8940}" type="pres">
      <dgm:prSet presAssocID="{3A8426D7-BAB1-1B4C-8F92-0B29DABFC72D}"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5BEED0A1-030B-F240-A29C-3555B577BC55}" type="pres">
      <dgm:prSet presAssocID="{3B8E2D98-96A5-3A4F-AE00-DD7E130BE8E6}" presName="sibTrans" presStyleLbl="sibTrans2D1" presStyleIdx="0" presStyleCnt="0"/>
      <dgm:spPr/>
    </dgm:pt>
    <dgm:pt modelId="{877E20F3-1815-0149-91A6-DD69FA553C82}" type="pres">
      <dgm:prSet presAssocID="{D7C1EF84-5684-CE4E-98BF-1F00C0AAC87D}" presName="compNode" presStyleCnt="0"/>
      <dgm:spPr/>
    </dgm:pt>
    <dgm:pt modelId="{6AE01640-682C-9646-87B3-CEECB85EF457}" type="pres">
      <dgm:prSet presAssocID="{D7C1EF84-5684-CE4E-98BF-1F00C0AAC87D}" presName="bkgdShape" presStyleLbl="node1" presStyleIdx="2" presStyleCnt="3" custLinFactNeighborY="11719"/>
      <dgm:spPr/>
    </dgm:pt>
    <dgm:pt modelId="{CEB4739E-55E0-DE4B-ADE4-83BFFFA517FC}" type="pres">
      <dgm:prSet presAssocID="{D7C1EF84-5684-CE4E-98BF-1F00C0AAC87D}" presName="nodeTx" presStyleLbl="node1" presStyleIdx="2" presStyleCnt="3">
        <dgm:presLayoutVars>
          <dgm:bulletEnabled val="1"/>
        </dgm:presLayoutVars>
      </dgm:prSet>
      <dgm:spPr/>
    </dgm:pt>
    <dgm:pt modelId="{74566BDE-69F6-7C49-820C-71B625B6D305}" type="pres">
      <dgm:prSet presAssocID="{D7C1EF84-5684-CE4E-98BF-1F00C0AAC87D}" presName="invisiNode" presStyleLbl="node1" presStyleIdx="2" presStyleCnt="3"/>
      <dgm:spPr/>
    </dgm:pt>
    <dgm:pt modelId="{F50D1907-80C8-074E-A5A3-E5DBEDC461FC}" type="pres">
      <dgm:prSet presAssocID="{D7C1EF84-5684-CE4E-98BF-1F00C0AAC87D}" presName="imagNod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Lst>
  <dgm:cxnLst>
    <dgm:cxn modelId="{1CF6411C-826B-2F4F-817F-8A96DF8DDC6B}" srcId="{6BE26C5B-FDA5-C247-95F1-48E0806A7B46}" destId="{58A7632C-A38A-AB43-A99E-627D8D84F12D}" srcOrd="0" destOrd="0" parTransId="{18C01250-2526-F54B-9982-FC9D8C268BE5}" sibTransId="{6651FBD4-74B5-2C4E-9572-BAD3BF75356E}"/>
    <dgm:cxn modelId="{459A1929-36B9-FE4A-9B79-2D17EAFDCF09}" type="presOf" srcId="{D7C1EF84-5684-CE4E-98BF-1F00C0AAC87D}" destId="{CEB4739E-55E0-DE4B-ADE4-83BFFFA517FC}" srcOrd="1" destOrd="0" presId="urn:microsoft.com/office/officeart/2005/8/layout/hList7"/>
    <dgm:cxn modelId="{9C6BE548-D10A-0C45-A2FF-082C647F77D8}" type="presOf" srcId="{3A8426D7-BAB1-1B4C-8F92-0B29DABFC72D}" destId="{28AF01CD-F6FF-4647-9A49-8FD310EB33BD}" srcOrd="0" destOrd="0" presId="urn:microsoft.com/office/officeart/2005/8/layout/hList7"/>
    <dgm:cxn modelId="{6AC77D72-7143-FC42-BE04-17AF700E7A74}" type="presOf" srcId="{6BE26C5B-FDA5-C247-95F1-48E0806A7B46}" destId="{FBB1192A-7A75-C54B-995F-D4E9ABBDF8F8}" srcOrd="0" destOrd="0" presId="urn:microsoft.com/office/officeart/2005/8/layout/hList7"/>
    <dgm:cxn modelId="{89E04155-1557-9F46-8D1E-FDCA05874912}" type="presOf" srcId="{3A8426D7-BAB1-1B4C-8F92-0B29DABFC72D}" destId="{5A7DE1A6-78B9-0E4B-A81A-1019566902EC}" srcOrd="1" destOrd="0" presId="urn:microsoft.com/office/officeart/2005/8/layout/hList7"/>
    <dgm:cxn modelId="{C42BCD79-CE7B-714A-B5E7-2D9F58788D47}" type="presOf" srcId="{3B8E2D98-96A5-3A4F-AE00-DD7E130BE8E6}" destId="{5BEED0A1-030B-F240-A29C-3555B577BC55}" srcOrd="0" destOrd="0" presId="urn:microsoft.com/office/officeart/2005/8/layout/hList7"/>
    <dgm:cxn modelId="{FAD3767B-9FBE-AE4C-AADF-A47FA807F055}" type="presOf" srcId="{58A7632C-A38A-AB43-A99E-627D8D84F12D}" destId="{CCF2DDA8-3FC9-EA47-8E2D-4E049C9539F0}" srcOrd="0" destOrd="0" presId="urn:microsoft.com/office/officeart/2005/8/layout/hList7"/>
    <dgm:cxn modelId="{05985D94-E7CE-3F41-ADFA-6313EF5EACF3}" type="presOf" srcId="{58A7632C-A38A-AB43-A99E-627D8D84F12D}" destId="{EB754A11-7D30-6642-BA92-322FC72C81E6}" srcOrd="1" destOrd="0" presId="urn:microsoft.com/office/officeart/2005/8/layout/hList7"/>
    <dgm:cxn modelId="{730F18A0-B000-D645-AE8B-EB6E61239C6D}" srcId="{6BE26C5B-FDA5-C247-95F1-48E0806A7B46}" destId="{3A8426D7-BAB1-1B4C-8F92-0B29DABFC72D}" srcOrd="1" destOrd="0" parTransId="{CA9EAB82-0A64-214E-971A-18F3258A53F4}" sibTransId="{3B8E2D98-96A5-3A4F-AE00-DD7E130BE8E6}"/>
    <dgm:cxn modelId="{BA0F4BDB-BC74-BF48-85EB-B04D854E81A9}" type="presOf" srcId="{D7C1EF84-5684-CE4E-98BF-1F00C0AAC87D}" destId="{6AE01640-682C-9646-87B3-CEECB85EF457}" srcOrd="0" destOrd="0" presId="urn:microsoft.com/office/officeart/2005/8/layout/hList7"/>
    <dgm:cxn modelId="{E1BA8CEF-7623-304E-A0AE-2682AB8F6F40}" srcId="{6BE26C5B-FDA5-C247-95F1-48E0806A7B46}" destId="{D7C1EF84-5684-CE4E-98BF-1F00C0AAC87D}" srcOrd="2" destOrd="0" parTransId="{C3D79567-124D-E846-AB69-74B6196C0846}" sibTransId="{C0390630-DD79-B74C-9D78-BB18CDD3282C}"/>
    <dgm:cxn modelId="{775BB8F5-BD97-C448-97BD-001FD5388BF2}" type="presOf" srcId="{6651FBD4-74B5-2C4E-9572-BAD3BF75356E}" destId="{E7C5F9E1-46B7-1B48-9E4A-AAA34C74264F}" srcOrd="0" destOrd="0" presId="urn:microsoft.com/office/officeart/2005/8/layout/hList7"/>
    <dgm:cxn modelId="{BC2F49B7-12A0-BB4D-93AF-46A094452DEF}" type="presParOf" srcId="{FBB1192A-7A75-C54B-995F-D4E9ABBDF8F8}" destId="{94C12F6F-BDE8-AB4C-8A41-FA11FBAA1799}" srcOrd="0" destOrd="0" presId="urn:microsoft.com/office/officeart/2005/8/layout/hList7"/>
    <dgm:cxn modelId="{BDBC13A0-4594-E847-A4B6-B980AAF761BE}" type="presParOf" srcId="{FBB1192A-7A75-C54B-995F-D4E9ABBDF8F8}" destId="{8C3A4918-DC01-B74E-BDCD-19155A3AFDC7}" srcOrd="1" destOrd="0" presId="urn:microsoft.com/office/officeart/2005/8/layout/hList7"/>
    <dgm:cxn modelId="{220AD7DC-CE93-194A-BE53-DF9524D7C456}" type="presParOf" srcId="{8C3A4918-DC01-B74E-BDCD-19155A3AFDC7}" destId="{69EEE282-4B5C-9544-95C1-B00C7934CC03}" srcOrd="0" destOrd="0" presId="urn:microsoft.com/office/officeart/2005/8/layout/hList7"/>
    <dgm:cxn modelId="{7D75BD2F-ED1D-3D48-AB59-2351D736C4BA}" type="presParOf" srcId="{69EEE282-4B5C-9544-95C1-B00C7934CC03}" destId="{CCF2DDA8-3FC9-EA47-8E2D-4E049C9539F0}" srcOrd="0" destOrd="0" presId="urn:microsoft.com/office/officeart/2005/8/layout/hList7"/>
    <dgm:cxn modelId="{EA9D16A6-6A1B-E443-B90E-2C59E561D3D0}" type="presParOf" srcId="{69EEE282-4B5C-9544-95C1-B00C7934CC03}" destId="{EB754A11-7D30-6642-BA92-322FC72C81E6}" srcOrd="1" destOrd="0" presId="urn:microsoft.com/office/officeart/2005/8/layout/hList7"/>
    <dgm:cxn modelId="{791754CB-5363-DA48-9F06-8D19A3D76886}" type="presParOf" srcId="{69EEE282-4B5C-9544-95C1-B00C7934CC03}" destId="{9174C677-6D60-0740-9A08-F2CFA2B35DED}" srcOrd="2" destOrd="0" presId="urn:microsoft.com/office/officeart/2005/8/layout/hList7"/>
    <dgm:cxn modelId="{ABF26C03-E069-BF42-B6EB-60D7D4F35144}" type="presParOf" srcId="{69EEE282-4B5C-9544-95C1-B00C7934CC03}" destId="{761AC95E-B28B-3C45-AC8D-0452DC0C162B}" srcOrd="3" destOrd="0" presId="urn:microsoft.com/office/officeart/2005/8/layout/hList7"/>
    <dgm:cxn modelId="{D139CDC0-3727-CB45-9B20-364051D3923F}" type="presParOf" srcId="{8C3A4918-DC01-B74E-BDCD-19155A3AFDC7}" destId="{E7C5F9E1-46B7-1B48-9E4A-AAA34C74264F}" srcOrd="1" destOrd="0" presId="urn:microsoft.com/office/officeart/2005/8/layout/hList7"/>
    <dgm:cxn modelId="{656280DC-3952-E74E-907D-0AC9ED7367B3}" type="presParOf" srcId="{8C3A4918-DC01-B74E-BDCD-19155A3AFDC7}" destId="{1E334BFE-1EAC-844A-A32C-EBA60EAD6DBE}" srcOrd="2" destOrd="0" presId="urn:microsoft.com/office/officeart/2005/8/layout/hList7"/>
    <dgm:cxn modelId="{C55C6433-CB5B-D04E-AD11-E615C16B4DC4}" type="presParOf" srcId="{1E334BFE-1EAC-844A-A32C-EBA60EAD6DBE}" destId="{28AF01CD-F6FF-4647-9A49-8FD310EB33BD}" srcOrd="0" destOrd="0" presId="urn:microsoft.com/office/officeart/2005/8/layout/hList7"/>
    <dgm:cxn modelId="{A08F3D08-7E6A-B04C-8562-38C536149523}" type="presParOf" srcId="{1E334BFE-1EAC-844A-A32C-EBA60EAD6DBE}" destId="{5A7DE1A6-78B9-0E4B-A81A-1019566902EC}" srcOrd="1" destOrd="0" presId="urn:microsoft.com/office/officeart/2005/8/layout/hList7"/>
    <dgm:cxn modelId="{92B101A9-D64C-F34E-A4A8-0911A100E7D9}" type="presParOf" srcId="{1E334BFE-1EAC-844A-A32C-EBA60EAD6DBE}" destId="{6419D5A1-6579-014A-AD76-4E5D64860C9F}" srcOrd="2" destOrd="0" presId="urn:microsoft.com/office/officeart/2005/8/layout/hList7"/>
    <dgm:cxn modelId="{A6400CE3-19D5-2647-B8D8-ED41D050FEBC}" type="presParOf" srcId="{1E334BFE-1EAC-844A-A32C-EBA60EAD6DBE}" destId="{A23607FB-9F3E-A94D-9BBC-CD337C7F8940}" srcOrd="3" destOrd="0" presId="urn:microsoft.com/office/officeart/2005/8/layout/hList7"/>
    <dgm:cxn modelId="{8CB8B25D-C441-574C-AD80-03B0B91AB400}" type="presParOf" srcId="{8C3A4918-DC01-B74E-BDCD-19155A3AFDC7}" destId="{5BEED0A1-030B-F240-A29C-3555B577BC55}" srcOrd="3" destOrd="0" presId="urn:microsoft.com/office/officeart/2005/8/layout/hList7"/>
    <dgm:cxn modelId="{67E62E0E-244E-4846-81E3-419744286366}" type="presParOf" srcId="{8C3A4918-DC01-B74E-BDCD-19155A3AFDC7}" destId="{877E20F3-1815-0149-91A6-DD69FA553C82}" srcOrd="4" destOrd="0" presId="urn:microsoft.com/office/officeart/2005/8/layout/hList7"/>
    <dgm:cxn modelId="{6E73C386-2A43-0141-AC50-5412C6943935}" type="presParOf" srcId="{877E20F3-1815-0149-91A6-DD69FA553C82}" destId="{6AE01640-682C-9646-87B3-CEECB85EF457}" srcOrd="0" destOrd="0" presId="urn:microsoft.com/office/officeart/2005/8/layout/hList7"/>
    <dgm:cxn modelId="{E9C4A2C2-B6D3-3A4F-BF6C-6E283B4F00C3}" type="presParOf" srcId="{877E20F3-1815-0149-91A6-DD69FA553C82}" destId="{CEB4739E-55E0-DE4B-ADE4-83BFFFA517FC}" srcOrd="1" destOrd="0" presId="urn:microsoft.com/office/officeart/2005/8/layout/hList7"/>
    <dgm:cxn modelId="{02EAA7B9-72D6-9F42-B5EC-A1ECE853EF11}" type="presParOf" srcId="{877E20F3-1815-0149-91A6-DD69FA553C82}" destId="{74566BDE-69F6-7C49-820C-71B625B6D305}" srcOrd="2" destOrd="0" presId="urn:microsoft.com/office/officeart/2005/8/layout/hList7"/>
    <dgm:cxn modelId="{624B607E-3D99-5D4C-9BC3-242472F21019}" type="presParOf" srcId="{877E20F3-1815-0149-91A6-DD69FA553C82}" destId="{F50D1907-80C8-074E-A5A3-E5DBEDC461F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E26C5B-FDA5-C247-95F1-48E0806A7B4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58A7632C-A38A-AB43-A99E-627D8D84F12D}">
      <dgm:prSet/>
      <dgm:spPr/>
      <dgm:t>
        <a:bodyPr/>
        <a:lstStyle/>
        <a:p>
          <a:r>
            <a:rPr lang="en-US"/>
            <a:t>Predict risks of declining functional ability before crisis</a:t>
          </a:r>
        </a:p>
      </dgm:t>
    </dgm:pt>
    <dgm:pt modelId="{18C01250-2526-F54B-9982-FC9D8C268BE5}" type="parTrans" cxnId="{1CF6411C-826B-2F4F-817F-8A96DF8DDC6B}">
      <dgm:prSet/>
      <dgm:spPr/>
      <dgm:t>
        <a:bodyPr/>
        <a:lstStyle/>
        <a:p>
          <a:endParaRPr lang="en-US"/>
        </a:p>
      </dgm:t>
    </dgm:pt>
    <dgm:pt modelId="{6651FBD4-74B5-2C4E-9572-BAD3BF75356E}" type="sibTrans" cxnId="{1CF6411C-826B-2F4F-817F-8A96DF8DDC6B}">
      <dgm:prSet/>
      <dgm:spPr/>
      <dgm:t>
        <a:bodyPr/>
        <a:lstStyle/>
        <a:p>
          <a:endParaRPr lang="en-US"/>
        </a:p>
      </dgm:t>
    </dgm:pt>
    <dgm:pt modelId="{3A8426D7-BAB1-1B4C-8F92-0B29DABFC72D}">
      <dgm:prSet/>
      <dgm:spPr/>
      <dgm:t>
        <a:bodyPr/>
        <a:lstStyle/>
        <a:p>
          <a:r>
            <a:rPr lang="en-US"/>
            <a:t>AI models learn from Finland’s RAI &amp; ICF data, built by national organizations + partners under strict data ethics</a:t>
          </a:r>
        </a:p>
      </dgm:t>
    </dgm:pt>
    <dgm:pt modelId="{CA9EAB82-0A64-214E-971A-18F3258A53F4}" type="parTrans" cxnId="{730F18A0-B000-D645-AE8B-EB6E61239C6D}">
      <dgm:prSet/>
      <dgm:spPr/>
      <dgm:t>
        <a:bodyPr/>
        <a:lstStyle/>
        <a:p>
          <a:endParaRPr lang="en-US"/>
        </a:p>
      </dgm:t>
    </dgm:pt>
    <dgm:pt modelId="{3B8E2D98-96A5-3A4F-AE00-DD7E130BE8E6}" type="sibTrans" cxnId="{730F18A0-B000-D645-AE8B-EB6E61239C6D}">
      <dgm:prSet/>
      <dgm:spPr/>
      <dgm:t>
        <a:bodyPr/>
        <a:lstStyle/>
        <a:p>
          <a:endParaRPr lang="en-US"/>
        </a:p>
      </dgm:t>
    </dgm:pt>
    <dgm:pt modelId="{D7C1EF84-5684-CE4E-98BF-1F00C0AAC87D}">
      <dgm:prSet/>
      <dgm:spPr/>
      <dgm:t>
        <a:bodyPr/>
        <a:lstStyle/>
        <a:p>
          <a:r>
            <a:rPr lang="en-US"/>
            <a:t>Earlier support keeps people at home longer and helps professionals focus on care</a:t>
          </a:r>
        </a:p>
      </dgm:t>
    </dgm:pt>
    <dgm:pt modelId="{C3D79567-124D-E846-AB69-74B6196C0846}" type="parTrans" cxnId="{E1BA8CEF-7623-304E-A0AE-2682AB8F6F40}">
      <dgm:prSet/>
      <dgm:spPr/>
      <dgm:t>
        <a:bodyPr/>
        <a:lstStyle/>
        <a:p>
          <a:endParaRPr lang="en-US"/>
        </a:p>
      </dgm:t>
    </dgm:pt>
    <dgm:pt modelId="{C0390630-DD79-B74C-9D78-BB18CDD3282C}" type="sibTrans" cxnId="{E1BA8CEF-7623-304E-A0AE-2682AB8F6F40}">
      <dgm:prSet/>
      <dgm:spPr/>
      <dgm:t>
        <a:bodyPr/>
        <a:lstStyle/>
        <a:p>
          <a:endParaRPr lang="en-US"/>
        </a:p>
      </dgm:t>
    </dgm:pt>
    <dgm:pt modelId="{FBB1192A-7A75-C54B-995F-D4E9ABBDF8F8}" type="pres">
      <dgm:prSet presAssocID="{6BE26C5B-FDA5-C247-95F1-48E0806A7B46}" presName="Name0" presStyleCnt="0">
        <dgm:presLayoutVars>
          <dgm:dir/>
          <dgm:resizeHandles val="exact"/>
        </dgm:presLayoutVars>
      </dgm:prSet>
      <dgm:spPr/>
    </dgm:pt>
    <dgm:pt modelId="{94C12F6F-BDE8-AB4C-8A41-FA11FBAA1799}" type="pres">
      <dgm:prSet presAssocID="{6BE26C5B-FDA5-C247-95F1-48E0806A7B46}" presName="fgShape" presStyleLbl="fgShp" presStyleIdx="0" presStyleCnt="1"/>
      <dgm:spPr/>
    </dgm:pt>
    <dgm:pt modelId="{8C3A4918-DC01-B74E-BDCD-19155A3AFDC7}" type="pres">
      <dgm:prSet presAssocID="{6BE26C5B-FDA5-C247-95F1-48E0806A7B46}" presName="linComp" presStyleCnt="0"/>
      <dgm:spPr/>
    </dgm:pt>
    <dgm:pt modelId="{69EEE282-4B5C-9544-95C1-B00C7934CC03}" type="pres">
      <dgm:prSet presAssocID="{58A7632C-A38A-AB43-A99E-627D8D84F12D}" presName="compNode" presStyleCnt="0"/>
      <dgm:spPr/>
    </dgm:pt>
    <dgm:pt modelId="{CCF2DDA8-3FC9-EA47-8E2D-4E049C9539F0}" type="pres">
      <dgm:prSet presAssocID="{58A7632C-A38A-AB43-A99E-627D8D84F12D}" presName="bkgdShape" presStyleLbl="node1" presStyleIdx="0" presStyleCnt="3"/>
      <dgm:spPr/>
    </dgm:pt>
    <dgm:pt modelId="{EB754A11-7D30-6642-BA92-322FC72C81E6}" type="pres">
      <dgm:prSet presAssocID="{58A7632C-A38A-AB43-A99E-627D8D84F12D}" presName="nodeTx" presStyleLbl="node1" presStyleIdx="0" presStyleCnt="3">
        <dgm:presLayoutVars>
          <dgm:bulletEnabled val="1"/>
        </dgm:presLayoutVars>
      </dgm:prSet>
      <dgm:spPr/>
    </dgm:pt>
    <dgm:pt modelId="{9174C677-6D60-0740-9A08-F2CFA2B35DED}" type="pres">
      <dgm:prSet presAssocID="{58A7632C-A38A-AB43-A99E-627D8D84F12D}" presName="invisiNode" presStyleLbl="node1" presStyleIdx="0" presStyleCnt="3"/>
      <dgm:spPr/>
    </dgm:pt>
    <dgm:pt modelId="{761AC95E-B28B-3C45-AC8D-0452DC0C162B}" type="pres">
      <dgm:prSet presAssocID="{58A7632C-A38A-AB43-A99E-627D8D84F12D}"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E7C5F9E1-46B7-1B48-9E4A-AAA34C74264F}" type="pres">
      <dgm:prSet presAssocID="{6651FBD4-74B5-2C4E-9572-BAD3BF75356E}" presName="sibTrans" presStyleLbl="sibTrans2D1" presStyleIdx="0" presStyleCnt="0"/>
      <dgm:spPr/>
    </dgm:pt>
    <dgm:pt modelId="{1E334BFE-1EAC-844A-A32C-EBA60EAD6DBE}" type="pres">
      <dgm:prSet presAssocID="{3A8426D7-BAB1-1B4C-8F92-0B29DABFC72D}" presName="compNode" presStyleCnt="0"/>
      <dgm:spPr/>
    </dgm:pt>
    <dgm:pt modelId="{28AF01CD-F6FF-4647-9A49-8FD310EB33BD}" type="pres">
      <dgm:prSet presAssocID="{3A8426D7-BAB1-1B4C-8F92-0B29DABFC72D}" presName="bkgdShape" presStyleLbl="node1" presStyleIdx="1" presStyleCnt="3" custLinFactNeighborX="1427" custLinFactNeighborY="11719"/>
      <dgm:spPr/>
    </dgm:pt>
    <dgm:pt modelId="{5A7DE1A6-78B9-0E4B-A81A-1019566902EC}" type="pres">
      <dgm:prSet presAssocID="{3A8426D7-BAB1-1B4C-8F92-0B29DABFC72D}" presName="nodeTx" presStyleLbl="node1" presStyleIdx="1" presStyleCnt="3">
        <dgm:presLayoutVars>
          <dgm:bulletEnabled val="1"/>
        </dgm:presLayoutVars>
      </dgm:prSet>
      <dgm:spPr/>
    </dgm:pt>
    <dgm:pt modelId="{6419D5A1-6579-014A-AD76-4E5D64860C9F}" type="pres">
      <dgm:prSet presAssocID="{3A8426D7-BAB1-1B4C-8F92-0B29DABFC72D}" presName="invisiNode" presStyleLbl="node1" presStyleIdx="1" presStyleCnt="3"/>
      <dgm:spPr/>
    </dgm:pt>
    <dgm:pt modelId="{A23607FB-9F3E-A94D-9BBC-CD337C7F8940}" type="pres">
      <dgm:prSet presAssocID="{3A8426D7-BAB1-1B4C-8F92-0B29DABFC72D}"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5BEED0A1-030B-F240-A29C-3555B577BC55}" type="pres">
      <dgm:prSet presAssocID="{3B8E2D98-96A5-3A4F-AE00-DD7E130BE8E6}" presName="sibTrans" presStyleLbl="sibTrans2D1" presStyleIdx="0" presStyleCnt="0"/>
      <dgm:spPr/>
    </dgm:pt>
    <dgm:pt modelId="{877E20F3-1815-0149-91A6-DD69FA553C82}" type="pres">
      <dgm:prSet presAssocID="{D7C1EF84-5684-CE4E-98BF-1F00C0AAC87D}" presName="compNode" presStyleCnt="0"/>
      <dgm:spPr/>
    </dgm:pt>
    <dgm:pt modelId="{6AE01640-682C-9646-87B3-CEECB85EF457}" type="pres">
      <dgm:prSet presAssocID="{D7C1EF84-5684-CE4E-98BF-1F00C0AAC87D}" presName="bkgdShape" presStyleLbl="node1" presStyleIdx="2" presStyleCnt="3" custLinFactNeighborY="11719"/>
      <dgm:spPr/>
    </dgm:pt>
    <dgm:pt modelId="{CEB4739E-55E0-DE4B-ADE4-83BFFFA517FC}" type="pres">
      <dgm:prSet presAssocID="{D7C1EF84-5684-CE4E-98BF-1F00C0AAC87D}" presName="nodeTx" presStyleLbl="node1" presStyleIdx="2" presStyleCnt="3">
        <dgm:presLayoutVars>
          <dgm:bulletEnabled val="1"/>
        </dgm:presLayoutVars>
      </dgm:prSet>
      <dgm:spPr/>
    </dgm:pt>
    <dgm:pt modelId="{74566BDE-69F6-7C49-820C-71B625B6D305}" type="pres">
      <dgm:prSet presAssocID="{D7C1EF84-5684-CE4E-98BF-1F00C0AAC87D}" presName="invisiNode" presStyleLbl="node1" presStyleIdx="2" presStyleCnt="3"/>
      <dgm:spPr/>
    </dgm:pt>
    <dgm:pt modelId="{F50D1907-80C8-074E-A5A3-E5DBEDC461FC}" type="pres">
      <dgm:prSet presAssocID="{D7C1EF84-5684-CE4E-98BF-1F00C0AAC87D}" presName="imagNod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Lst>
  <dgm:cxnLst>
    <dgm:cxn modelId="{1CF6411C-826B-2F4F-817F-8A96DF8DDC6B}" srcId="{6BE26C5B-FDA5-C247-95F1-48E0806A7B46}" destId="{58A7632C-A38A-AB43-A99E-627D8D84F12D}" srcOrd="0" destOrd="0" parTransId="{18C01250-2526-F54B-9982-FC9D8C268BE5}" sibTransId="{6651FBD4-74B5-2C4E-9572-BAD3BF75356E}"/>
    <dgm:cxn modelId="{459A1929-36B9-FE4A-9B79-2D17EAFDCF09}" type="presOf" srcId="{D7C1EF84-5684-CE4E-98BF-1F00C0AAC87D}" destId="{CEB4739E-55E0-DE4B-ADE4-83BFFFA517FC}" srcOrd="1" destOrd="0" presId="urn:microsoft.com/office/officeart/2005/8/layout/hList7"/>
    <dgm:cxn modelId="{9C6BE548-D10A-0C45-A2FF-082C647F77D8}" type="presOf" srcId="{3A8426D7-BAB1-1B4C-8F92-0B29DABFC72D}" destId="{28AF01CD-F6FF-4647-9A49-8FD310EB33BD}" srcOrd="0" destOrd="0" presId="urn:microsoft.com/office/officeart/2005/8/layout/hList7"/>
    <dgm:cxn modelId="{6AC77D72-7143-FC42-BE04-17AF700E7A74}" type="presOf" srcId="{6BE26C5B-FDA5-C247-95F1-48E0806A7B46}" destId="{FBB1192A-7A75-C54B-995F-D4E9ABBDF8F8}" srcOrd="0" destOrd="0" presId="urn:microsoft.com/office/officeart/2005/8/layout/hList7"/>
    <dgm:cxn modelId="{89E04155-1557-9F46-8D1E-FDCA05874912}" type="presOf" srcId="{3A8426D7-BAB1-1B4C-8F92-0B29DABFC72D}" destId="{5A7DE1A6-78B9-0E4B-A81A-1019566902EC}" srcOrd="1" destOrd="0" presId="urn:microsoft.com/office/officeart/2005/8/layout/hList7"/>
    <dgm:cxn modelId="{C42BCD79-CE7B-714A-B5E7-2D9F58788D47}" type="presOf" srcId="{3B8E2D98-96A5-3A4F-AE00-DD7E130BE8E6}" destId="{5BEED0A1-030B-F240-A29C-3555B577BC55}" srcOrd="0" destOrd="0" presId="urn:microsoft.com/office/officeart/2005/8/layout/hList7"/>
    <dgm:cxn modelId="{FAD3767B-9FBE-AE4C-AADF-A47FA807F055}" type="presOf" srcId="{58A7632C-A38A-AB43-A99E-627D8D84F12D}" destId="{CCF2DDA8-3FC9-EA47-8E2D-4E049C9539F0}" srcOrd="0" destOrd="0" presId="urn:microsoft.com/office/officeart/2005/8/layout/hList7"/>
    <dgm:cxn modelId="{05985D94-E7CE-3F41-ADFA-6313EF5EACF3}" type="presOf" srcId="{58A7632C-A38A-AB43-A99E-627D8D84F12D}" destId="{EB754A11-7D30-6642-BA92-322FC72C81E6}" srcOrd="1" destOrd="0" presId="urn:microsoft.com/office/officeart/2005/8/layout/hList7"/>
    <dgm:cxn modelId="{730F18A0-B000-D645-AE8B-EB6E61239C6D}" srcId="{6BE26C5B-FDA5-C247-95F1-48E0806A7B46}" destId="{3A8426D7-BAB1-1B4C-8F92-0B29DABFC72D}" srcOrd="1" destOrd="0" parTransId="{CA9EAB82-0A64-214E-971A-18F3258A53F4}" sibTransId="{3B8E2D98-96A5-3A4F-AE00-DD7E130BE8E6}"/>
    <dgm:cxn modelId="{BA0F4BDB-BC74-BF48-85EB-B04D854E81A9}" type="presOf" srcId="{D7C1EF84-5684-CE4E-98BF-1F00C0AAC87D}" destId="{6AE01640-682C-9646-87B3-CEECB85EF457}" srcOrd="0" destOrd="0" presId="urn:microsoft.com/office/officeart/2005/8/layout/hList7"/>
    <dgm:cxn modelId="{E1BA8CEF-7623-304E-A0AE-2682AB8F6F40}" srcId="{6BE26C5B-FDA5-C247-95F1-48E0806A7B46}" destId="{D7C1EF84-5684-CE4E-98BF-1F00C0AAC87D}" srcOrd="2" destOrd="0" parTransId="{C3D79567-124D-E846-AB69-74B6196C0846}" sibTransId="{C0390630-DD79-B74C-9D78-BB18CDD3282C}"/>
    <dgm:cxn modelId="{775BB8F5-BD97-C448-97BD-001FD5388BF2}" type="presOf" srcId="{6651FBD4-74B5-2C4E-9572-BAD3BF75356E}" destId="{E7C5F9E1-46B7-1B48-9E4A-AAA34C74264F}" srcOrd="0" destOrd="0" presId="urn:microsoft.com/office/officeart/2005/8/layout/hList7"/>
    <dgm:cxn modelId="{BC2F49B7-12A0-BB4D-93AF-46A094452DEF}" type="presParOf" srcId="{FBB1192A-7A75-C54B-995F-D4E9ABBDF8F8}" destId="{94C12F6F-BDE8-AB4C-8A41-FA11FBAA1799}" srcOrd="0" destOrd="0" presId="urn:microsoft.com/office/officeart/2005/8/layout/hList7"/>
    <dgm:cxn modelId="{BDBC13A0-4594-E847-A4B6-B980AAF761BE}" type="presParOf" srcId="{FBB1192A-7A75-C54B-995F-D4E9ABBDF8F8}" destId="{8C3A4918-DC01-B74E-BDCD-19155A3AFDC7}" srcOrd="1" destOrd="0" presId="urn:microsoft.com/office/officeart/2005/8/layout/hList7"/>
    <dgm:cxn modelId="{220AD7DC-CE93-194A-BE53-DF9524D7C456}" type="presParOf" srcId="{8C3A4918-DC01-B74E-BDCD-19155A3AFDC7}" destId="{69EEE282-4B5C-9544-95C1-B00C7934CC03}" srcOrd="0" destOrd="0" presId="urn:microsoft.com/office/officeart/2005/8/layout/hList7"/>
    <dgm:cxn modelId="{7D75BD2F-ED1D-3D48-AB59-2351D736C4BA}" type="presParOf" srcId="{69EEE282-4B5C-9544-95C1-B00C7934CC03}" destId="{CCF2DDA8-3FC9-EA47-8E2D-4E049C9539F0}" srcOrd="0" destOrd="0" presId="urn:microsoft.com/office/officeart/2005/8/layout/hList7"/>
    <dgm:cxn modelId="{EA9D16A6-6A1B-E443-B90E-2C59E561D3D0}" type="presParOf" srcId="{69EEE282-4B5C-9544-95C1-B00C7934CC03}" destId="{EB754A11-7D30-6642-BA92-322FC72C81E6}" srcOrd="1" destOrd="0" presId="urn:microsoft.com/office/officeart/2005/8/layout/hList7"/>
    <dgm:cxn modelId="{791754CB-5363-DA48-9F06-8D19A3D76886}" type="presParOf" srcId="{69EEE282-4B5C-9544-95C1-B00C7934CC03}" destId="{9174C677-6D60-0740-9A08-F2CFA2B35DED}" srcOrd="2" destOrd="0" presId="urn:microsoft.com/office/officeart/2005/8/layout/hList7"/>
    <dgm:cxn modelId="{ABF26C03-E069-BF42-B6EB-60D7D4F35144}" type="presParOf" srcId="{69EEE282-4B5C-9544-95C1-B00C7934CC03}" destId="{761AC95E-B28B-3C45-AC8D-0452DC0C162B}" srcOrd="3" destOrd="0" presId="urn:microsoft.com/office/officeart/2005/8/layout/hList7"/>
    <dgm:cxn modelId="{D139CDC0-3727-CB45-9B20-364051D3923F}" type="presParOf" srcId="{8C3A4918-DC01-B74E-BDCD-19155A3AFDC7}" destId="{E7C5F9E1-46B7-1B48-9E4A-AAA34C74264F}" srcOrd="1" destOrd="0" presId="urn:microsoft.com/office/officeart/2005/8/layout/hList7"/>
    <dgm:cxn modelId="{656280DC-3952-E74E-907D-0AC9ED7367B3}" type="presParOf" srcId="{8C3A4918-DC01-B74E-BDCD-19155A3AFDC7}" destId="{1E334BFE-1EAC-844A-A32C-EBA60EAD6DBE}" srcOrd="2" destOrd="0" presId="urn:microsoft.com/office/officeart/2005/8/layout/hList7"/>
    <dgm:cxn modelId="{C55C6433-CB5B-D04E-AD11-E615C16B4DC4}" type="presParOf" srcId="{1E334BFE-1EAC-844A-A32C-EBA60EAD6DBE}" destId="{28AF01CD-F6FF-4647-9A49-8FD310EB33BD}" srcOrd="0" destOrd="0" presId="urn:microsoft.com/office/officeart/2005/8/layout/hList7"/>
    <dgm:cxn modelId="{A08F3D08-7E6A-B04C-8562-38C536149523}" type="presParOf" srcId="{1E334BFE-1EAC-844A-A32C-EBA60EAD6DBE}" destId="{5A7DE1A6-78B9-0E4B-A81A-1019566902EC}" srcOrd="1" destOrd="0" presId="urn:microsoft.com/office/officeart/2005/8/layout/hList7"/>
    <dgm:cxn modelId="{92B101A9-D64C-F34E-A4A8-0911A100E7D9}" type="presParOf" srcId="{1E334BFE-1EAC-844A-A32C-EBA60EAD6DBE}" destId="{6419D5A1-6579-014A-AD76-4E5D64860C9F}" srcOrd="2" destOrd="0" presId="urn:microsoft.com/office/officeart/2005/8/layout/hList7"/>
    <dgm:cxn modelId="{A6400CE3-19D5-2647-B8D8-ED41D050FEBC}" type="presParOf" srcId="{1E334BFE-1EAC-844A-A32C-EBA60EAD6DBE}" destId="{A23607FB-9F3E-A94D-9BBC-CD337C7F8940}" srcOrd="3" destOrd="0" presId="urn:microsoft.com/office/officeart/2005/8/layout/hList7"/>
    <dgm:cxn modelId="{8CB8B25D-C441-574C-AD80-03B0B91AB400}" type="presParOf" srcId="{8C3A4918-DC01-B74E-BDCD-19155A3AFDC7}" destId="{5BEED0A1-030B-F240-A29C-3555B577BC55}" srcOrd="3" destOrd="0" presId="urn:microsoft.com/office/officeart/2005/8/layout/hList7"/>
    <dgm:cxn modelId="{67E62E0E-244E-4846-81E3-419744286366}" type="presParOf" srcId="{8C3A4918-DC01-B74E-BDCD-19155A3AFDC7}" destId="{877E20F3-1815-0149-91A6-DD69FA553C82}" srcOrd="4" destOrd="0" presId="urn:microsoft.com/office/officeart/2005/8/layout/hList7"/>
    <dgm:cxn modelId="{6E73C386-2A43-0141-AC50-5412C6943935}" type="presParOf" srcId="{877E20F3-1815-0149-91A6-DD69FA553C82}" destId="{6AE01640-682C-9646-87B3-CEECB85EF457}" srcOrd="0" destOrd="0" presId="urn:microsoft.com/office/officeart/2005/8/layout/hList7"/>
    <dgm:cxn modelId="{E9C4A2C2-B6D3-3A4F-BF6C-6E283B4F00C3}" type="presParOf" srcId="{877E20F3-1815-0149-91A6-DD69FA553C82}" destId="{CEB4739E-55E0-DE4B-ADE4-83BFFFA517FC}" srcOrd="1" destOrd="0" presId="urn:microsoft.com/office/officeart/2005/8/layout/hList7"/>
    <dgm:cxn modelId="{02EAA7B9-72D6-9F42-B5EC-A1ECE853EF11}" type="presParOf" srcId="{877E20F3-1815-0149-91A6-DD69FA553C82}" destId="{74566BDE-69F6-7C49-820C-71B625B6D305}" srcOrd="2" destOrd="0" presId="urn:microsoft.com/office/officeart/2005/8/layout/hList7"/>
    <dgm:cxn modelId="{624B607E-3D99-5D4C-9BC3-242472F21019}" type="presParOf" srcId="{877E20F3-1815-0149-91A6-DD69FA553C82}" destId="{F50D1907-80C8-074E-A5A3-E5DBEDC461F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E26C5B-FDA5-C247-95F1-48E0806A7B4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58A7632C-A38A-AB43-A99E-627D8D84F12D}">
      <dgm:prSet/>
      <dgm:spPr/>
      <dgm:t>
        <a:bodyPr/>
        <a:lstStyle/>
        <a:p>
          <a:r>
            <a:rPr lang="en-US"/>
            <a:t>Enable seniors to live safely and independently at home</a:t>
          </a:r>
        </a:p>
      </dgm:t>
    </dgm:pt>
    <dgm:pt modelId="{18C01250-2526-F54B-9982-FC9D8C268BE5}" type="parTrans" cxnId="{1CF6411C-826B-2F4F-817F-8A96DF8DDC6B}">
      <dgm:prSet/>
      <dgm:spPr/>
      <dgm:t>
        <a:bodyPr/>
        <a:lstStyle/>
        <a:p>
          <a:endParaRPr lang="en-US"/>
        </a:p>
      </dgm:t>
    </dgm:pt>
    <dgm:pt modelId="{6651FBD4-74B5-2C4E-9572-BAD3BF75356E}" type="sibTrans" cxnId="{1CF6411C-826B-2F4F-817F-8A96DF8DDC6B}">
      <dgm:prSet/>
      <dgm:spPr/>
      <dgm:t>
        <a:bodyPr/>
        <a:lstStyle/>
        <a:p>
          <a:endParaRPr lang="en-US"/>
        </a:p>
      </dgm:t>
    </dgm:pt>
    <dgm:pt modelId="{3A8426D7-BAB1-1B4C-8F92-0B29DABFC72D}">
      <dgm:prSet/>
      <dgm:spPr/>
      <dgm:t>
        <a:bodyPr/>
        <a:lstStyle/>
        <a:p>
          <a:r>
            <a:rPr lang="en-US"/>
            <a:t>AI-driven AgeTech combines sensors, safety wearables, and medication devices with care data</a:t>
          </a:r>
        </a:p>
      </dgm:t>
    </dgm:pt>
    <dgm:pt modelId="{3B8E2D98-96A5-3A4F-AE00-DD7E130BE8E6}" type="sibTrans" cxnId="{730F18A0-B000-D645-AE8B-EB6E61239C6D}">
      <dgm:prSet/>
      <dgm:spPr/>
      <dgm:t>
        <a:bodyPr/>
        <a:lstStyle/>
        <a:p>
          <a:endParaRPr lang="en-US"/>
        </a:p>
      </dgm:t>
    </dgm:pt>
    <dgm:pt modelId="{CA9EAB82-0A64-214E-971A-18F3258A53F4}" type="parTrans" cxnId="{730F18A0-B000-D645-AE8B-EB6E61239C6D}">
      <dgm:prSet/>
      <dgm:spPr/>
      <dgm:t>
        <a:bodyPr/>
        <a:lstStyle/>
        <a:p>
          <a:endParaRPr lang="en-US"/>
        </a:p>
      </dgm:t>
    </dgm:pt>
    <dgm:pt modelId="{D7C1EF84-5684-CE4E-98BF-1F00C0AAC87D}">
      <dgm:prSet/>
      <dgm:spPr/>
      <dgm:t>
        <a:bodyPr/>
        <a:lstStyle/>
        <a:p>
          <a:r>
            <a:rPr lang="en-US"/>
            <a:t>Fewer emergency calls and institutional-care needs — greater wellbeing and autonomy</a:t>
          </a:r>
        </a:p>
      </dgm:t>
    </dgm:pt>
    <dgm:pt modelId="{C0390630-DD79-B74C-9D78-BB18CDD3282C}" type="sibTrans" cxnId="{E1BA8CEF-7623-304E-A0AE-2682AB8F6F40}">
      <dgm:prSet/>
      <dgm:spPr/>
      <dgm:t>
        <a:bodyPr/>
        <a:lstStyle/>
        <a:p>
          <a:endParaRPr lang="en-US"/>
        </a:p>
      </dgm:t>
    </dgm:pt>
    <dgm:pt modelId="{C3D79567-124D-E846-AB69-74B6196C0846}" type="parTrans" cxnId="{E1BA8CEF-7623-304E-A0AE-2682AB8F6F40}">
      <dgm:prSet/>
      <dgm:spPr/>
      <dgm:t>
        <a:bodyPr/>
        <a:lstStyle/>
        <a:p>
          <a:endParaRPr lang="en-US"/>
        </a:p>
      </dgm:t>
    </dgm:pt>
    <dgm:pt modelId="{FBB1192A-7A75-C54B-995F-D4E9ABBDF8F8}" type="pres">
      <dgm:prSet presAssocID="{6BE26C5B-FDA5-C247-95F1-48E0806A7B46}" presName="Name0" presStyleCnt="0">
        <dgm:presLayoutVars>
          <dgm:dir/>
          <dgm:resizeHandles val="exact"/>
        </dgm:presLayoutVars>
      </dgm:prSet>
      <dgm:spPr/>
    </dgm:pt>
    <dgm:pt modelId="{94C12F6F-BDE8-AB4C-8A41-FA11FBAA1799}" type="pres">
      <dgm:prSet presAssocID="{6BE26C5B-FDA5-C247-95F1-48E0806A7B46}" presName="fgShape" presStyleLbl="fgShp" presStyleIdx="0" presStyleCnt="1"/>
      <dgm:spPr/>
    </dgm:pt>
    <dgm:pt modelId="{8C3A4918-DC01-B74E-BDCD-19155A3AFDC7}" type="pres">
      <dgm:prSet presAssocID="{6BE26C5B-FDA5-C247-95F1-48E0806A7B46}" presName="linComp" presStyleCnt="0"/>
      <dgm:spPr/>
    </dgm:pt>
    <dgm:pt modelId="{69EEE282-4B5C-9544-95C1-B00C7934CC03}" type="pres">
      <dgm:prSet presAssocID="{58A7632C-A38A-AB43-A99E-627D8D84F12D}" presName="compNode" presStyleCnt="0"/>
      <dgm:spPr/>
    </dgm:pt>
    <dgm:pt modelId="{CCF2DDA8-3FC9-EA47-8E2D-4E049C9539F0}" type="pres">
      <dgm:prSet presAssocID="{58A7632C-A38A-AB43-A99E-627D8D84F12D}" presName="bkgdShape" presStyleLbl="node1" presStyleIdx="0" presStyleCnt="3"/>
      <dgm:spPr/>
    </dgm:pt>
    <dgm:pt modelId="{EB754A11-7D30-6642-BA92-322FC72C81E6}" type="pres">
      <dgm:prSet presAssocID="{58A7632C-A38A-AB43-A99E-627D8D84F12D}" presName="nodeTx" presStyleLbl="node1" presStyleIdx="0" presStyleCnt="3">
        <dgm:presLayoutVars>
          <dgm:bulletEnabled val="1"/>
        </dgm:presLayoutVars>
      </dgm:prSet>
      <dgm:spPr/>
    </dgm:pt>
    <dgm:pt modelId="{9174C677-6D60-0740-9A08-F2CFA2B35DED}" type="pres">
      <dgm:prSet presAssocID="{58A7632C-A38A-AB43-A99E-627D8D84F12D}" presName="invisiNode" presStyleLbl="node1" presStyleIdx="0" presStyleCnt="3"/>
      <dgm:spPr/>
    </dgm:pt>
    <dgm:pt modelId="{761AC95E-B28B-3C45-AC8D-0452DC0C162B}" type="pres">
      <dgm:prSet presAssocID="{58A7632C-A38A-AB43-A99E-627D8D84F12D}"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E7C5F9E1-46B7-1B48-9E4A-AAA34C74264F}" type="pres">
      <dgm:prSet presAssocID="{6651FBD4-74B5-2C4E-9572-BAD3BF75356E}" presName="sibTrans" presStyleLbl="sibTrans2D1" presStyleIdx="0" presStyleCnt="0"/>
      <dgm:spPr/>
    </dgm:pt>
    <dgm:pt modelId="{1E334BFE-1EAC-844A-A32C-EBA60EAD6DBE}" type="pres">
      <dgm:prSet presAssocID="{3A8426D7-BAB1-1B4C-8F92-0B29DABFC72D}" presName="compNode" presStyleCnt="0"/>
      <dgm:spPr/>
    </dgm:pt>
    <dgm:pt modelId="{28AF01CD-F6FF-4647-9A49-8FD310EB33BD}" type="pres">
      <dgm:prSet presAssocID="{3A8426D7-BAB1-1B4C-8F92-0B29DABFC72D}" presName="bkgdShape" presStyleLbl="node1" presStyleIdx="1" presStyleCnt="3" custLinFactNeighborX="1427" custLinFactNeighborY="11719"/>
      <dgm:spPr/>
    </dgm:pt>
    <dgm:pt modelId="{5A7DE1A6-78B9-0E4B-A81A-1019566902EC}" type="pres">
      <dgm:prSet presAssocID="{3A8426D7-BAB1-1B4C-8F92-0B29DABFC72D}" presName="nodeTx" presStyleLbl="node1" presStyleIdx="1" presStyleCnt="3">
        <dgm:presLayoutVars>
          <dgm:bulletEnabled val="1"/>
        </dgm:presLayoutVars>
      </dgm:prSet>
      <dgm:spPr/>
    </dgm:pt>
    <dgm:pt modelId="{6419D5A1-6579-014A-AD76-4E5D64860C9F}" type="pres">
      <dgm:prSet presAssocID="{3A8426D7-BAB1-1B4C-8F92-0B29DABFC72D}" presName="invisiNode" presStyleLbl="node1" presStyleIdx="1" presStyleCnt="3"/>
      <dgm:spPr/>
    </dgm:pt>
    <dgm:pt modelId="{A23607FB-9F3E-A94D-9BBC-CD337C7F8940}" type="pres">
      <dgm:prSet presAssocID="{3A8426D7-BAB1-1B4C-8F92-0B29DABFC72D}"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5BEED0A1-030B-F240-A29C-3555B577BC55}" type="pres">
      <dgm:prSet presAssocID="{3B8E2D98-96A5-3A4F-AE00-DD7E130BE8E6}" presName="sibTrans" presStyleLbl="sibTrans2D1" presStyleIdx="0" presStyleCnt="0"/>
      <dgm:spPr/>
    </dgm:pt>
    <dgm:pt modelId="{877E20F3-1815-0149-91A6-DD69FA553C82}" type="pres">
      <dgm:prSet presAssocID="{D7C1EF84-5684-CE4E-98BF-1F00C0AAC87D}" presName="compNode" presStyleCnt="0"/>
      <dgm:spPr/>
    </dgm:pt>
    <dgm:pt modelId="{6AE01640-682C-9646-87B3-CEECB85EF457}" type="pres">
      <dgm:prSet presAssocID="{D7C1EF84-5684-CE4E-98BF-1F00C0AAC87D}" presName="bkgdShape" presStyleLbl="node1" presStyleIdx="2" presStyleCnt="3" custLinFactNeighborY="11719"/>
      <dgm:spPr/>
    </dgm:pt>
    <dgm:pt modelId="{CEB4739E-55E0-DE4B-ADE4-83BFFFA517FC}" type="pres">
      <dgm:prSet presAssocID="{D7C1EF84-5684-CE4E-98BF-1F00C0AAC87D}" presName="nodeTx" presStyleLbl="node1" presStyleIdx="2" presStyleCnt="3">
        <dgm:presLayoutVars>
          <dgm:bulletEnabled val="1"/>
        </dgm:presLayoutVars>
      </dgm:prSet>
      <dgm:spPr/>
    </dgm:pt>
    <dgm:pt modelId="{74566BDE-69F6-7C49-820C-71B625B6D305}" type="pres">
      <dgm:prSet presAssocID="{D7C1EF84-5684-CE4E-98BF-1F00C0AAC87D}" presName="invisiNode" presStyleLbl="node1" presStyleIdx="2" presStyleCnt="3"/>
      <dgm:spPr/>
    </dgm:pt>
    <dgm:pt modelId="{F50D1907-80C8-074E-A5A3-E5DBEDC461FC}" type="pres">
      <dgm:prSet presAssocID="{D7C1EF84-5684-CE4E-98BF-1F00C0AAC87D}" presName="imagNod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Lst>
  <dgm:cxnLst>
    <dgm:cxn modelId="{1CF6411C-826B-2F4F-817F-8A96DF8DDC6B}" srcId="{6BE26C5B-FDA5-C247-95F1-48E0806A7B46}" destId="{58A7632C-A38A-AB43-A99E-627D8D84F12D}" srcOrd="0" destOrd="0" parTransId="{18C01250-2526-F54B-9982-FC9D8C268BE5}" sibTransId="{6651FBD4-74B5-2C4E-9572-BAD3BF75356E}"/>
    <dgm:cxn modelId="{459A1929-36B9-FE4A-9B79-2D17EAFDCF09}" type="presOf" srcId="{D7C1EF84-5684-CE4E-98BF-1F00C0AAC87D}" destId="{CEB4739E-55E0-DE4B-ADE4-83BFFFA517FC}" srcOrd="1" destOrd="0" presId="urn:microsoft.com/office/officeart/2005/8/layout/hList7"/>
    <dgm:cxn modelId="{9C6BE548-D10A-0C45-A2FF-082C647F77D8}" type="presOf" srcId="{3A8426D7-BAB1-1B4C-8F92-0B29DABFC72D}" destId="{28AF01CD-F6FF-4647-9A49-8FD310EB33BD}" srcOrd="0" destOrd="0" presId="urn:microsoft.com/office/officeart/2005/8/layout/hList7"/>
    <dgm:cxn modelId="{6AC77D72-7143-FC42-BE04-17AF700E7A74}" type="presOf" srcId="{6BE26C5B-FDA5-C247-95F1-48E0806A7B46}" destId="{FBB1192A-7A75-C54B-995F-D4E9ABBDF8F8}" srcOrd="0" destOrd="0" presId="urn:microsoft.com/office/officeart/2005/8/layout/hList7"/>
    <dgm:cxn modelId="{89E04155-1557-9F46-8D1E-FDCA05874912}" type="presOf" srcId="{3A8426D7-BAB1-1B4C-8F92-0B29DABFC72D}" destId="{5A7DE1A6-78B9-0E4B-A81A-1019566902EC}" srcOrd="1" destOrd="0" presId="urn:microsoft.com/office/officeart/2005/8/layout/hList7"/>
    <dgm:cxn modelId="{C42BCD79-CE7B-714A-B5E7-2D9F58788D47}" type="presOf" srcId="{3B8E2D98-96A5-3A4F-AE00-DD7E130BE8E6}" destId="{5BEED0A1-030B-F240-A29C-3555B577BC55}" srcOrd="0" destOrd="0" presId="urn:microsoft.com/office/officeart/2005/8/layout/hList7"/>
    <dgm:cxn modelId="{FAD3767B-9FBE-AE4C-AADF-A47FA807F055}" type="presOf" srcId="{58A7632C-A38A-AB43-A99E-627D8D84F12D}" destId="{CCF2DDA8-3FC9-EA47-8E2D-4E049C9539F0}" srcOrd="0" destOrd="0" presId="urn:microsoft.com/office/officeart/2005/8/layout/hList7"/>
    <dgm:cxn modelId="{05985D94-E7CE-3F41-ADFA-6313EF5EACF3}" type="presOf" srcId="{58A7632C-A38A-AB43-A99E-627D8D84F12D}" destId="{EB754A11-7D30-6642-BA92-322FC72C81E6}" srcOrd="1" destOrd="0" presId="urn:microsoft.com/office/officeart/2005/8/layout/hList7"/>
    <dgm:cxn modelId="{730F18A0-B000-D645-AE8B-EB6E61239C6D}" srcId="{6BE26C5B-FDA5-C247-95F1-48E0806A7B46}" destId="{3A8426D7-BAB1-1B4C-8F92-0B29DABFC72D}" srcOrd="1" destOrd="0" parTransId="{CA9EAB82-0A64-214E-971A-18F3258A53F4}" sibTransId="{3B8E2D98-96A5-3A4F-AE00-DD7E130BE8E6}"/>
    <dgm:cxn modelId="{BA0F4BDB-BC74-BF48-85EB-B04D854E81A9}" type="presOf" srcId="{D7C1EF84-5684-CE4E-98BF-1F00C0AAC87D}" destId="{6AE01640-682C-9646-87B3-CEECB85EF457}" srcOrd="0" destOrd="0" presId="urn:microsoft.com/office/officeart/2005/8/layout/hList7"/>
    <dgm:cxn modelId="{E1BA8CEF-7623-304E-A0AE-2682AB8F6F40}" srcId="{6BE26C5B-FDA5-C247-95F1-48E0806A7B46}" destId="{D7C1EF84-5684-CE4E-98BF-1F00C0AAC87D}" srcOrd="2" destOrd="0" parTransId="{C3D79567-124D-E846-AB69-74B6196C0846}" sibTransId="{C0390630-DD79-B74C-9D78-BB18CDD3282C}"/>
    <dgm:cxn modelId="{775BB8F5-BD97-C448-97BD-001FD5388BF2}" type="presOf" srcId="{6651FBD4-74B5-2C4E-9572-BAD3BF75356E}" destId="{E7C5F9E1-46B7-1B48-9E4A-AAA34C74264F}" srcOrd="0" destOrd="0" presId="urn:microsoft.com/office/officeart/2005/8/layout/hList7"/>
    <dgm:cxn modelId="{BC2F49B7-12A0-BB4D-93AF-46A094452DEF}" type="presParOf" srcId="{FBB1192A-7A75-C54B-995F-D4E9ABBDF8F8}" destId="{94C12F6F-BDE8-AB4C-8A41-FA11FBAA1799}" srcOrd="0" destOrd="0" presId="urn:microsoft.com/office/officeart/2005/8/layout/hList7"/>
    <dgm:cxn modelId="{BDBC13A0-4594-E847-A4B6-B980AAF761BE}" type="presParOf" srcId="{FBB1192A-7A75-C54B-995F-D4E9ABBDF8F8}" destId="{8C3A4918-DC01-B74E-BDCD-19155A3AFDC7}" srcOrd="1" destOrd="0" presId="urn:microsoft.com/office/officeart/2005/8/layout/hList7"/>
    <dgm:cxn modelId="{220AD7DC-CE93-194A-BE53-DF9524D7C456}" type="presParOf" srcId="{8C3A4918-DC01-B74E-BDCD-19155A3AFDC7}" destId="{69EEE282-4B5C-9544-95C1-B00C7934CC03}" srcOrd="0" destOrd="0" presId="urn:microsoft.com/office/officeart/2005/8/layout/hList7"/>
    <dgm:cxn modelId="{7D75BD2F-ED1D-3D48-AB59-2351D736C4BA}" type="presParOf" srcId="{69EEE282-4B5C-9544-95C1-B00C7934CC03}" destId="{CCF2DDA8-3FC9-EA47-8E2D-4E049C9539F0}" srcOrd="0" destOrd="0" presId="urn:microsoft.com/office/officeart/2005/8/layout/hList7"/>
    <dgm:cxn modelId="{EA9D16A6-6A1B-E443-B90E-2C59E561D3D0}" type="presParOf" srcId="{69EEE282-4B5C-9544-95C1-B00C7934CC03}" destId="{EB754A11-7D30-6642-BA92-322FC72C81E6}" srcOrd="1" destOrd="0" presId="urn:microsoft.com/office/officeart/2005/8/layout/hList7"/>
    <dgm:cxn modelId="{791754CB-5363-DA48-9F06-8D19A3D76886}" type="presParOf" srcId="{69EEE282-4B5C-9544-95C1-B00C7934CC03}" destId="{9174C677-6D60-0740-9A08-F2CFA2B35DED}" srcOrd="2" destOrd="0" presId="urn:microsoft.com/office/officeart/2005/8/layout/hList7"/>
    <dgm:cxn modelId="{ABF26C03-E069-BF42-B6EB-60D7D4F35144}" type="presParOf" srcId="{69EEE282-4B5C-9544-95C1-B00C7934CC03}" destId="{761AC95E-B28B-3C45-AC8D-0452DC0C162B}" srcOrd="3" destOrd="0" presId="urn:microsoft.com/office/officeart/2005/8/layout/hList7"/>
    <dgm:cxn modelId="{D139CDC0-3727-CB45-9B20-364051D3923F}" type="presParOf" srcId="{8C3A4918-DC01-B74E-BDCD-19155A3AFDC7}" destId="{E7C5F9E1-46B7-1B48-9E4A-AAA34C74264F}" srcOrd="1" destOrd="0" presId="urn:microsoft.com/office/officeart/2005/8/layout/hList7"/>
    <dgm:cxn modelId="{656280DC-3952-E74E-907D-0AC9ED7367B3}" type="presParOf" srcId="{8C3A4918-DC01-B74E-BDCD-19155A3AFDC7}" destId="{1E334BFE-1EAC-844A-A32C-EBA60EAD6DBE}" srcOrd="2" destOrd="0" presId="urn:microsoft.com/office/officeart/2005/8/layout/hList7"/>
    <dgm:cxn modelId="{C55C6433-CB5B-D04E-AD11-E615C16B4DC4}" type="presParOf" srcId="{1E334BFE-1EAC-844A-A32C-EBA60EAD6DBE}" destId="{28AF01CD-F6FF-4647-9A49-8FD310EB33BD}" srcOrd="0" destOrd="0" presId="urn:microsoft.com/office/officeart/2005/8/layout/hList7"/>
    <dgm:cxn modelId="{A08F3D08-7E6A-B04C-8562-38C536149523}" type="presParOf" srcId="{1E334BFE-1EAC-844A-A32C-EBA60EAD6DBE}" destId="{5A7DE1A6-78B9-0E4B-A81A-1019566902EC}" srcOrd="1" destOrd="0" presId="urn:microsoft.com/office/officeart/2005/8/layout/hList7"/>
    <dgm:cxn modelId="{92B101A9-D64C-F34E-A4A8-0911A100E7D9}" type="presParOf" srcId="{1E334BFE-1EAC-844A-A32C-EBA60EAD6DBE}" destId="{6419D5A1-6579-014A-AD76-4E5D64860C9F}" srcOrd="2" destOrd="0" presId="urn:microsoft.com/office/officeart/2005/8/layout/hList7"/>
    <dgm:cxn modelId="{A6400CE3-19D5-2647-B8D8-ED41D050FEBC}" type="presParOf" srcId="{1E334BFE-1EAC-844A-A32C-EBA60EAD6DBE}" destId="{A23607FB-9F3E-A94D-9BBC-CD337C7F8940}" srcOrd="3" destOrd="0" presId="urn:microsoft.com/office/officeart/2005/8/layout/hList7"/>
    <dgm:cxn modelId="{8CB8B25D-C441-574C-AD80-03B0B91AB400}" type="presParOf" srcId="{8C3A4918-DC01-B74E-BDCD-19155A3AFDC7}" destId="{5BEED0A1-030B-F240-A29C-3555B577BC55}" srcOrd="3" destOrd="0" presId="urn:microsoft.com/office/officeart/2005/8/layout/hList7"/>
    <dgm:cxn modelId="{67E62E0E-244E-4846-81E3-419744286366}" type="presParOf" srcId="{8C3A4918-DC01-B74E-BDCD-19155A3AFDC7}" destId="{877E20F3-1815-0149-91A6-DD69FA553C82}" srcOrd="4" destOrd="0" presId="urn:microsoft.com/office/officeart/2005/8/layout/hList7"/>
    <dgm:cxn modelId="{6E73C386-2A43-0141-AC50-5412C6943935}" type="presParOf" srcId="{877E20F3-1815-0149-91A6-DD69FA553C82}" destId="{6AE01640-682C-9646-87B3-CEECB85EF457}" srcOrd="0" destOrd="0" presId="urn:microsoft.com/office/officeart/2005/8/layout/hList7"/>
    <dgm:cxn modelId="{E9C4A2C2-B6D3-3A4F-BF6C-6E283B4F00C3}" type="presParOf" srcId="{877E20F3-1815-0149-91A6-DD69FA553C82}" destId="{CEB4739E-55E0-DE4B-ADE4-83BFFFA517FC}" srcOrd="1" destOrd="0" presId="urn:microsoft.com/office/officeart/2005/8/layout/hList7"/>
    <dgm:cxn modelId="{02EAA7B9-72D6-9F42-B5EC-A1ECE853EF11}" type="presParOf" srcId="{877E20F3-1815-0149-91A6-DD69FA553C82}" destId="{74566BDE-69F6-7C49-820C-71B625B6D305}" srcOrd="2" destOrd="0" presId="urn:microsoft.com/office/officeart/2005/8/layout/hList7"/>
    <dgm:cxn modelId="{624B607E-3D99-5D4C-9BC3-242472F21019}" type="presParOf" srcId="{877E20F3-1815-0149-91A6-DD69FA553C82}" destId="{F50D1907-80C8-074E-A5A3-E5DBEDC461F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E26C5B-FDA5-C247-95F1-48E0806A7B4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58A7632C-A38A-AB43-A99E-627D8D84F12D}">
      <dgm:prSet/>
      <dgm:spPr/>
      <dgm:t>
        <a:bodyPr/>
        <a:lstStyle/>
        <a:p>
          <a:r>
            <a:rPr lang="en-US" dirty="0"/>
            <a:t>Fragmented wellbeing data limits preventive work</a:t>
          </a:r>
        </a:p>
      </dgm:t>
    </dgm:pt>
    <dgm:pt modelId="{18C01250-2526-F54B-9982-FC9D8C268BE5}" type="parTrans" cxnId="{1CF6411C-826B-2F4F-817F-8A96DF8DDC6B}">
      <dgm:prSet/>
      <dgm:spPr/>
      <dgm:t>
        <a:bodyPr/>
        <a:lstStyle/>
        <a:p>
          <a:endParaRPr lang="en-US"/>
        </a:p>
      </dgm:t>
    </dgm:pt>
    <dgm:pt modelId="{6651FBD4-74B5-2C4E-9572-BAD3BF75356E}" type="sibTrans" cxnId="{1CF6411C-826B-2F4F-817F-8A96DF8DDC6B}">
      <dgm:prSet/>
      <dgm:spPr/>
      <dgm:t>
        <a:bodyPr/>
        <a:lstStyle/>
        <a:p>
          <a:endParaRPr lang="en-US"/>
        </a:p>
      </dgm:t>
    </dgm:pt>
    <dgm:pt modelId="{3A8426D7-BAB1-1B4C-8F92-0B29DABFC72D}">
      <dgm:prSet/>
      <dgm:spPr/>
      <dgm:t>
        <a:bodyPr/>
        <a:lstStyle/>
        <a:p>
          <a:r>
            <a:rPr lang="en-US" dirty="0"/>
            <a:t>Integrates health, social and demographic data into shared regional dashboards</a:t>
          </a:r>
        </a:p>
      </dgm:t>
    </dgm:pt>
    <dgm:pt modelId="{3B8E2D98-96A5-3A4F-AE00-DD7E130BE8E6}" type="sibTrans" cxnId="{730F18A0-B000-D645-AE8B-EB6E61239C6D}">
      <dgm:prSet/>
      <dgm:spPr/>
      <dgm:t>
        <a:bodyPr/>
        <a:lstStyle/>
        <a:p>
          <a:endParaRPr lang="en-US"/>
        </a:p>
      </dgm:t>
    </dgm:pt>
    <dgm:pt modelId="{CA9EAB82-0A64-214E-971A-18F3258A53F4}" type="parTrans" cxnId="{730F18A0-B000-D645-AE8B-EB6E61239C6D}">
      <dgm:prSet/>
      <dgm:spPr/>
      <dgm:t>
        <a:bodyPr/>
        <a:lstStyle/>
        <a:p>
          <a:endParaRPr lang="en-US"/>
        </a:p>
      </dgm:t>
    </dgm:pt>
    <dgm:pt modelId="{D7C1EF84-5684-CE4E-98BF-1F00C0AAC87D}">
      <dgm:prSet/>
      <dgm:spPr/>
      <dgm:t>
        <a:bodyPr/>
        <a:lstStyle/>
        <a:p>
          <a:r>
            <a:rPr lang="en-US" dirty="0"/>
            <a:t>More equal services and better forecasting of community needs</a:t>
          </a:r>
        </a:p>
      </dgm:t>
    </dgm:pt>
    <dgm:pt modelId="{C0390630-DD79-B74C-9D78-BB18CDD3282C}" type="sibTrans" cxnId="{E1BA8CEF-7623-304E-A0AE-2682AB8F6F40}">
      <dgm:prSet/>
      <dgm:spPr/>
      <dgm:t>
        <a:bodyPr/>
        <a:lstStyle/>
        <a:p>
          <a:endParaRPr lang="en-US"/>
        </a:p>
      </dgm:t>
    </dgm:pt>
    <dgm:pt modelId="{C3D79567-124D-E846-AB69-74B6196C0846}" type="parTrans" cxnId="{E1BA8CEF-7623-304E-A0AE-2682AB8F6F40}">
      <dgm:prSet/>
      <dgm:spPr/>
      <dgm:t>
        <a:bodyPr/>
        <a:lstStyle/>
        <a:p>
          <a:endParaRPr lang="en-US"/>
        </a:p>
      </dgm:t>
    </dgm:pt>
    <dgm:pt modelId="{FBB1192A-7A75-C54B-995F-D4E9ABBDF8F8}" type="pres">
      <dgm:prSet presAssocID="{6BE26C5B-FDA5-C247-95F1-48E0806A7B46}" presName="Name0" presStyleCnt="0">
        <dgm:presLayoutVars>
          <dgm:dir/>
          <dgm:resizeHandles val="exact"/>
        </dgm:presLayoutVars>
      </dgm:prSet>
      <dgm:spPr/>
    </dgm:pt>
    <dgm:pt modelId="{94C12F6F-BDE8-AB4C-8A41-FA11FBAA1799}" type="pres">
      <dgm:prSet presAssocID="{6BE26C5B-FDA5-C247-95F1-48E0806A7B46}" presName="fgShape" presStyleLbl="fgShp" presStyleIdx="0" presStyleCnt="1"/>
      <dgm:spPr/>
    </dgm:pt>
    <dgm:pt modelId="{8C3A4918-DC01-B74E-BDCD-19155A3AFDC7}" type="pres">
      <dgm:prSet presAssocID="{6BE26C5B-FDA5-C247-95F1-48E0806A7B46}" presName="linComp" presStyleCnt="0"/>
      <dgm:spPr/>
    </dgm:pt>
    <dgm:pt modelId="{69EEE282-4B5C-9544-95C1-B00C7934CC03}" type="pres">
      <dgm:prSet presAssocID="{58A7632C-A38A-AB43-A99E-627D8D84F12D}" presName="compNode" presStyleCnt="0"/>
      <dgm:spPr/>
    </dgm:pt>
    <dgm:pt modelId="{CCF2DDA8-3FC9-EA47-8E2D-4E049C9539F0}" type="pres">
      <dgm:prSet presAssocID="{58A7632C-A38A-AB43-A99E-627D8D84F12D}" presName="bkgdShape" presStyleLbl="node1" presStyleIdx="0" presStyleCnt="3"/>
      <dgm:spPr/>
    </dgm:pt>
    <dgm:pt modelId="{EB754A11-7D30-6642-BA92-322FC72C81E6}" type="pres">
      <dgm:prSet presAssocID="{58A7632C-A38A-AB43-A99E-627D8D84F12D}" presName="nodeTx" presStyleLbl="node1" presStyleIdx="0" presStyleCnt="3">
        <dgm:presLayoutVars>
          <dgm:bulletEnabled val="1"/>
        </dgm:presLayoutVars>
      </dgm:prSet>
      <dgm:spPr/>
    </dgm:pt>
    <dgm:pt modelId="{9174C677-6D60-0740-9A08-F2CFA2B35DED}" type="pres">
      <dgm:prSet presAssocID="{58A7632C-A38A-AB43-A99E-627D8D84F12D}" presName="invisiNode" presStyleLbl="node1" presStyleIdx="0" presStyleCnt="3"/>
      <dgm:spPr/>
    </dgm:pt>
    <dgm:pt modelId="{761AC95E-B28B-3C45-AC8D-0452DC0C162B}" type="pres">
      <dgm:prSet presAssocID="{58A7632C-A38A-AB43-A99E-627D8D84F12D}"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E7C5F9E1-46B7-1B48-9E4A-AAA34C74264F}" type="pres">
      <dgm:prSet presAssocID="{6651FBD4-74B5-2C4E-9572-BAD3BF75356E}" presName="sibTrans" presStyleLbl="sibTrans2D1" presStyleIdx="0" presStyleCnt="0"/>
      <dgm:spPr/>
    </dgm:pt>
    <dgm:pt modelId="{1E334BFE-1EAC-844A-A32C-EBA60EAD6DBE}" type="pres">
      <dgm:prSet presAssocID="{3A8426D7-BAB1-1B4C-8F92-0B29DABFC72D}" presName="compNode" presStyleCnt="0"/>
      <dgm:spPr/>
    </dgm:pt>
    <dgm:pt modelId="{28AF01CD-F6FF-4647-9A49-8FD310EB33BD}" type="pres">
      <dgm:prSet presAssocID="{3A8426D7-BAB1-1B4C-8F92-0B29DABFC72D}" presName="bkgdShape" presStyleLbl="node1" presStyleIdx="1" presStyleCnt="3" custLinFactNeighborX="1427" custLinFactNeighborY="11719"/>
      <dgm:spPr/>
    </dgm:pt>
    <dgm:pt modelId="{5A7DE1A6-78B9-0E4B-A81A-1019566902EC}" type="pres">
      <dgm:prSet presAssocID="{3A8426D7-BAB1-1B4C-8F92-0B29DABFC72D}" presName="nodeTx" presStyleLbl="node1" presStyleIdx="1" presStyleCnt="3">
        <dgm:presLayoutVars>
          <dgm:bulletEnabled val="1"/>
        </dgm:presLayoutVars>
      </dgm:prSet>
      <dgm:spPr/>
    </dgm:pt>
    <dgm:pt modelId="{6419D5A1-6579-014A-AD76-4E5D64860C9F}" type="pres">
      <dgm:prSet presAssocID="{3A8426D7-BAB1-1B4C-8F92-0B29DABFC72D}" presName="invisiNode" presStyleLbl="node1" presStyleIdx="1" presStyleCnt="3"/>
      <dgm:spPr/>
    </dgm:pt>
    <dgm:pt modelId="{A23607FB-9F3E-A94D-9BBC-CD337C7F8940}" type="pres">
      <dgm:prSet presAssocID="{3A8426D7-BAB1-1B4C-8F92-0B29DABFC72D}"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5BEED0A1-030B-F240-A29C-3555B577BC55}" type="pres">
      <dgm:prSet presAssocID="{3B8E2D98-96A5-3A4F-AE00-DD7E130BE8E6}" presName="sibTrans" presStyleLbl="sibTrans2D1" presStyleIdx="0" presStyleCnt="0"/>
      <dgm:spPr/>
    </dgm:pt>
    <dgm:pt modelId="{877E20F3-1815-0149-91A6-DD69FA553C82}" type="pres">
      <dgm:prSet presAssocID="{D7C1EF84-5684-CE4E-98BF-1F00C0AAC87D}" presName="compNode" presStyleCnt="0"/>
      <dgm:spPr/>
    </dgm:pt>
    <dgm:pt modelId="{6AE01640-682C-9646-87B3-CEECB85EF457}" type="pres">
      <dgm:prSet presAssocID="{D7C1EF84-5684-CE4E-98BF-1F00C0AAC87D}" presName="bkgdShape" presStyleLbl="node1" presStyleIdx="2" presStyleCnt="3" custLinFactNeighborY="11719"/>
      <dgm:spPr/>
    </dgm:pt>
    <dgm:pt modelId="{CEB4739E-55E0-DE4B-ADE4-83BFFFA517FC}" type="pres">
      <dgm:prSet presAssocID="{D7C1EF84-5684-CE4E-98BF-1F00C0AAC87D}" presName="nodeTx" presStyleLbl="node1" presStyleIdx="2" presStyleCnt="3">
        <dgm:presLayoutVars>
          <dgm:bulletEnabled val="1"/>
        </dgm:presLayoutVars>
      </dgm:prSet>
      <dgm:spPr/>
    </dgm:pt>
    <dgm:pt modelId="{74566BDE-69F6-7C49-820C-71B625B6D305}" type="pres">
      <dgm:prSet presAssocID="{D7C1EF84-5684-CE4E-98BF-1F00C0AAC87D}" presName="invisiNode" presStyleLbl="node1" presStyleIdx="2" presStyleCnt="3"/>
      <dgm:spPr/>
    </dgm:pt>
    <dgm:pt modelId="{F50D1907-80C8-074E-A5A3-E5DBEDC461FC}" type="pres">
      <dgm:prSet presAssocID="{D7C1EF84-5684-CE4E-98BF-1F00C0AAC87D}" presName="imagNod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Lst>
  <dgm:cxnLst>
    <dgm:cxn modelId="{1CF6411C-826B-2F4F-817F-8A96DF8DDC6B}" srcId="{6BE26C5B-FDA5-C247-95F1-48E0806A7B46}" destId="{58A7632C-A38A-AB43-A99E-627D8D84F12D}" srcOrd="0" destOrd="0" parTransId="{18C01250-2526-F54B-9982-FC9D8C268BE5}" sibTransId="{6651FBD4-74B5-2C4E-9572-BAD3BF75356E}"/>
    <dgm:cxn modelId="{459A1929-36B9-FE4A-9B79-2D17EAFDCF09}" type="presOf" srcId="{D7C1EF84-5684-CE4E-98BF-1F00C0AAC87D}" destId="{CEB4739E-55E0-DE4B-ADE4-83BFFFA517FC}" srcOrd="1" destOrd="0" presId="urn:microsoft.com/office/officeart/2005/8/layout/hList7"/>
    <dgm:cxn modelId="{9C6BE548-D10A-0C45-A2FF-082C647F77D8}" type="presOf" srcId="{3A8426D7-BAB1-1B4C-8F92-0B29DABFC72D}" destId="{28AF01CD-F6FF-4647-9A49-8FD310EB33BD}" srcOrd="0" destOrd="0" presId="urn:microsoft.com/office/officeart/2005/8/layout/hList7"/>
    <dgm:cxn modelId="{6AC77D72-7143-FC42-BE04-17AF700E7A74}" type="presOf" srcId="{6BE26C5B-FDA5-C247-95F1-48E0806A7B46}" destId="{FBB1192A-7A75-C54B-995F-D4E9ABBDF8F8}" srcOrd="0" destOrd="0" presId="urn:microsoft.com/office/officeart/2005/8/layout/hList7"/>
    <dgm:cxn modelId="{89E04155-1557-9F46-8D1E-FDCA05874912}" type="presOf" srcId="{3A8426D7-BAB1-1B4C-8F92-0B29DABFC72D}" destId="{5A7DE1A6-78B9-0E4B-A81A-1019566902EC}" srcOrd="1" destOrd="0" presId="urn:microsoft.com/office/officeart/2005/8/layout/hList7"/>
    <dgm:cxn modelId="{C42BCD79-CE7B-714A-B5E7-2D9F58788D47}" type="presOf" srcId="{3B8E2D98-96A5-3A4F-AE00-DD7E130BE8E6}" destId="{5BEED0A1-030B-F240-A29C-3555B577BC55}" srcOrd="0" destOrd="0" presId="urn:microsoft.com/office/officeart/2005/8/layout/hList7"/>
    <dgm:cxn modelId="{FAD3767B-9FBE-AE4C-AADF-A47FA807F055}" type="presOf" srcId="{58A7632C-A38A-AB43-A99E-627D8D84F12D}" destId="{CCF2DDA8-3FC9-EA47-8E2D-4E049C9539F0}" srcOrd="0" destOrd="0" presId="urn:microsoft.com/office/officeart/2005/8/layout/hList7"/>
    <dgm:cxn modelId="{05985D94-E7CE-3F41-ADFA-6313EF5EACF3}" type="presOf" srcId="{58A7632C-A38A-AB43-A99E-627D8D84F12D}" destId="{EB754A11-7D30-6642-BA92-322FC72C81E6}" srcOrd="1" destOrd="0" presId="urn:microsoft.com/office/officeart/2005/8/layout/hList7"/>
    <dgm:cxn modelId="{730F18A0-B000-D645-AE8B-EB6E61239C6D}" srcId="{6BE26C5B-FDA5-C247-95F1-48E0806A7B46}" destId="{3A8426D7-BAB1-1B4C-8F92-0B29DABFC72D}" srcOrd="1" destOrd="0" parTransId="{CA9EAB82-0A64-214E-971A-18F3258A53F4}" sibTransId="{3B8E2D98-96A5-3A4F-AE00-DD7E130BE8E6}"/>
    <dgm:cxn modelId="{BA0F4BDB-BC74-BF48-85EB-B04D854E81A9}" type="presOf" srcId="{D7C1EF84-5684-CE4E-98BF-1F00C0AAC87D}" destId="{6AE01640-682C-9646-87B3-CEECB85EF457}" srcOrd="0" destOrd="0" presId="urn:microsoft.com/office/officeart/2005/8/layout/hList7"/>
    <dgm:cxn modelId="{E1BA8CEF-7623-304E-A0AE-2682AB8F6F40}" srcId="{6BE26C5B-FDA5-C247-95F1-48E0806A7B46}" destId="{D7C1EF84-5684-CE4E-98BF-1F00C0AAC87D}" srcOrd="2" destOrd="0" parTransId="{C3D79567-124D-E846-AB69-74B6196C0846}" sibTransId="{C0390630-DD79-B74C-9D78-BB18CDD3282C}"/>
    <dgm:cxn modelId="{775BB8F5-BD97-C448-97BD-001FD5388BF2}" type="presOf" srcId="{6651FBD4-74B5-2C4E-9572-BAD3BF75356E}" destId="{E7C5F9E1-46B7-1B48-9E4A-AAA34C74264F}" srcOrd="0" destOrd="0" presId="urn:microsoft.com/office/officeart/2005/8/layout/hList7"/>
    <dgm:cxn modelId="{BC2F49B7-12A0-BB4D-93AF-46A094452DEF}" type="presParOf" srcId="{FBB1192A-7A75-C54B-995F-D4E9ABBDF8F8}" destId="{94C12F6F-BDE8-AB4C-8A41-FA11FBAA1799}" srcOrd="0" destOrd="0" presId="urn:microsoft.com/office/officeart/2005/8/layout/hList7"/>
    <dgm:cxn modelId="{BDBC13A0-4594-E847-A4B6-B980AAF761BE}" type="presParOf" srcId="{FBB1192A-7A75-C54B-995F-D4E9ABBDF8F8}" destId="{8C3A4918-DC01-B74E-BDCD-19155A3AFDC7}" srcOrd="1" destOrd="0" presId="urn:microsoft.com/office/officeart/2005/8/layout/hList7"/>
    <dgm:cxn modelId="{220AD7DC-CE93-194A-BE53-DF9524D7C456}" type="presParOf" srcId="{8C3A4918-DC01-B74E-BDCD-19155A3AFDC7}" destId="{69EEE282-4B5C-9544-95C1-B00C7934CC03}" srcOrd="0" destOrd="0" presId="urn:microsoft.com/office/officeart/2005/8/layout/hList7"/>
    <dgm:cxn modelId="{7D75BD2F-ED1D-3D48-AB59-2351D736C4BA}" type="presParOf" srcId="{69EEE282-4B5C-9544-95C1-B00C7934CC03}" destId="{CCF2DDA8-3FC9-EA47-8E2D-4E049C9539F0}" srcOrd="0" destOrd="0" presId="urn:microsoft.com/office/officeart/2005/8/layout/hList7"/>
    <dgm:cxn modelId="{EA9D16A6-6A1B-E443-B90E-2C59E561D3D0}" type="presParOf" srcId="{69EEE282-4B5C-9544-95C1-B00C7934CC03}" destId="{EB754A11-7D30-6642-BA92-322FC72C81E6}" srcOrd="1" destOrd="0" presId="urn:microsoft.com/office/officeart/2005/8/layout/hList7"/>
    <dgm:cxn modelId="{791754CB-5363-DA48-9F06-8D19A3D76886}" type="presParOf" srcId="{69EEE282-4B5C-9544-95C1-B00C7934CC03}" destId="{9174C677-6D60-0740-9A08-F2CFA2B35DED}" srcOrd="2" destOrd="0" presId="urn:microsoft.com/office/officeart/2005/8/layout/hList7"/>
    <dgm:cxn modelId="{ABF26C03-E069-BF42-B6EB-60D7D4F35144}" type="presParOf" srcId="{69EEE282-4B5C-9544-95C1-B00C7934CC03}" destId="{761AC95E-B28B-3C45-AC8D-0452DC0C162B}" srcOrd="3" destOrd="0" presId="urn:microsoft.com/office/officeart/2005/8/layout/hList7"/>
    <dgm:cxn modelId="{D139CDC0-3727-CB45-9B20-364051D3923F}" type="presParOf" srcId="{8C3A4918-DC01-B74E-BDCD-19155A3AFDC7}" destId="{E7C5F9E1-46B7-1B48-9E4A-AAA34C74264F}" srcOrd="1" destOrd="0" presId="urn:microsoft.com/office/officeart/2005/8/layout/hList7"/>
    <dgm:cxn modelId="{656280DC-3952-E74E-907D-0AC9ED7367B3}" type="presParOf" srcId="{8C3A4918-DC01-B74E-BDCD-19155A3AFDC7}" destId="{1E334BFE-1EAC-844A-A32C-EBA60EAD6DBE}" srcOrd="2" destOrd="0" presId="urn:microsoft.com/office/officeart/2005/8/layout/hList7"/>
    <dgm:cxn modelId="{C55C6433-CB5B-D04E-AD11-E615C16B4DC4}" type="presParOf" srcId="{1E334BFE-1EAC-844A-A32C-EBA60EAD6DBE}" destId="{28AF01CD-F6FF-4647-9A49-8FD310EB33BD}" srcOrd="0" destOrd="0" presId="urn:microsoft.com/office/officeart/2005/8/layout/hList7"/>
    <dgm:cxn modelId="{A08F3D08-7E6A-B04C-8562-38C536149523}" type="presParOf" srcId="{1E334BFE-1EAC-844A-A32C-EBA60EAD6DBE}" destId="{5A7DE1A6-78B9-0E4B-A81A-1019566902EC}" srcOrd="1" destOrd="0" presId="urn:microsoft.com/office/officeart/2005/8/layout/hList7"/>
    <dgm:cxn modelId="{92B101A9-D64C-F34E-A4A8-0911A100E7D9}" type="presParOf" srcId="{1E334BFE-1EAC-844A-A32C-EBA60EAD6DBE}" destId="{6419D5A1-6579-014A-AD76-4E5D64860C9F}" srcOrd="2" destOrd="0" presId="urn:microsoft.com/office/officeart/2005/8/layout/hList7"/>
    <dgm:cxn modelId="{A6400CE3-19D5-2647-B8D8-ED41D050FEBC}" type="presParOf" srcId="{1E334BFE-1EAC-844A-A32C-EBA60EAD6DBE}" destId="{A23607FB-9F3E-A94D-9BBC-CD337C7F8940}" srcOrd="3" destOrd="0" presId="urn:microsoft.com/office/officeart/2005/8/layout/hList7"/>
    <dgm:cxn modelId="{8CB8B25D-C441-574C-AD80-03B0B91AB400}" type="presParOf" srcId="{8C3A4918-DC01-B74E-BDCD-19155A3AFDC7}" destId="{5BEED0A1-030B-F240-A29C-3555B577BC55}" srcOrd="3" destOrd="0" presId="urn:microsoft.com/office/officeart/2005/8/layout/hList7"/>
    <dgm:cxn modelId="{67E62E0E-244E-4846-81E3-419744286366}" type="presParOf" srcId="{8C3A4918-DC01-B74E-BDCD-19155A3AFDC7}" destId="{877E20F3-1815-0149-91A6-DD69FA553C82}" srcOrd="4" destOrd="0" presId="urn:microsoft.com/office/officeart/2005/8/layout/hList7"/>
    <dgm:cxn modelId="{6E73C386-2A43-0141-AC50-5412C6943935}" type="presParOf" srcId="{877E20F3-1815-0149-91A6-DD69FA553C82}" destId="{6AE01640-682C-9646-87B3-CEECB85EF457}" srcOrd="0" destOrd="0" presId="urn:microsoft.com/office/officeart/2005/8/layout/hList7"/>
    <dgm:cxn modelId="{E9C4A2C2-B6D3-3A4F-BF6C-6E283B4F00C3}" type="presParOf" srcId="{877E20F3-1815-0149-91A6-DD69FA553C82}" destId="{CEB4739E-55E0-DE4B-ADE4-83BFFFA517FC}" srcOrd="1" destOrd="0" presId="urn:microsoft.com/office/officeart/2005/8/layout/hList7"/>
    <dgm:cxn modelId="{02EAA7B9-72D6-9F42-B5EC-A1ECE853EF11}" type="presParOf" srcId="{877E20F3-1815-0149-91A6-DD69FA553C82}" destId="{74566BDE-69F6-7C49-820C-71B625B6D305}" srcOrd="2" destOrd="0" presId="urn:microsoft.com/office/officeart/2005/8/layout/hList7"/>
    <dgm:cxn modelId="{624B607E-3D99-5D4C-9BC3-242472F21019}" type="presParOf" srcId="{877E20F3-1815-0149-91A6-DD69FA553C82}" destId="{F50D1907-80C8-074E-A5A3-E5DBEDC461F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E26C5B-FDA5-C247-95F1-48E0806A7B4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58A7632C-A38A-AB43-A99E-627D8D84F12D}">
      <dgm:prSet/>
      <dgm:spPr/>
      <dgm:t>
        <a:bodyPr/>
        <a:lstStyle/>
        <a:p>
          <a:r>
            <a:rPr lang="en-US" dirty="0"/>
            <a:t>Manual documentation overload reduces time for care</a:t>
          </a:r>
        </a:p>
      </dgm:t>
    </dgm:pt>
    <dgm:pt modelId="{18C01250-2526-F54B-9982-FC9D8C268BE5}" type="parTrans" cxnId="{1CF6411C-826B-2F4F-817F-8A96DF8DDC6B}">
      <dgm:prSet/>
      <dgm:spPr/>
      <dgm:t>
        <a:bodyPr/>
        <a:lstStyle/>
        <a:p>
          <a:endParaRPr lang="en-US"/>
        </a:p>
      </dgm:t>
    </dgm:pt>
    <dgm:pt modelId="{6651FBD4-74B5-2C4E-9572-BAD3BF75356E}" type="sibTrans" cxnId="{1CF6411C-826B-2F4F-817F-8A96DF8DDC6B}">
      <dgm:prSet/>
      <dgm:spPr/>
      <dgm:t>
        <a:bodyPr/>
        <a:lstStyle/>
        <a:p>
          <a:endParaRPr lang="en-US"/>
        </a:p>
      </dgm:t>
    </dgm:pt>
    <dgm:pt modelId="{3A8426D7-BAB1-1B4C-8F92-0B29DABFC72D}">
      <dgm:prSet/>
      <dgm:spPr/>
      <dgm:t>
        <a:bodyPr/>
        <a:lstStyle/>
        <a:p>
          <a:r>
            <a:rPr lang="en-US" dirty="0"/>
            <a:t>AI assistants transcribe, summarize and structure notes directly in the EHR</a:t>
          </a:r>
        </a:p>
      </dgm:t>
    </dgm:pt>
    <dgm:pt modelId="{3B8E2D98-96A5-3A4F-AE00-DD7E130BE8E6}" type="sibTrans" cxnId="{730F18A0-B000-D645-AE8B-EB6E61239C6D}">
      <dgm:prSet/>
      <dgm:spPr/>
      <dgm:t>
        <a:bodyPr/>
        <a:lstStyle/>
        <a:p>
          <a:endParaRPr lang="en-US"/>
        </a:p>
      </dgm:t>
    </dgm:pt>
    <dgm:pt modelId="{CA9EAB82-0A64-214E-971A-18F3258A53F4}" type="parTrans" cxnId="{730F18A0-B000-D645-AE8B-EB6E61239C6D}">
      <dgm:prSet/>
      <dgm:spPr/>
      <dgm:t>
        <a:bodyPr/>
        <a:lstStyle/>
        <a:p>
          <a:endParaRPr lang="en-US"/>
        </a:p>
      </dgm:t>
    </dgm:pt>
    <dgm:pt modelId="{D7C1EF84-5684-CE4E-98BF-1F00C0AAC87D}">
      <dgm:prSet/>
      <dgm:spPr/>
      <dgm:t>
        <a:bodyPr/>
        <a:lstStyle/>
        <a:p>
          <a:r>
            <a:rPr lang="en-US" dirty="0"/>
            <a:t>15–35% faster documentation, better data quality and less cognitive load</a:t>
          </a:r>
        </a:p>
      </dgm:t>
    </dgm:pt>
    <dgm:pt modelId="{C0390630-DD79-B74C-9D78-BB18CDD3282C}" type="sibTrans" cxnId="{E1BA8CEF-7623-304E-A0AE-2682AB8F6F40}">
      <dgm:prSet/>
      <dgm:spPr/>
      <dgm:t>
        <a:bodyPr/>
        <a:lstStyle/>
        <a:p>
          <a:endParaRPr lang="en-US"/>
        </a:p>
      </dgm:t>
    </dgm:pt>
    <dgm:pt modelId="{C3D79567-124D-E846-AB69-74B6196C0846}" type="parTrans" cxnId="{E1BA8CEF-7623-304E-A0AE-2682AB8F6F40}">
      <dgm:prSet/>
      <dgm:spPr/>
      <dgm:t>
        <a:bodyPr/>
        <a:lstStyle/>
        <a:p>
          <a:endParaRPr lang="en-US"/>
        </a:p>
      </dgm:t>
    </dgm:pt>
    <dgm:pt modelId="{FBB1192A-7A75-C54B-995F-D4E9ABBDF8F8}" type="pres">
      <dgm:prSet presAssocID="{6BE26C5B-FDA5-C247-95F1-48E0806A7B46}" presName="Name0" presStyleCnt="0">
        <dgm:presLayoutVars>
          <dgm:dir/>
          <dgm:resizeHandles val="exact"/>
        </dgm:presLayoutVars>
      </dgm:prSet>
      <dgm:spPr/>
    </dgm:pt>
    <dgm:pt modelId="{94C12F6F-BDE8-AB4C-8A41-FA11FBAA1799}" type="pres">
      <dgm:prSet presAssocID="{6BE26C5B-FDA5-C247-95F1-48E0806A7B46}" presName="fgShape" presStyleLbl="fgShp" presStyleIdx="0" presStyleCnt="1"/>
      <dgm:spPr/>
    </dgm:pt>
    <dgm:pt modelId="{8C3A4918-DC01-B74E-BDCD-19155A3AFDC7}" type="pres">
      <dgm:prSet presAssocID="{6BE26C5B-FDA5-C247-95F1-48E0806A7B46}" presName="linComp" presStyleCnt="0"/>
      <dgm:spPr/>
    </dgm:pt>
    <dgm:pt modelId="{69EEE282-4B5C-9544-95C1-B00C7934CC03}" type="pres">
      <dgm:prSet presAssocID="{58A7632C-A38A-AB43-A99E-627D8D84F12D}" presName="compNode" presStyleCnt="0"/>
      <dgm:spPr/>
    </dgm:pt>
    <dgm:pt modelId="{CCF2DDA8-3FC9-EA47-8E2D-4E049C9539F0}" type="pres">
      <dgm:prSet presAssocID="{58A7632C-A38A-AB43-A99E-627D8D84F12D}" presName="bkgdShape" presStyleLbl="node1" presStyleIdx="0" presStyleCnt="3"/>
      <dgm:spPr/>
    </dgm:pt>
    <dgm:pt modelId="{EB754A11-7D30-6642-BA92-322FC72C81E6}" type="pres">
      <dgm:prSet presAssocID="{58A7632C-A38A-AB43-A99E-627D8D84F12D}" presName="nodeTx" presStyleLbl="node1" presStyleIdx="0" presStyleCnt="3">
        <dgm:presLayoutVars>
          <dgm:bulletEnabled val="1"/>
        </dgm:presLayoutVars>
      </dgm:prSet>
      <dgm:spPr/>
    </dgm:pt>
    <dgm:pt modelId="{9174C677-6D60-0740-9A08-F2CFA2B35DED}" type="pres">
      <dgm:prSet presAssocID="{58A7632C-A38A-AB43-A99E-627D8D84F12D}" presName="invisiNode" presStyleLbl="node1" presStyleIdx="0" presStyleCnt="3"/>
      <dgm:spPr/>
    </dgm:pt>
    <dgm:pt modelId="{761AC95E-B28B-3C45-AC8D-0452DC0C162B}" type="pres">
      <dgm:prSet presAssocID="{58A7632C-A38A-AB43-A99E-627D8D84F12D}"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E7C5F9E1-46B7-1B48-9E4A-AAA34C74264F}" type="pres">
      <dgm:prSet presAssocID="{6651FBD4-74B5-2C4E-9572-BAD3BF75356E}" presName="sibTrans" presStyleLbl="sibTrans2D1" presStyleIdx="0" presStyleCnt="0"/>
      <dgm:spPr/>
    </dgm:pt>
    <dgm:pt modelId="{1E334BFE-1EAC-844A-A32C-EBA60EAD6DBE}" type="pres">
      <dgm:prSet presAssocID="{3A8426D7-BAB1-1B4C-8F92-0B29DABFC72D}" presName="compNode" presStyleCnt="0"/>
      <dgm:spPr/>
    </dgm:pt>
    <dgm:pt modelId="{28AF01CD-F6FF-4647-9A49-8FD310EB33BD}" type="pres">
      <dgm:prSet presAssocID="{3A8426D7-BAB1-1B4C-8F92-0B29DABFC72D}" presName="bkgdShape" presStyleLbl="node1" presStyleIdx="1" presStyleCnt="3" custLinFactNeighborX="1427" custLinFactNeighborY="11719"/>
      <dgm:spPr/>
    </dgm:pt>
    <dgm:pt modelId="{5A7DE1A6-78B9-0E4B-A81A-1019566902EC}" type="pres">
      <dgm:prSet presAssocID="{3A8426D7-BAB1-1B4C-8F92-0B29DABFC72D}" presName="nodeTx" presStyleLbl="node1" presStyleIdx="1" presStyleCnt="3">
        <dgm:presLayoutVars>
          <dgm:bulletEnabled val="1"/>
        </dgm:presLayoutVars>
      </dgm:prSet>
      <dgm:spPr/>
    </dgm:pt>
    <dgm:pt modelId="{6419D5A1-6579-014A-AD76-4E5D64860C9F}" type="pres">
      <dgm:prSet presAssocID="{3A8426D7-BAB1-1B4C-8F92-0B29DABFC72D}" presName="invisiNode" presStyleLbl="node1" presStyleIdx="1" presStyleCnt="3"/>
      <dgm:spPr/>
    </dgm:pt>
    <dgm:pt modelId="{A23607FB-9F3E-A94D-9BBC-CD337C7F8940}" type="pres">
      <dgm:prSet presAssocID="{3A8426D7-BAB1-1B4C-8F92-0B29DABFC72D}"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5BEED0A1-030B-F240-A29C-3555B577BC55}" type="pres">
      <dgm:prSet presAssocID="{3B8E2D98-96A5-3A4F-AE00-DD7E130BE8E6}" presName="sibTrans" presStyleLbl="sibTrans2D1" presStyleIdx="0" presStyleCnt="0"/>
      <dgm:spPr/>
    </dgm:pt>
    <dgm:pt modelId="{877E20F3-1815-0149-91A6-DD69FA553C82}" type="pres">
      <dgm:prSet presAssocID="{D7C1EF84-5684-CE4E-98BF-1F00C0AAC87D}" presName="compNode" presStyleCnt="0"/>
      <dgm:spPr/>
    </dgm:pt>
    <dgm:pt modelId="{6AE01640-682C-9646-87B3-CEECB85EF457}" type="pres">
      <dgm:prSet presAssocID="{D7C1EF84-5684-CE4E-98BF-1F00C0AAC87D}" presName="bkgdShape" presStyleLbl="node1" presStyleIdx="2" presStyleCnt="3" custLinFactNeighborY="11719"/>
      <dgm:spPr/>
    </dgm:pt>
    <dgm:pt modelId="{CEB4739E-55E0-DE4B-ADE4-83BFFFA517FC}" type="pres">
      <dgm:prSet presAssocID="{D7C1EF84-5684-CE4E-98BF-1F00C0AAC87D}" presName="nodeTx" presStyleLbl="node1" presStyleIdx="2" presStyleCnt="3">
        <dgm:presLayoutVars>
          <dgm:bulletEnabled val="1"/>
        </dgm:presLayoutVars>
      </dgm:prSet>
      <dgm:spPr/>
    </dgm:pt>
    <dgm:pt modelId="{74566BDE-69F6-7C49-820C-71B625B6D305}" type="pres">
      <dgm:prSet presAssocID="{D7C1EF84-5684-CE4E-98BF-1F00C0AAC87D}" presName="invisiNode" presStyleLbl="node1" presStyleIdx="2" presStyleCnt="3"/>
      <dgm:spPr/>
    </dgm:pt>
    <dgm:pt modelId="{F50D1907-80C8-074E-A5A3-E5DBEDC461FC}" type="pres">
      <dgm:prSet presAssocID="{D7C1EF84-5684-CE4E-98BF-1F00C0AAC87D}" presName="imagNod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Lst>
  <dgm:cxnLst>
    <dgm:cxn modelId="{1CF6411C-826B-2F4F-817F-8A96DF8DDC6B}" srcId="{6BE26C5B-FDA5-C247-95F1-48E0806A7B46}" destId="{58A7632C-A38A-AB43-A99E-627D8D84F12D}" srcOrd="0" destOrd="0" parTransId="{18C01250-2526-F54B-9982-FC9D8C268BE5}" sibTransId="{6651FBD4-74B5-2C4E-9572-BAD3BF75356E}"/>
    <dgm:cxn modelId="{459A1929-36B9-FE4A-9B79-2D17EAFDCF09}" type="presOf" srcId="{D7C1EF84-5684-CE4E-98BF-1F00C0AAC87D}" destId="{CEB4739E-55E0-DE4B-ADE4-83BFFFA517FC}" srcOrd="1" destOrd="0" presId="urn:microsoft.com/office/officeart/2005/8/layout/hList7"/>
    <dgm:cxn modelId="{9C6BE548-D10A-0C45-A2FF-082C647F77D8}" type="presOf" srcId="{3A8426D7-BAB1-1B4C-8F92-0B29DABFC72D}" destId="{28AF01CD-F6FF-4647-9A49-8FD310EB33BD}" srcOrd="0" destOrd="0" presId="urn:microsoft.com/office/officeart/2005/8/layout/hList7"/>
    <dgm:cxn modelId="{6AC77D72-7143-FC42-BE04-17AF700E7A74}" type="presOf" srcId="{6BE26C5B-FDA5-C247-95F1-48E0806A7B46}" destId="{FBB1192A-7A75-C54B-995F-D4E9ABBDF8F8}" srcOrd="0" destOrd="0" presId="urn:microsoft.com/office/officeart/2005/8/layout/hList7"/>
    <dgm:cxn modelId="{89E04155-1557-9F46-8D1E-FDCA05874912}" type="presOf" srcId="{3A8426D7-BAB1-1B4C-8F92-0B29DABFC72D}" destId="{5A7DE1A6-78B9-0E4B-A81A-1019566902EC}" srcOrd="1" destOrd="0" presId="urn:microsoft.com/office/officeart/2005/8/layout/hList7"/>
    <dgm:cxn modelId="{C42BCD79-CE7B-714A-B5E7-2D9F58788D47}" type="presOf" srcId="{3B8E2D98-96A5-3A4F-AE00-DD7E130BE8E6}" destId="{5BEED0A1-030B-F240-A29C-3555B577BC55}" srcOrd="0" destOrd="0" presId="urn:microsoft.com/office/officeart/2005/8/layout/hList7"/>
    <dgm:cxn modelId="{FAD3767B-9FBE-AE4C-AADF-A47FA807F055}" type="presOf" srcId="{58A7632C-A38A-AB43-A99E-627D8D84F12D}" destId="{CCF2DDA8-3FC9-EA47-8E2D-4E049C9539F0}" srcOrd="0" destOrd="0" presId="urn:microsoft.com/office/officeart/2005/8/layout/hList7"/>
    <dgm:cxn modelId="{05985D94-E7CE-3F41-ADFA-6313EF5EACF3}" type="presOf" srcId="{58A7632C-A38A-AB43-A99E-627D8D84F12D}" destId="{EB754A11-7D30-6642-BA92-322FC72C81E6}" srcOrd="1" destOrd="0" presId="urn:microsoft.com/office/officeart/2005/8/layout/hList7"/>
    <dgm:cxn modelId="{730F18A0-B000-D645-AE8B-EB6E61239C6D}" srcId="{6BE26C5B-FDA5-C247-95F1-48E0806A7B46}" destId="{3A8426D7-BAB1-1B4C-8F92-0B29DABFC72D}" srcOrd="1" destOrd="0" parTransId="{CA9EAB82-0A64-214E-971A-18F3258A53F4}" sibTransId="{3B8E2D98-96A5-3A4F-AE00-DD7E130BE8E6}"/>
    <dgm:cxn modelId="{BA0F4BDB-BC74-BF48-85EB-B04D854E81A9}" type="presOf" srcId="{D7C1EF84-5684-CE4E-98BF-1F00C0AAC87D}" destId="{6AE01640-682C-9646-87B3-CEECB85EF457}" srcOrd="0" destOrd="0" presId="urn:microsoft.com/office/officeart/2005/8/layout/hList7"/>
    <dgm:cxn modelId="{E1BA8CEF-7623-304E-A0AE-2682AB8F6F40}" srcId="{6BE26C5B-FDA5-C247-95F1-48E0806A7B46}" destId="{D7C1EF84-5684-CE4E-98BF-1F00C0AAC87D}" srcOrd="2" destOrd="0" parTransId="{C3D79567-124D-E846-AB69-74B6196C0846}" sibTransId="{C0390630-DD79-B74C-9D78-BB18CDD3282C}"/>
    <dgm:cxn modelId="{775BB8F5-BD97-C448-97BD-001FD5388BF2}" type="presOf" srcId="{6651FBD4-74B5-2C4E-9572-BAD3BF75356E}" destId="{E7C5F9E1-46B7-1B48-9E4A-AAA34C74264F}" srcOrd="0" destOrd="0" presId="urn:microsoft.com/office/officeart/2005/8/layout/hList7"/>
    <dgm:cxn modelId="{BC2F49B7-12A0-BB4D-93AF-46A094452DEF}" type="presParOf" srcId="{FBB1192A-7A75-C54B-995F-D4E9ABBDF8F8}" destId="{94C12F6F-BDE8-AB4C-8A41-FA11FBAA1799}" srcOrd="0" destOrd="0" presId="urn:microsoft.com/office/officeart/2005/8/layout/hList7"/>
    <dgm:cxn modelId="{BDBC13A0-4594-E847-A4B6-B980AAF761BE}" type="presParOf" srcId="{FBB1192A-7A75-C54B-995F-D4E9ABBDF8F8}" destId="{8C3A4918-DC01-B74E-BDCD-19155A3AFDC7}" srcOrd="1" destOrd="0" presId="urn:microsoft.com/office/officeart/2005/8/layout/hList7"/>
    <dgm:cxn modelId="{220AD7DC-CE93-194A-BE53-DF9524D7C456}" type="presParOf" srcId="{8C3A4918-DC01-B74E-BDCD-19155A3AFDC7}" destId="{69EEE282-4B5C-9544-95C1-B00C7934CC03}" srcOrd="0" destOrd="0" presId="urn:microsoft.com/office/officeart/2005/8/layout/hList7"/>
    <dgm:cxn modelId="{7D75BD2F-ED1D-3D48-AB59-2351D736C4BA}" type="presParOf" srcId="{69EEE282-4B5C-9544-95C1-B00C7934CC03}" destId="{CCF2DDA8-3FC9-EA47-8E2D-4E049C9539F0}" srcOrd="0" destOrd="0" presId="urn:microsoft.com/office/officeart/2005/8/layout/hList7"/>
    <dgm:cxn modelId="{EA9D16A6-6A1B-E443-B90E-2C59E561D3D0}" type="presParOf" srcId="{69EEE282-4B5C-9544-95C1-B00C7934CC03}" destId="{EB754A11-7D30-6642-BA92-322FC72C81E6}" srcOrd="1" destOrd="0" presId="urn:microsoft.com/office/officeart/2005/8/layout/hList7"/>
    <dgm:cxn modelId="{791754CB-5363-DA48-9F06-8D19A3D76886}" type="presParOf" srcId="{69EEE282-4B5C-9544-95C1-B00C7934CC03}" destId="{9174C677-6D60-0740-9A08-F2CFA2B35DED}" srcOrd="2" destOrd="0" presId="urn:microsoft.com/office/officeart/2005/8/layout/hList7"/>
    <dgm:cxn modelId="{ABF26C03-E069-BF42-B6EB-60D7D4F35144}" type="presParOf" srcId="{69EEE282-4B5C-9544-95C1-B00C7934CC03}" destId="{761AC95E-B28B-3C45-AC8D-0452DC0C162B}" srcOrd="3" destOrd="0" presId="urn:microsoft.com/office/officeart/2005/8/layout/hList7"/>
    <dgm:cxn modelId="{D139CDC0-3727-CB45-9B20-364051D3923F}" type="presParOf" srcId="{8C3A4918-DC01-B74E-BDCD-19155A3AFDC7}" destId="{E7C5F9E1-46B7-1B48-9E4A-AAA34C74264F}" srcOrd="1" destOrd="0" presId="urn:microsoft.com/office/officeart/2005/8/layout/hList7"/>
    <dgm:cxn modelId="{656280DC-3952-E74E-907D-0AC9ED7367B3}" type="presParOf" srcId="{8C3A4918-DC01-B74E-BDCD-19155A3AFDC7}" destId="{1E334BFE-1EAC-844A-A32C-EBA60EAD6DBE}" srcOrd="2" destOrd="0" presId="urn:microsoft.com/office/officeart/2005/8/layout/hList7"/>
    <dgm:cxn modelId="{C55C6433-CB5B-D04E-AD11-E615C16B4DC4}" type="presParOf" srcId="{1E334BFE-1EAC-844A-A32C-EBA60EAD6DBE}" destId="{28AF01CD-F6FF-4647-9A49-8FD310EB33BD}" srcOrd="0" destOrd="0" presId="urn:microsoft.com/office/officeart/2005/8/layout/hList7"/>
    <dgm:cxn modelId="{A08F3D08-7E6A-B04C-8562-38C536149523}" type="presParOf" srcId="{1E334BFE-1EAC-844A-A32C-EBA60EAD6DBE}" destId="{5A7DE1A6-78B9-0E4B-A81A-1019566902EC}" srcOrd="1" destOrd="0" presId="urn:microsoft.com/office/officeart/2005/8/layout/hList7"/>
    <dgm:cxn modelId="{92B101A9-D64C-F34E-A4A8-0911A100E7D9}" type="presParOf" srcId="{1E334BFE-1EAC-844A-A32C-EBA60EAD6DBE}" destId="{6419D5A1-6579-014A-AD76-4E5D64860C9F}" srcOrd="2" destOrd="0" presId="urn:microsoft.com/office/officeart/2005/8/layout/hList7"/>
    <dgm:cxn modelId="{A6400CE3-19D5-2647-B8D8-ED41D050FEBC}" type="presParOf" srcId="{1E334BFE-1EAC-844A-A32C-EBA60EAD6DBE}" destId="{A23607FB-9F3E-A94D-9BBC-CD337C7F8940}" srcOrd="3" destOrd="0" presId="urn:microsoft.com/office/officeart/2005/8/layout/hList7"/>
    <dgm:cxn modelId="{8CB8B25D-C441-574C-AD80-03B0B91AB400}" type="presParOf" srcId="{8C3A4918-DC01-B74E-BDCD-19155A3AFDC7}" destId="{5BEED0A1-030B-F240-A29C-3555B577BC55}" srcOrd="3" destOrd="0" presId="urn:microsoft.com/office/officeart/2005/8/layout/hList7"/>
    <dgm:cxn modelId="{67E62E0E-244E-4846-81E3-419744286366}" type="presParOf" srcId="{8C3A4918-DC01-B74E-BDCD-19155A3AFDC7}" destId="{877E20F3-1815-0149-91A6-DD69FA553C82}" srcOrd="4" destOrd="0" presId="urn:microsoft.com/office/officeart/2005/8/layout/hList7"/>
    <dgm:cxn modelId="{6E73C386-2A43-0141-AC50-5412C6943935}" type="presParOf" srcId="{877E20F3-1815-0149-91A6-DD69FA553C82}" destId="{6AE01640-682C-9646-87B3-CEECB85EF457}" srcOrd="0" destOrd="0" presId="urn:microsoft.com/office/officeart/2005/8/layout/hList7"/>
    <dgm:cxn modelId="{E9C4A2C2-B6D3-3A4F-BF6C-6E283B4F00C3}" type="presParOf" srcId="{877E20F3-1815-0149-91A6-DD69FA553C82}" destId="{CEB4739E-55E0-DE4B-ADE4-83BFFFA517FC}" srcOrd="1" destOrd="0" presId="urn:microsoft.com/office/officeart/2005/8/layout/hList7"/>
    <dgm:cxn modelId="{02EAA7B9-72D6-9F42-B5EC-A1ECE853EF11}" type="presParOf" srcId="{877E20F3-1815-0149-91A6-DD69FA553C82}" destId="{74566BDE-69F6-7C49-820C-71B625B6D305}" srcOrd="2" destOrd="0" presId="urn:microsoft.com/office/officeart/2005/8/layout/hList7"/>
    <dgm:cxn modelId="{624B607E-3D99-5D4C-9BC3-242472F21019}" type="presParOf" srcId="{877E20F3-1815-0149-91A6-DD69FA553C82}" destId="{F50D1907-80C8-074E-A5A3-E5DBEDC461F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E26C5B-FDA5-C247-95F1-48E0806A7B4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58A7632C-A38A-AB43-A99E-627D8D84F12D}">
      <dgm:prSet/>
      <dgm:spPr/>
      <dgm:t>
        <a:bodyPr/>
        <a:lstStyle/>
        <a:p>
          <a:r>
            <a:rPr lang="en-US" dirty="0"/>
            <a:t>Communication barriers slow care and reduce equity</a:t>
          </a:r>
        </a:p>
      </dgm:t>
    </dgm:pt>
    <dgm:pt modelId="{18C01250-2526-F54B-9982-FC9D8C268BE5}" type="parTrans" cxnId="{1CF6411C-826B-2F4F-817F-8A96DF8DDC6B}">
      <dgm:prSet/>
      <dgm:spPr/>
      <dgm:t>
        <a:bodyPr/>
        <a:lstStyle/>
        <a:p>
          <a:endParaRPr lang="en-US"/>
        </a:p>
      </dgm:t>
    </dgm:pt>
    <dgm:pt modelId="{6651FBD4-74B5-2C4E-9572-BAD3BF75356E}" type="sibTrans" cxnId="{1CF6411C-826B-2F4F-817F-8A96DF8DDC6B}">
      <dgm:prSet/>
      <dgm:spPr/>
      <dgm:t>
        <a:bodyPr/>
        <a:lstStyle/>
        <a:p>
          <a:endParaRPr lang="en-US"/>
        </a:p>
      </dgm:t>
    </dgm:pt>
    <dgm:pt modelId="{3A8426D7-BAB1-1B4C-8F92-0B29DABFC72D}">
      <dgm:prSet/>
      <dgm:spPr/>
      <dgm:t>
        <a:bodyPr/>
        <a:lstStyle/>
        <a:p>
          <a:r>
            <a:rPr lang="en-US" dirty="0"/>
            <a:t>AI interpretation enables clear real-time interaction in 70+ languages</a:t>
          </a:r>
        </a:p>
      </dgm:t>
    </dgm:pt>
    <dgm:pt modelId="{3B8E2D98-96A5-3A4F-AE00-DD7E130BE8E6}" type="sibTrans" cxnId="{730F18A0-B000-D645-AE8B-EB6E61239C6D}">
      <dgm:prSet/>
      <dgm:spPr/>
      <dgm:t>
        <a:bodyPr/>
        <a:lstStyle/>
        <a:p>
          <a:endParaRPr lang="en-US"/>
        </a:p>
      </dgm:t>
    </dgm:pt>
    <dgm:pt modelId="{CA9EAB82-0A64-214E-971A-18F3258A53F4}" type="parTrans" cxnId="{730F18A0-B000-D645-AE8B-EB6E61239C6D}">
      <dgm:prSet/>
      <dgm:spPr/>
      <dgm:t>
        <a:bodyPr/>
        <a:lstStyle/>
        <a:p>
          <a:endParaRPr lang="en-US"/>
        </a:p>
      </dgm:t>
    </dgm:pt>
    <dgm:pt modelId="{D7C1EF84-5684-CE4E-98BF-1F00C0AAC87D}">
      <dgm:prSet/>
      <dgm:spPr/>
      <dgm:t>
        <a:bodyPr/>
        <a:lstStyle/>
        <a:p>
          <a:r>
            <a:rPr lang="en-US" dirty="0"/>
            <a:t>Encounters become faster, clearer and less costly</a:t>
          </a:r>
        </a:p>
      </dgm:t>
    </dgm:pt>
    <dgm:pt modelId="{C0390630-DD79-B74C-9D78-BB18CDD3282C}" type="sibTrans" cxnId="{E1BA8CEF-7623-304E-A0AE-2682AB8F6F40}">
      <dgm:prSet/>
      <dgm:spPr/>
      <dgm:t>
        <a:bodyPr/>
        <a:lstStyle/>
        <a:p>
          <a:endParaRPr lang="en-US"/>
        </a:p>
      </dgm:t>
    </dgm:pt>
    <dgm:pt modelId="{C3D79567-124D-E846-AB69-74B6196C0846}" type="parTrans" cxnId="{E1BA8CEF-7623-304E-A0AE-2682AB8F6F40}">
      <dgm:prSet/>
      <dgm:spPr/>
      <dgm:t>
        <a:bodyPr/>
        <a:lstStyle/>
        <a:p>
          <a:endParaRPr lang="en-US"/>
        </a:p>
      </dgm:t>
    </dgm:pt>
    <dgm:pt modelId="{FBB1192A-7A75-C54B-995F-D4E9ABBDF8F8}" type="pres">
      <dgm:prSet presAssocID="{6BE26C5B-FDA5-C247-95F1-48E0806A7B46}" presName="Name0" presStyleCnt="0">
        <dgm:presLayoutVars>
          <dgm:dir/>
          <dgm:resizeHandles val="exact"/>
        </dgm:presLayoutVars>
      </dgm:prSet>
      <dgm:spPr/>
    </dgm:pt>
    <dgm:pt modelId="{94C12F6F-BDE8-AB4C-8A41-FA11FBAA1799}" type="pres">
      <dgm:prSet presAssocID="{6BE26C5B-FDA5-C247-95F1-48E0806A7B46}" presName="fgShape" presStyleLbl="fgShp" presStyleIdx="0" presStyleCnt="1"/>
      <dgm:spPr/>
    </dgm:pt>
    <dgm:pt modelId="{8C3A4918-DC01-B74E-BDCD-19155A3AFDC7}" type="pres">
      <dgm:prSet presAssocID="{6BE26C5B-FDA5-C247-95F1-48E0806A7B46}" presName="linComp" presStyleCnt="0"/>
      <dgm:spPr/>
    </dgm:pt>
    <dgm:pt modelId="{69EEE282-4B5C-9544-95C1-B00C7934CC03}" type="pres">
      <dgm:prSet presAssocID="{58A7632C-A38A-AB43-A99E-627D8D84F12D}" presName="compNode" presStyleCnt="0"/>
      <dgm:spPr/>
    </dgm:pt>
    <dgm:pt modelId="{CCF2DDA8-3FC9-EA47-8E2D-4E049C9539F0}" type="pres">
      <dgm:prSet presAssocID="{58A7632C-A38A-AB43-A99E-627D8D84F12D}" presName="bkgdShape" presStyleLbl="node1" presStyleIdx="0" presStyleCnt="3"/>
      <dgm:spPr/>
    </dgm:pt>
    <dgm:pt modelId="{EB754A11-7D30-6642-BA92-322FC72C81E6}" type="pres">
      <dgm:prSet presAssocID="{58A7632C-A38A-AB43-A99E-627D8D84F12D}" presName="nodeTx" presStyleLbl="node1" presStyleIdx="0" presStyleCnt="3">
        <dgm:presLayoutVars>
          <dgm:bulletEnabled val="1"/>
        </dgm:presLayoutVars>
      </dgm:prSet>
      <dgm:spPr/>
    </dgm:pt>
    <dgm:pt modelId="{9174C677-6D60-0740-9A08-F2CFA2B35DED}" type="pres">
      <dgm:prSet presAssocID="{58A7632C-A38A-AB43-A99E-627D8D84F12D}" presName="invisiNode" presStyleLbl="node1" presStyleIdx="0" presStyleCnt="3"/>
      <dgm:spPr/>
    </dgm:pt>
    <dgm:pt modelId="{761AC95E-B28B-3C45-AC8D-0452DC0C162B}" type="pres">
      <dgm:prSet presAssocID="{58A7632C-A38A-AB43-A99E-627D8D84F12D}"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E7C5F9E1-46B7-1B48-9E4A-AAA34C74264F}" type="pres">
      <dgm:prSet presAssocID="{6651FBD4-74B5-2C4E-9572-BAD3BF75356E}" presName="sibTrans" presStyleLbl="sibTrans2D1" presStyleIdx="0" presStyleCnt="0"/>
      <dgm:spPr/>
    </dgm:pt>
    <dgm:pt modelId="{1E334BFE-1EAC-844A-A32C-EBA60EAD6DBE}" type="pres">
      <dgm:prSet presAssocID="{3A8426D7-BAB1-1B4C-8F92-0B29DABFC72D}" presName="compNode" presStyleCnt="0"/>
      <dgm:spPr/>
    </dgm:pt>
    <dgm:pt modelId="{28AF01CD-F6FF-4647-9A49-8FD310EB33BD}" type="pres">
      <dgm:prSet presAssocID="{3A8426D7-BAB1-1B4C-8F92-0B29DABFC72D}" presName="bkgdShape" presStyleLbl="node1" presStyleIdx="1" presStyleCnt="3" custLinFactNeighborX="1427" custLinFactNeighborY="11719"/>
      <dgm:spPr/>
    </dgm:pt>
    <dgm:pt modelId="{5A7DE1A6-78B9-0E4B-A81A-1019566902EC}" type="pres">
      <dgm:prSet presAssocID="{3A8426D7-BAB1-1B4C-8F92-0B29DABFC72D}" presName="nodeTx" presStyleLbl="node1" presStyleIdx="1" presStyleCnt="3">
        <dgm:presLayoutVars>
          <dgm:bulletEnabled val="1"/>
        </dgm:presLayoutVars>
      </dgm:prSet>
      <dgm:spPr/>
    </dgm:pt>
    <dgm:pt modelId="{6419D5A1-6579-014A-AD76-4E5D64860C9F}" type="pres">
      <dgm:prSet presAssocID="{3A8426D7-BAB1-1B4C-8F92-0B29DABFC72D}" presName="invisiNode" presStyleLbl="node1" presStyleIdx="1" presStyleCnt="3"/>
      <dgm:spPr/>
    </dgm:pt>
    <dgm:pt modelId="{A23607FB-9F3E-A94D-9BBC-CD337C7F8940}" type="pres">
      <dgm:prSet presAssocID="{3A8426D7-BAB1-1B4C-8F92-0B29DABFC72D}"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5BEED0A1-030B-F240-A29C-3555B577BC55}" type="pres">
      <dgm:prSet presAssocID="{3B8E2D98-96A5-3A4F-AE00-DD7E130BE8E6}" presName="sibTrans" presStyleLbl="sibTrans2D1" presStyleIdx="0" presStyleCnt="0"/>
      <dgm:spPr/>
    </dgm:pt>
    <dgm:pt modelId="{877E20F3-1815-0149-91A6-DD69FA553C82}" type="pres">
      <dgm:prSet presAssocID="{D7C1EF84-5684-CE4E-98BF-1F00C0AAC87D}" presName="compNode" presStyleCnt="0"/>
      <dgm:spPr/>
    </dgm:pt>
    <dgm:pt modelId="{6AE01640-682C-9646-87B3-CEECB85EF457}" type="pres">
      <dgm:prSet presAssocID="{D7C1EF84-5684-CE4E-98BF-1F00C0AAC87D}" presName="bkgdShape" presStyleLbl="node1" presStyleIdx="2" presStyleCnt="3" custLinFactNeighborY="11719"/>
      <dgm:spPr/>
    </dgm:pt>
    <dgm:pt modelId="{CEB4739E-55E0-DE4B-ADE4-83BFFFA517FC}" type="pres">
      <dgm:prSet presAssocID="{D7C1EF84-5684-CE4E-98BF-1F00C0AAC87D}" presName="nodeTx" presStyleLbl="node1" presStyleIdx="2" presStyleCnt="3">
        <dgm:presLayoutVars>
          <dgm:bulletEnabled val="1"/>
        </dgm:presLayoutVars>
      </dgm:prSet>
      <dgm:spPr/>
    </dgm:pt>
    <dgm:pt modelId="{74566BDE-69F6-7C49-820C-71B625B6D305}" type="pres">
      <dgm:prSet presAssocID="{D7C1EF84-5684-CE4E-98BF-1F00C0AAC87D}" presName="invisiNode" presStyleLbl="node1" presStyleIdx="2" presStyleCnt="3"/>
      <dgm:spPr/>
    </dgm:pt>
    <dgm:pt modelId="{F50D1907-80C8-074E-A5A3-E5DBEDC461FC}" type="pres">
      <dgm:prSet presAssocID="{D7C1EF84-5684-CE4E-98BF-1F00C0AAC87D}" presName="imagNod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Lst>
  <dgm:cxnLst>
    <dgm:cxn modelId="{1CF6411C-826B-2F4F-817F-8A96DF8DDC6B}" srcId="{6BE26C5B-FDA5-C247-95F1-48E0806A7B46}" destId="{58A7632C-A38A-AB43-A99E-627D8D84F12D}" srcOrd="0" destOrd="0" parTransId="{18C01250-2526-F54B-9982-FC9D8C268BE5}" sibTransId="{6651FBD4-74B5-2C4E-9572-BAD3BF75356E}"/>
    <dgm:cxn modelId="{459A1929-36B9-FE4A-9B79-2D17EAFDCF09}" type="presOf" srcId="{D7C1EF84-5684-CE4E-98BF-1F00C0AAC87D}" destId="{CEB4739E-55E0-DE4B-ADE4-83BFFFA517FC}" srcOrd="1" destOrd="0" presId="urn:microsoft.com/office/officeart/2005/8/layout/hList7"/>
    <dgm:cxn modelId="{9C6BE548-D10A-0C45-A2FF-082C647F77D8}" type="presOf" srcId="{3A8426D7-BAB1-1B4C-8F92-0B29DABFC72D}" destId="{28AF01CD-F6FF-4647-9A49-8FD310EB33BD}" srcOrd="0" destOrd="0" presId="urn:microsoft.com/office/officeart/2005/8/layout/hList7"/>
    <dgm:cxn modelId="{6AC77D72-7143-FC42-BE04-17AF700E7A74}" type="presOf" srcId="{6BE26C5B-FDA5-C247-95F1-48E0806A7B46}" destId="{FBB1192A-7A75-C54B-995F-D4E9ABBDF8F8}" srcOrd="0" destOrd="0" presId="urn:microsoft.com/office/officeart/2005/8/layout/hList7"/>
    <dgm:cxn modelId="{89E04155-1557-9F46-8D1E-FDCA05874912}" type="presOf" srcId="{3A8426D7-BAB1-1B4C-8F92-0B29DABFC72D}" destId="{5A7DE1A6-78B9-0E4B-A81A-1019566902EC}" srcOrd="1" destOrd="0" presId="urn:microsoft.com/office/officeart/2005/8/layout/hList7"/>
    <dgm:cxn modelId="{C42BCD79-CE7B-714A-B5E7-2D9F58788D47}" type="presOf" srcId="{3B8E2D98-96A5-3A4F-AE00-DD7E130BE8E6}" destId="{5BEED0A1-030B-F240-A29C-3555B577BC55}" srcOrd="0" destOrd="0" presId="urn:microsoft.com/office/officeart/2005/8/layout/hList7"/>
    <dgm:cxn modelId="{FAD3767B-9FBE-AE4C-AADF-A47FA807F055}" type="presOf" srcId="{58A7632C-A38A-AB43-A99E-627D8D84F12D}" destId="{CCF2DDA8-3FC9-EA47-8E2D-4E049C9539F0}" srcOrd="0" destOrd="0" presId="urn:microsoft.com/office/officeart/2005/8/layout/hList7"/>
    <dgm:cxn modelId="{05985D94-E7CE-3F41-ADFA-6313EF5EACF3}" type="presOf" srcId="{58A7632C-A38A-AB43-A99E-627D8D84F12D}" destId="{EB754A11-7D30-6642-BA92-322FC72C81E6}" srcOrd="1" destOrd="0" presId="urn:microsoft.com/office/officeart/2005/8/layout/hList7"/>
    <dgm:cxn modelId="{730F18A0-B000-D645-AE8B-EB6E61239C6D}" srcId="{6BE26C5B-FDA5-C247-95F1-48E0806A7B46}" destId="{3A8426D7-BAB1-1B4C-8F92-0B29DABFC72D}" srcOrd="1" destOrd="0" parTransId="{CA9EAB82-0A64-214E-971A-18F3258A53F4}" sibTransId="{3B8E2D98-96A5-3A4F-AE00-DD7E130BE8E6}"/>
    <dgm:cxn modelId="{BA0F4BDB-BC74-BF48-85EB-B04D854E81A9}" type="presOf" srcId="{D7C1EF84-5684-CE4E-98BF-1F00C0AAC87D}" destId="{6AE01640-682C-9646-87B3-CEECB85EF457}" srcOrd="0" destOrd="0" presId="urn:microsoft.com/office/officeart/2005/8/layout/hList7"/>
    <dgm:cxn modelId="{E1BA8CEF-7623-304E-A0AE-2682AB8F6F40}" srcId="{6BE26C5B-FDA5-C247-95F1-48E0806A7B46}" destId="{D7C1EF84-5684-CE4E-98BF-1F00C0AAC87D}" srcOrd="2" destOrd="0" parTransId="{C3D79567-124D-E846-AB69-74B6196C0846}" sibTransId="{C0390630-DD79-B74C-9D78-BB18CDD3282C}"/>
    <dgm:cxn modelId="{775BB8F5-BD97-C448-97BD-001FD5388BF2}" type="presOf" srcId="{6651FBD4-74B5-2C4E-9572-BAD3BF75356E}" destId="{E7C5F9E1-46B7-1B48-9E4A-AAA34C74264F}" srcOrd="0" destOrd="0" presId="urn:microsoft.com/office/officeart/2005/8/layout/hList7"/>
    <dgm:cxn modelId="{BC2F49B7-12A0-BB4D-93AF-46A094452DEF}" type="presParOf" srcId="{FBB1192A-7A75-C54B-995F-D4E9ABBDF8F8}" destId="{94C12F6F-BDE8-AB4C-8A41-FA11FBAA1799}" srcOrd="0" destOrd="0" presId="urn:microsoft.com/office/officeart/2005/8/layout/hList7"/>
    <dgm:cxn modelId="{BDBC13A0-4594-E847-A4B6-B980AAF761BE}" type="presParOf" srcId="{FBB1192A-7A75-C54B-995F-D4E9ABBDF8F8}" destId="{8C3A4918-DC01-B74E-BDCD-19155A3AFDC7}" srcOrd="1" destOrd="0" presId="urn:microsoft.com/office/officeart/2005/8/layout/hList7"/>
    <dgm:cxn modelId="{220AD7DC-CE93-194A-BE53-DF9524D7C456}" type="presParOf" srcId="{8C3A4918-DC01-B74E-BDCD-19155A3AFDC7}" destId="{69EEE282-4B5C-9544-95C1-B00C7934CC03}" srcOrd="0" destOrd="0" presId="urn:microsoft.com/office/officeart/2005/8/layout/hList7"/>
    <dgm:cxn modelId="{7D75BD2F-ED1D-3D48-AB59-2351D736C4BA}" type="presParOf" srcId="{69EEE282-4B5C-9544-95C1-B00C7934CC03}" destId="{CCF2DDA8-3FC9-EA47-8E2D-4E049C9539F0}" srcOrd="0" destOrd="0" presId="urn:microsoft.com/office/officeart/2005/8/layout/hList7"/>
    <dgm:cxn modelId="{EA9D16A6-6A1B-E443-B90E-2C59E561D3D0}" type="presParOf" srcId="{69EEE282-4B5C-9544-95C1-B00C7934CC03}" destId="{EB754A11-7D30-6642-BA92-322FC72C81E6}" srcOrd="1" destOrd="0" presId="urn:microsoft.com/office/officeart/2005/8/layout/hList7"/>
    <dgm:cxn modelId="{791754CB-5363-DA48-9F06-8D19A3D76886}" type="presParOf" srcId="{69EEE282-4B5C-9544-95C1-B00C7934CC03}" destId="{9174C677-6D60-0740-9A08-F2CFA2B35DED}" srcOrd="2" destOrd="0" presId="urn:microsoft.com/office/officeart/2005/8/layout/hList7"/>
    <dgm:cxn modelId="{ABF26C03-E069-BF42-B6EB-60D7D4F35144}" type="presParOf" srcId="{69EEE282-4B5C-9544-95C1-B00C7934CC03}" destId="{761AC95E-B28B-3C45-AC8D-0452DC0C162B}" srcOrd="3" destOrd="0" presId="urn:microsoft.com/office/officeart/2005/8/layout/hList7"/>
    <dgm:cxn modelId="{D139CDC0-3727-CB45-9B20-364051D3923F}" type="presParOf" srcId="{8C3A4918-DC01-B74E-BDCD-19155A3AFDC7}" destId="{E7C5F9E1-46B7-1B48-9E4A-AAA34C74264F}" srcOrd="1" destOrd="0" presId="urn:microsoft.com/office/officeart/2005/8/layout/hList7"/>
    <dgm:cxn modelId="{656280DC-3952-E74E-907D-0AC9ED7367B3}" type="presParOf" srcId="{8C3A4918-DC01-B74E-BDCD-19155A3AFDC7}" destId="{1E334BFE-1EAC-844A-A32C-EBA60EAD6DBE}" srcOrd="2" destOrd="0" presId="urn:microsoft.com/office/officeart/2005/8/layout/hList7"/>
    <dgm:cxn modelId="{C55C6433-CB5B-D04E-AD11-E615C16B4DC4}" type="presParOf" srcId="{1E334BFE-1EAC-844A-A32C-EBA60EAD6DBE}" destId="{28AF01CD-F6FF-4647-9A49-8FD310EB33BD}" srcOrd="0" destOrd="0" presId="urn:microsoft.com/office/officeart/2005/8/layout/hList7"/>
    <dgm:cxn modelId="{A08F3D08-7E6A-B04C-8562-38C536149523}" type="presParOf" srcId="{1E334BFE-1EAC-844A-A32C-EBA60EAD6DBE}" destId="{5A7DE1A6-78B9-0E4B-A81A-1019566902EC}" srcOrd="1" destOrd="0" presId="urn:microsoft.com/office/officeart/2005/8/layout/hList7"/>
    <dgm:cxn modelId="{92B101A9-D64C-F34E-A4A8-0911A100E7D9}" type="presParOf" srcId="{1E334BFE-1EAC-844A-A32C-EBA60EAD6DBE}" destId="{6419D5A1-6579-014A-AD76-4E5D64860C9F}" srcOrd="2" destOrd="0" presId="urn:microsoft.com/office/officeart/2005/8/layout/hList7"/>
    <dgm:cxn modelId="{A6400CE3-19D5-2647-B8D8-ED41D050FEBC}" type="presParOf" srcId="{1E334BFE-1EAC-844A-A32C-EBA60EAD6DBE}" destId="{A23607FB-9F3E-A94D-9BBC-CD337C7F8940}" srcOrd="3" destOrd="0" presId="urn:microsoft.com/office/officeart/2005/8/layout/hList7"/>
    <dgm:cxn modelId="{8CB8B25D-C441-574C-AD80-03B0B91AB400}" type="presParOf" srcId="{8C3A4918-DC01-B74E-BDCD-19155A3AFDC7}" destId="{5BEED0A1-030B-F240-A29C-3555B577BC55}" srcOrd="3" destOrd="0" presId="urn:microsoft.com/office/officeart/2005/8/layout/hList7"/>
    <dgm:cxn modelId="{67E62E0E-244E-4846-81E3-419744286366}" type="presParOf" srcId="{8C3A4918-DC01-B74E-BDCD-19155A3AFDC7}" destId="{877E20F3-1815-0149-91A6-DD69FA553C82}" srcOrd="4" destOrd="0" presId="urn:microsoft.com/office/officeart/2005/8/layout/hList7"/>
    <dgm:cxn modelId="{6E73C386-2A43-0141-AC50-5412C6943935}" type="presParOf" srcId="{877E20F3-1815-0149-91A6-DD69FA553C82}" destId="{6AE01640-682C-9646-87B3-CEECB85EF457}" srcOrd="0" destOrd="0" presId="urn:microsoft.com/office/officeart/2005/8/layout/hList7"/>
    <dgm:cxn modelId="{E9C4A2C2-B6D3-3A4F-BF6C-6E283B4F00C3}" type="presParOf" srcId="{877E20F3-1815-0149-91A6-DD69FA553C82}" destId="{CEB4739E-55E0-DE4B-ADE4-83BFFFA517FC}" srcOrd="1" destOrd="0" presId="urn:microsoft.com/office/officeart/2005/8/layout/hList7"/>
    <dgm:cxn modelId="{02EAA7B9-72D6-9F42-B5EC-A1ECE853EF11}" type="presParOf" srcId="{877E20F3-1815-0149-91A6-DD69FA553C82}" destId="{74566BDE-69F6-7C49-820C-71B625B6D305}" srcOrd="2" destOrd="0" presId="urn:microsoft.com/office/officeart/2005/8/layout/hList7"/>
    <dgm:cxn modelId="{624B607E-3D99-5D4C-9BC3-242472F21019}" type="presParOf" srcId="{877E20F3-1815-0149-91A6-DD69FA553C82}" destId="{F50D1907-80C8-074E-A5A3-E5DBEDC461F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E26C5B-FDA5-C247-95F1-48E0806A7B4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58A7632C-A38A-AB43-A99E-627D8D84F12D}">
      <dgm:prSet/>
      <dgm:spPr/>
      <dgm:t>
        <a:bodyPr/>
        <a:lstStyle/>
        <a:p>
          <a:r>
            <a:rPr lang="en-US" dirty="0"/>
            <a:t>Professionals need scalable, continuous AI training</a:t>
          </a:r>
        </a:p>
      </dgm:t>
    </dgm:pt>
    <dgm:pt modelId="{18C01250-2526-F54B-9982-FC9D8C268BE5}" type="parTrans" cxnId="{1CF6411C-826B-2F4F-817F-8A96DF8DDC6B}">
      <dgm:prSet/>
      <dgm:spPr/>
      <dgm:t>
        <a:bodyPr/>
        <a:lstStyle/>
        <a:p>
          <a:endParaRPr lang="en-US"/>
        </a:p>
      </dgm:t>
    </dgm:pt>
    <dgm:pt modelId="{6651FBD4-74B5-2C4E-9572-BAD3BF75356E}" type="sibTrans" cxnId="{1CF6411C-826B-2F4F-817F-8A96DF8DDC6B}">
      <dgm:prSet/>
      <dgm:spPr/>
      <dgm:t>
        <a:bodyPr/>
        <a:lstStyle/>
        <a:p>
          <a:endParaRPr lang="en-US"/>
        </a:p>
      </dgm:t>
    </dgm:pt>
    <dgm:pt modelId="{3A8426D7-BAB1-1B4C-8F92-0B29DABFC72D}">
      <dgm:prSet/>
      <dgm:spPr/>
      <dgm:t>
        <a:bodyPr/>
        <a:lstStyle/>
        <a:p>
          <a:r>
            <a:rPr lang="en-US" dirty="0"/>
            <a:t>MDR-certified AI training &amp; simulation modules by Finnish tech + universities</a:t>
          </a:r>
        </a:p>
      </dgm:t>
    </dgm:pt>
    <dgm:pt modelId="{3B8E2D98-96A5-3A4F-AE00-DD7E130BE8E6}" type="sibTrans" cxnId="{730F18A0-B000-D645-AE8B-EB6E61239C6D}">
      <dgm:prSet/>
      <dgm:spPr/>
      <dgm:t>
        <a:bodyPr/>
        <a:lstStyle/>
        <a:p>
          <a:endParaRPr lang="en-US"/>
        </a:p>
      </dgm:t>
    </dgm:pt>
    <dgm:pt modelId="{CA9EAB82-0A64-214E-971A-18F3258A53F4}" type="parTrans" cxnId="{730F18A0-B000-D645-AE8B-EB6E61239C6D}">
      <dgm:prSet/>
      <dgm:spPr/>
      <dgm:t>
        <a:bodyPr/>
        <a:lstStyle/>
        <a:p>
          <a:endParaRPr lang="en-US"/>
        </a:p>
      </dgm:t>
    </dgm:pt>
    <dgm:pt modelId="{D7C1EF84-5684-CE4E-98BF-1F00C0AAC87D}">
      <dgm:prSet/>
      <dgm:spPr/>
      <dgm:t>
        <a:bodyPr/>
        <a:lstStyle/>
        <a:p>
          <a:r>
            <a:rPr lang="en-US" dirty="0"/>
            <a:t>Stronger professional skills, safer AI use, supports MDR &amp; AI Act compliance</a:t>
          </a:r>
        </a:p>
      </dgm:t>
    </dgm:pt>
    <dgm:pt modelId="{C0390630-DD79-B74C-9D78-BB18CDD3282C}" type="sibTrans" cxnId="{E1BA8CEF-7623-304E-A0AE-2682AB8F6F40}">
      <dgm:prSet/>
      <dgm:spPr/>
      <dgm:t>
        <a:bodyPr/>
        <a:lstStyle/>
        <a:p>
          <a:endParaRPr lang="en-US"/>
        </a:p>
      </dgm:t>
    </dgm:pt>
    <dgm:pt modelId="{C3D79567-124D-E846-AB69-74B6196C0846}" type="parTrans" cxnId="{E1BA8CEF-7623-304E-A0AE-2682AB8F6F40}">
      <dgm:prSet/>
      <dgm:spPr/>
      <dgm:t>
        <a:bodyPr/>
        <a:lstStyle/>
        <a:p>
          <a:endParaRPr lang="en-US"/>
        </a:p>
      </dgm:t>
    </dgm:pt>
    <dgm:pt modelId="{FBB1192A-7A75-C54B-995F-D4E9ABBDF8F8}" type="pres">
      <dgm:prSet presAssocID="{6BE26C5B-FDA5-C247-95F1-48E0806A7B46}" presName="Name0" presStyleCnt="0">
        <dgm:presLayoutVars>
          <dgm:dir/>
          <dgm:resizeHandles val="exact"/>
        </dgm:presLayoutVars>
      </dgm:prSet>
      <dgm:spPr/>
    </dgm:pt>
    <dgm:pt modelId="{94C12F6F-BDE8-AB4C-8A41-FA11FBAA1799}" type="pres">
      <dgm:prSet presAssocID="{6BE26C5B-FDA5-C247-95F1-48E0806A7B46}" presName="fgShape" presStyleLbl="fgShp" presStyleIdx="0" presStyleCnt="1"/>
      <dgm:spPr/>
    </dgm:pt>
    <dgm:pt modelId="{8C3A4918-DC01-B74E-BDCD-19155A3AFDC7}" type="pres">
      <dgm:prSet presAssocID="{6BE26C5B-FDA5-C247-95F1-48E0806A7B46}" presName="linComp" presStyleCnt="0"/>
      <dgm:spPr/>
    </dgm:pt>
    <dgm:pt modelId="{69EEE282-4B5C-9544-95C1-B00C7934CC03}" type="pres">
      <dgm:prSet presAssocID="{58A7632C-A38A-AB43-A99E-627D8D84F12D}" presName="compNode" presStyleCnt="0"/>
      <dgm:spPr/>
    </dgm:pt>
    <dgm:pt modelId="{CCF2DDA8-3FC9-EA47-8E2D-4E049C9539F0}" type="pres">
      <dgm:prSet presAssocID="{58A7632C-A38A-AB43-A99E-627D8D84F12D}" presName="bkgdShape" presStyleLbl="node1" presStyleIdx="0" presStyleCnt="3"/>
      <dgm:spPr/>
    </dgm:pt>
    <dgm:pt modelId="{EB754A11-7D30-6642-BA92-322FC72C81E6}" type="pres">
      <dgm:prSet presAssocID="{58A7632C-A38A-AB43-A99E-627D8D84F12D}" presName="nodeTx" presStyleLbl="node1" presStyleIdx="0" presStyleCnt="3">
        <dgm:presLayoutVars>
          <dgm:bulletEnabled val="1"/>
        </dgm:presLayoutVars>
      </dgm:prSet>
      <dgm:spPr/>
    </dgm:pt>
    <dgm:pt modelId="{9174C677-6D60-0740-9A08-F2CFA2B35DED}" type="pres">
      <dgm:prSet presAssocID="{58A7632C-A38A-AB43-A99E-627D8D84F12D}" presName="invisiNode" presStyleLbl="node1" presStyleIdx="0" presStyleCnt="3"/>
      <dgm:spPr/>
    </dgm:pt>
    <dgm:pt modelId="{761AC95E-B28B-3C45-AC8D-0452DC0C162B}" type="pres">
      <dgm:prSet presAssocID="{58A7632C-A38A-AB43-A99E-627D8D84F12D}"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E7C5F9E1-46B7-1B48-9E4A-AAA34C74264F}" type="pres">
      <dgm:prSet presAssocID="{6651FBD4-74B5-2C4E-9572-BAD3BF75356E}" presName="sibTrans" presStyleLbl="sibTrans2D1" presStyleIdx="0" presStyleCnt="0"/>
      <dgm:spPr/>
    </dgm:pt>
    <dgm:pt modelId="{1E334BFE-1EAC-844A-A32C-EBA60EAD6DBE}" type="pres">
      <dgm:prSet presAssocID="{3A8426D7-BAB1-1B4C-8F92-0B29DABFC72D}" presName="compNode" presStyleCnt="0"/>
      <dgm:spPr/>
    </dgm:pt>
    <dgm:pt modelId="{28AF01CD-F6FF-4647-9A49-8FD310EB33BD}" type="pres">
      <dgm:prSet presAssocID="{3A8426D7-BAB1-1B4C-8F92-0B29DABFC72D}" presName="bkgdShape" presStyleLbl="node1" presStyleIdx="1" presStyleCnt="3" custLinFactNeighborX="1427" custLinFactNeighborY="11719"/>
      <dgm:spPr/>
    </dgm:pt>
    <dgm:pt modelId="{5A7DE1A6-78B9-0E4B-A81A-1019566902EC}" type="pres">
      <dgm:prSet presAssocID="{3A8426D7-BAB1-1B4C-8F92-0B29DABFC72D}" presName="nodeTx" presStyleLbl="node1" presStyleIdx="1" presStyleCnt="3">
        <dgm:presLayoutVars>
          <dgm:bulletEnabled val="1"/>
        </dgm:presLayoutVars>
      </dgm:prSet>
      <dgm:spPr/>
    </dgm:pt>
    <dgm:pt modelId="{6419D5A1-6579-014A-AD76-4E5D64860C9F}" type="pres">
      <dgm:prSet presAssocID="{3A8426D7-BAB1-1B4C-8F92-0B29DABFC72D}" presName="invisiNode" presStyleLbl="node1" presStyleIdx="1" presStyleCnt="3"/>
      <dgm:spPr/>
    </dgm:pt>
    <dgm:pt modelId="{A23607FB-9F3E-A94D-9BBC-CD337C7F8940}" type="pres">
      <dgm:prSet presAssocID="{3A8426D7-BAB1-1B4C-8F92-0B29DABFC72D}"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5BEED0A1-030B-F240-A29C-3555B577BC55}" type="pres">
      <dgm:prSet presAssocID="{3B8E2D98-96A5-3A4F-AE00-DD7E130BE8E6}" presName="sibTrans" presStyleLbl="sibTrans2D1" presStyleIdx="0" presStyleCnt="0"/>
      <dgm:spPr/>
    </dgm:pt>
    <dgm:pt modelId="{877E20F3-1815-0149-91A6-DD69FA553C82}" type="pres">
      <dgm:prSet presAssocID="{D7C1EF84-5684-CE4E-98BF-1F00C0AAC87D}" presName="compNode" presStyleCnt="0"/>
      <dgm:spPr/>
    </dgm:pt>
    <dgm:pt modelId="{6AE01640-682C-9646-87B3-CEECB85EF457}" type="pres">
      <dgm:prSet presAssocID="{D7C1EF84-5684-CE4E-98BF-1F00C0AAC87D}" presName="bkgdShape" presStyleLbl="node1" presStyleIdx="2" presStyleCnt="3" custLinFactNeighborY="11719"/>
      <dgm:spPr/>
    </dgm:pt>
    <dgm:pt modelId="{CEB4739E-55E0-DE4B-ADE4-83BFFFA517FC}" type="pres">
      <dgm:prSet presAssocID="{D7C1EF84-5684-CE4E-98BF-1F00C0AAC87D}" presName="nodeTx" presStyleLbl="node1" presStyleIdx="2" presStyleCnt="3">
        <dgm:presLayoutVars>
          <dgm:bulletEnabled val="1"/>
        </dgm:presLayoutVars>
      </dgm:prSet>
      <dgm:spPr/>
    </dgm:pt>
    <dgm:pt modelId="{74566BDE-69F6-7C49-820C-71B625B6D305}" type="pres">
      <dgm:prSet presAssocID="{D7C1EF84-5684-CE4E-98BF-1F00C0AAC87D}" presName="invisiNode" presStyleLbl="node1" presStyleIdx="2" presStyleCnt="3"/>
      <dgm:spPr/>
    </dgm:pt>
    <dgm:pt modelId="{F50D1907-80C8-074E-A5A3-E5DBEDC461FC}" type="pres">
      <dgm:prSet presAssocID="{D7C1EF84-5684-CE4E-98BF-1F00C0AAC87D}" presName="imagNod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Lst>
  <dgm:cxnLst>
    <dgm:cxn modelId="{1CF6411C-826B-2F4F-817F-8A96DF8DDC6B}" srcId="{6BE26C5B-FDA5-C247-95F1-48E0806A7B46}" destId="{58A7632C-A38A-AB43-A99E-627D8D84F12D}" srcOrd="0" destOrd="0" parTransId="{18C01250-2526-F54B-9982-FC9D8C268BE5}" sibTransId="{6651FBD4-74B5-2C4E-9572-BAD3BF75356E}"/>
    <dgm:cxn modelId="{459A1929-36B9-FE4A-9B79-2D17EAFDCF09}" type="presOf" srcId="{D7C1EF84-5684-CE4E-98BF-1F00C0AAC87D}" destId="{CEB4739E-55E0-DE4B-ADE4-83BFFFA517FC}" srcOrd="1" destOrd="0" presId="urn:microsoft.com/office/officeart/2005/8/layout/hList7"/>
    <dgm:cxn modelId="{9C6BE548-D10A-0C45-A2FF-082C647F77D8}" type="presOf" srcId="{3A8426D7-BAB1-1B4C-8F92-0B29DABFC72D}" destId="{28AF01CD-F6FF-4647-9A49-8FD310EB33BD}" srcOrd="0" destOrd="0" presId="urn:microsoft.com/office/officeart/2005/8/layout/hList7"/>
    <dgm:cxn modelId="{6AC77D72-7143-FC42-BE04-17AF700E7A74}" type="presOf" srcId="{6BE26C5B-FDA5-C247-95F1-48E0806A7B46}" destId="{FBB1192A-7A75-C54B-995F-D4E9ABBDF8F8}" srcOrd="0" destOrd="0" presId="urn:microsoft.com/office/officeart/2005/8/layout/hList7"/>
    <dgm:cxn modelId="{89E04155-1557-9F46-8D1E-FDCA05874912}" type="presOf" srcId="{3A8426D7-BAB1-1B4C-8F92-0B29DABFC72D}" destId="{5A7DE1A6-78B9-0E4B-A81A-1019566902EC}" srcOrd="1" destOrd="0" presId="urn:microsoft.com/office/officeart/2005/8/layout/hList7"/>
    <dgm:cxn modelId="{C42BCD79-CE7B-714A-B5E7-2D9F58788D47}" type="presOf" srcId="{3B8E2D98-96A5-3A4F-AE00-DD7E130BE8E6}" destId="{5BEED0A1-030B-F240-A29C-3555B577BC55}" srcOrd="0" destOrd="0" presId="urn:microsoft.com/office/officeart/2005/8/layout/hList7"/>
    <dgm:cxn modelId="{FAD3767B-9FBE-AE4C-AADF-A47FA807F055}" type="presOf" srcId="{58A7632C-A38A-AB43-A99E-627D8D84F12D}" destId="{CCF2DDA8-3FC9-EA47-8E2D-4E049C9539F0}" srcOrd="0" destOrd="0" presId="urn:microsoft.com/office/officeart/2005/8/layout/hList7"/>
    <dgm:cxn modelId="{05985D94-E7CE-3F41-ADFA-6313EF5EACF3}" type="presOf" srcId="{58A7632C-A38A-AB43-A99E-627D8D84F12D}" destId="{EB754A11-7D30-6642-BA92-322FC72C81E6}" srcOrd="1" destOrd="0" presId="urn:microsoft.com/office/officeart/2005/8/layout/hList7"/>
    <dgm:cxn modelId="{730F18A0-B000-D645-AE8B-EB6E61239C6D}" srcId="{6BE26C5B-FDA5-C247-95F1-48E0806A7B46}" destId="{3A8426D7-BAB1-1B4C-8F92-0B29DABFC72D}" srcOrd="1" destOrd="0" parTransId="{CA9EAB82-0A64-214E-971A-18F3258A53F4}" sibTransId="{3B8E2D98-96A5-3A4F-AE00-DD7E130BE8E6}"/>
    <dgm:cxn modelId="{BA0F4BDB-BC74-BF48-85EB-B04D854E81A9}" type="presOf" srcId="{D7C1EF84-5684-CE4E-98BF-1F00C0AAC87D}" destId="{6AE01640-682C-9646-87B3-CEECB85EF457}" srcOrd="0" destOrd="0" presId="urn:microsoft.com/office/officeart/2005/8/layout/hList7"/>
    <dgm:cxn modelId="{E1BA8CEF-7623-304E-A0AE-2682AB8F6F40}" srcId="{6BE26C5B-FDA5-C247-95F1-48E0806A7B46}" destId="{D7C1EF84-5684-CE4E-98BF-1F00C0AAC87D}" srcOrd="2" destOrd="0" parTransId="{C3D79567-124D-E846-AB69-74B6196C0846}" sibTransId="{C0390630-DD79-B74C-9D78-BB18CDD3282C}"/>
    <dgm:cxn modelId="{775BB8F5-BD97-C448-97BD-001FD5388BF2}" type="presOf" srcId="{6651FBD4-74B5-2C4E-9572-BAD3BF75356E}" destId="{E7C5F9E1-46B7-1B48-9E4A-AAA34C74264F}" srcOrd="0" destOrd="0" presId="urn:microsoft.com/office/officeart/2005/8/layout/hList7"/>
    <dgm:cxn modelId="{BC2F49B7-12A0-BB4D-93AF-46A094452DEF}" type="presParOf" srcId="{FBB1192A-7A75-C54B-995F-D4E9ABBDF8F8}" destId="{94C12F6F-BDE8-AB4C-8A41-FA11FBAA1799}" srcOrd="0" destOrd="0" presId="urn:microsoft.com/office/officeart/2005/8/layout/hList7"/>
    <dgm:cxn modelId="{BDBC13A0-4594-E847-A4B6-B980AAF761BE}" type="presParOf" srcId="{FBB1192A-7A75-C54B-995F-D4E9ABBDF8F8}" destId="{8C3A4918-DC01-B74E-BDCD-19155A3AFDC7}" srcOrd="1" destOrd="0" presId="urn:microsoft.com/office/officeart/2005/8/layout/hList7"/>
    <dgm:cxn modelId="{220AD7DC-CE93-194A-BE53-DF9524D7C456}" type="presParOf" srcId="{8C3A4918-DC01-B74E-BDCD-19155A3AFDC7}" destId="{69EEE282-4B5C-9544-95C1-B00C7934CC03}" srcOrd="0" destOrd="0" presId="urn:microsoft.com/office/officeart/2005/8/layout/hList7"/>
    <dgm:cxn modelId="{7D75BD2F-ED1D-3D48-AB59-2351D736C4BA}" type="presParOf" srcId="{69EEE282-4B5C-9544-95C1-B00C7934CC03}" destId="{CCF2DDA8-3FC9-EA47-8E2D-4E049C9539F0}" srcOrd="0" destOrd="0" presId="urn:microsoft.com/office/officeart/2005/8/layout/hList7"/>
    <dgm:cxn modelId="{EA9D16A6-6A1B-E443-B90E-2C59E561D3D0}" type="presParOf" srcId="{69EEE282-4B5C-9544-95C1-B00C7934CC03}" destId="{EB754A11-7D30-6642-BA92-322FC72C81E6}" srcOrd="1" destOrd="0" presId="urn:microsoft.com/office/officeart/2005/8/layout/hList7"/>
    <dgm:cxn modelId="{791754CB-5363-DA48-9F06-8D19A3D76886}" type="presParOf" srcId="{69EEE282-4B5C-9544-95C1-B00C7934CC03}" destId="{9174C677-6D60-0740-9A08-F2CFA2B35DED}" srcOrd="2" destOrd="0" presId="urn:microsoft.com/office/officeart/2005/8/layout/hList7"/>
    <dgm:cxn modelId="{ABF26C03-E069-BF42-B6EB-60D7D4F35144}" type="presParOf" srcId="{69EEE282-4B5C-9544-95C1-B00C7934CC03}" destId="{761AC95E-B28B-3C45-AC8D-0452DC0C162B}" srcOrd="3" destOrd="0" presId="urn:microsoft.com/office/officeart/2005/8/layout/hList7"/>
    <dgm:cxn modelId="{D139CDC0-3727-CB45-9B20-364051D3923F}" type="presParOf" srcId="{8C3A4918-DC01-B74E-BDCD-19155A3AFDC7}" destId="{E7C5F9E1-46B7-1B48-9E4A-AAA34C74264F}" srcOrd="1" destOrd="0" presId="urn:microsoft.com/office/officeart/2005/8/layout/hList7"/>
    <dgm:cxn modelId="{656280DC-3952-E74E-907D-0AC9ED7367B3}" type="presParOf" srcId="{8C3A4918-DC01-B74E-BDCD-19155A3AFDC7}" destId="{1E334BFE-1EAC-844A-A32C-EBA60EAD6DBE}" srcOrd="2" destOrd="0" presId="urn:microsoft.com/office/officeart/2005/8/layout/hList7"/>
    <dgm:cxn modelId="{C55C6433-CB5B-D04E-AD11-E615C16B4DC4}" type="presParOf" srcId="{1E334BFE-1EAC-844A-A32C-EBA60EAD6DBE}" destId="{28AF01CD-F6FF-4647-9A49-8FD310EB33BD}" srcOrd="0" destOrd="0" presId="urn:microsoft.com/office/officeart/2005/8/layout/hList7"/>
    <dgm:cxn modelId="{A08F3D08-7E6A-B04C-8562-38C536149523}" type="presParOf" srcId="{1E334BFE-1EAC-844A-A32C-EBA60EAD6DBE}" destId="{5A7DE1A6-78B9-0E4B-A81A-1019566902EC}" srcOrd="1" destOrd="0" presId="urn:microsoft.com/office/officeart/2005/8/layout/hList7"/>
    <dgm:cxn modelId="{92B101A9-D64C-F34E-A4A8-0911A100E7D9}" type="presParOf" srcId="{1E334BFE-1EAC-844A-A32C-EBA60EAD6DBE}" destId="{6419D5A1-6579-014A-AD76-4E5D64860C9F}" srcOrd="2" destOrd="0" presId="urn:microsoft.com/office/officeart/2005/8/layout/hList7"/>
    <dgm:cxn modelId="{A6400CE3-19D5-2647-B8D8-ED41D050FEBC}" type="presParOf" srcId="{1E334BFE-1EAC-844A-A32C-EBA60EAD6DBE}" destId="{A23607FB-9F3E-A94D-9BBC-CD337C7F8940}" srcOrd="3" destOrd="0" presId="urn:microsoft.com/office/officeart/2005/8/layout/hList7"/>
    <dgm:cxn modelId="{8CB8B25D-C441-574C-AD80-03B0B91AB400}" type="presParOf" srcId="{8C3A4918-DC01-B74E-BDCD-19155A3AFDC7}" destId="{5BEED0A1-030B-F240-A29C-3555B577BC55}" srcOrd="3" destOrd="0" presId="urn:microsoft.com/office/officeart/2005/8/layout/hList7"/>
    <dgm:cxn modelId="{67E62E0E-244E-4846-81E3-419744286366}" type="presParOf" srcId="{8C3A4918-DC01-B74E-BDCD-19155A3AFDC7}" destId="{877E20F3-1815-0149-91A6-DD69FA553C82}" srcOrd="4" destOrd="0" presId="urn:microsoft.com/office/officeart/2005/8/layout/hList7"/>
    <dgm:cxn modelId="{6E73C386-2A43-0141-AC50-5412C6943935}" type="presParOf" srcId="{877E20F3-1815-0149-91A6-DD69FA553C82}" destId="{6AE01640-682C-9646-87B3-CEECB85EF457}" srcOrd="0" destOrd="0" presId="urn:microsoft.com/office/officeart/2005/8/layout/hList7"/>
    <dgm:cxn modelId="{E9C4A2C2-B6D3-3A4F-BF6C-6E283B4F00C3}" type="presParOf" srcId="{877E20F3-1815-0149-91A6-DD69FA553C82}" destId="{CEB4739E-55E0-DE4B-ADE4-83BFFFA517FC}" srcOrd="1" destOrd="0" presId="urn:microsoft.com/office/officeart/2005/8/layout/hList7"/>
    <dgm:cxn modelId="{02EAA7B9-72D6-9F42-B5EC-A1ECE853EF11}" type="presParOf" srcId="{877E20F3-1815-0149-91A6-DD69FA553C82}" destId="{74566BDE-69F6-7C49-820C-71B625B6D305}" srcOrd="2" destOrd="0" presId="urn:microsoft.com/office/officeart/2005/8/layout/hList7"/>
    <dgm:cxn modelId="{624B607E-3D99-5D4C-9BC3-242472F21019}" type="presParOf" srcId="{877E20F3-1815-0149-91A6-DD69FA553C82}" destId="{F50D1907-80C8-074E-A5A3-E5DBEDC461F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E26C5B-FDA5-C247-95F1-48E0806A7B4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58A7632C-A38A-AB43-A99E-627D8D84F12D}">
      <dgm:prSet/>
      <dgm:spPr/>
      <dgm:t>
        <a:bodyPr/>
        <a:lstStyle/>
        <a:p>
          <a:r>
            <a:rPr lang="en-US" dirty="0"/>
            <a:t>Manual image analysis slows diagnostics</a:t>
          </a:r>
        </a:p>
      </dgm:t>
    </dgm:pt>
    <dgm:pt modelId="{18C01250-2526-F54B-9982-FC9D8C268BE5}" type="parTrans" cxnId="{1CF6411C-826B-2F4F-817F-8A96DF8DDC6B}">
      <dgm:prSet/>
      <dgm:spPr/>
      <dgm:t>
        <a:bodyPr/>
        <a:lstStyle/>
        <a:p>
          <a:endParaRPr lang="en-US"/>
        </a:p>
      </dgm:t>
    </dgm:pt>
    <dgm:pt modelId="{6651FBD4-74B5-2C4E-9572-BAD3BF75356E}" type="sibTrans" cxnId="{1CF6411C-826B-2F4F-817F-8A96DF8DDC6B}">
      <dgm:prSet/>
      <dgm:spPr/>
      <dgm:t>
        <a:bodyPr/>
        <a:lstStyle/>
        <a:p>
          <a:endParaRPr lang="en-US"/>
        </a:p>
      </dgm:t>
    </dgm:pt>
    <dgm:pt modelId="{3A8426D7-BAB1-1B4C-8F92-0B29DABFC72D}">
      <dgm:prSet/>
      <dgm:spPr/>
      <dgm:t>
        <a:bodyPr/>
        <a:lstStyle/>
        <a:p>
          <a:r>
            <a:rPr lang="en-US" dirty="0"/>
            <a:t>AI automates PET/CT/MRI analysis with MDR-certified tools</a:t>
          </a:r>
        </a:p>
      </dgm:t>
    </dgm:pt>
    <dgm:pt modelId="{3B8E2D98-96A5-3A4F-AE00-DD7E130BE8E6}" type="sibTrans" cxnId="{730F18A0-B000-D645-AE8B-EB6E61239C6D}">
      <dgm:prSet/>
      <dgm:spPr/>
      <dgm:t>
        <a:bodyPr/>
        <a:lstStyle/>
        <a:p>
          <a:endParaRPr lang="en-US"/>
        </a:p>
      </dgm:t>
    </dgm:pt>
    <dgm:pt modelId="{CA9EAB82-0A64-214E-971A-18F3258A53F4}" type="parTrans" cxnId="{730F18A0-B000-D645-AE8B-EB6E61239C6D}">
      <dgm:prSet/>
      <dgm:spPr/>
      <dgm:t>
        <a:bodyPr/>
        <a:lstStyle/>
        <a:p>
          <a:endParaRPr lang="en-US"/>
        </a:p>
      </dgm:t>
    </dgm:pt>
    <dgm:pt modelId="{D7C1EF84-5684-CE4E-98BF-1F00C0AAC87D}">
      <dgm:prSet/>
      <dgm:spPr/>
      <dgm:t>
        <a:bodyPr/>
        <a:lstStyle/>
        <a:p>
          <a:r>
            <a:rPr lang="en-US" dirty="0"/>
            <a:t>PET analysis time from 30–120 min → seconds; earlier detection of non-responders</a:t>
          </a:r>
        </a:p>
      </dgm:t>
    </dgm:pt>
    <dgm:pt modelId="{C0390630-DD79-B74C-9D78-BB18CDD3282C}" type="sibTrans" cxnId="{E1BA8CEF-7623-304E-A0AE-2682AB8F6F40}">
      <dgm:prSet/>
      <dgm:spPr/>
      <dgm:t>
        <a:bodyPr/>
        <a:lstStyle/>
        <a:p>
          <a:endParaRPr lang="en-US"/>
        </a:p>
      </dgm:t>
    </dgm:pt>
    <dgm:pt modelId="{C3D79567-124D-E846-AB69-74B6196C0846}" type="parTrans" cxnId="{E1BA8CEF-7623-304E-A0AE-2682AB8F6F40}">
      <dgm:prSet/>
      <dgm:spPr/>
      <dgm:t>
        <a:bodyPr/>
        <a:lstStyle/>
        <a:p>
          <a:endParaRPr lang="en-US"/>
        </a:p>
      </dgm:t>
    </dgm:pt>
    <dgm:pt modelId="{FBB1192A-7A75-C54B-995F-D4E9ABBDF8F8}" type="pres">
      <dgm:prSet presAssocID="{6BE26C5B-FDA5-C247-95F1-48E0806A7B46}" presName="Name0" presStyleCnt="0">
        <dgm:presLayoutVars>
          <dgm:dir/>
          <dgm:resizeHandles val="exact"/>
        </dgm:presLayoutVars>
      </dgm:prSet>
      <dgm:spPr/>
    </dgm:pt>
    <dgm:pt modelId="{94C12F6F-BDE8-AB4C-8A41-FA11FBAA1799}" type="pres">
      <dgm:prSet presAssocID="{6BE26C5B-FDA5-C247-95F1-48E0806A7B46}" presName="fgShape" presStyleLbl="fgShp" presStyleIdx="0" presStyleCnt="1"/>
      <dgm:spPr/>
    </dgm:pt>
    <dgm:pt modelId="{8C3A4918-DC01-B74E-BDCD-19155A3AFDC7}" type="pres">
      <dgm:prSet presAssocID="{6BE26C5B-FDA5-C247-95F1-48E0806A7B46}" presName="linComp" presStyleCnt="0"/>
      <dgm:spPr/>
    </dgm:pt>
    <dgm:pt modelId="{69EEE282-4B5C-9544-95C1-B00C7934CC03}" type="pres">
      <dgm:prSet presAssocID="{58A7632C-A38A-AB43-A99E-627D8D84F12D}" presName="compNode" presStyleCnt="0"/>
      <dgm:spPr/>
    </dgm:pt>
    <dgm:pt modelId="{CCF2DDA8-3FC9-EA47-8E2D-4E049C9539F0}" type="pres">
      <dgm:prSet presAssocID="{58A7632C-A38A-AB43-A99E-627D8D84F12D}" presName="bkgdShape" presStyleLbl="node1" presStyleIdx="0" presStyleCnt="3"/>
      <dgm:spPr/>
    </dgm:pt>
    <dgm:pt modelId="{EB754A11-7D30-6642-BA92-322FC72C81E6}" type="pres">
      <dgm:prSet presAssocID="{58A7632C-A38A-AB43-A99E-627D8D84F12D}" presName="nodeTx" presStyleLbl="node1" presStyleIdx="0" presStyleCnt="3">
        <dgm:presLayoutVars>
          <dgm:bulletEnabled val="1"/>
        </dgm:presLayoutVars>
      </dgm:prSet>
      <dgm:spPr/>
    </dgm:pt>
    <dgm:pt modelId="{9174C677-6D60-0740-9A08-F2CFA2B35DED}" type="pres">
      <dgm:prSet presAssocID="{58A7632C-A38A-AB43-A99E-627D8D84F12D}" presName="invisiNode" presStyleLbl="node1" presStyleIdx="0" presStyleCnt="3"/>
      <dgm:spPr/>
    </dgm:pt>
    <dgm:pt modelId="{761AC95E-B28B-3C45-AC8D-0452DC0C162B}" type="pres">
      <dgm:prSet presAssocID="{58A7632C-A38A-AB43-A99E-627D8D84F12D}"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E7C5F9E1-46B7-1B48-9E4A-AAA34C74264F}" type="pres">
      <dgm:prSet presAssocID="{6651FBD4-74B5-2C4E-9572-BAD3BF75356E}" presName="sibTrans" presStyleLbl="sibTrans2D1" presStyleIdx="0" presStyleCnt="0"/>
      <dgm:spPr/>
    </dgm:pt>
    <dgm:pt modelId="{1E334BFE-1EAC-844A-A32C-EBA60EAD6DBE}" type="pres">
      <dgm:prSet presAssocID="{3A8426D7-BAB1-1B4C-8F92-0B29DABFC72D}" presName="compNode" presStyleCnt="0"/>
      <dgm:spPr/>
    </dgm:pt>
    <dgm:pt modelId="{28AF01CD-F6FF-4647-9A49-8FD310EB33BD}" type="pres">
      <dgm:prSet presAssocID="{3A8426D7-BAB1-1B4C-8F92-0B29DABFC72D}" presName="bkgdShape" presStyleLbl="node1" presStyleIdx="1" presStyleCnt="3" custLinFactNeighborX="1427" custLinFactNeighborY="11719"/>
      <dgm:spPr/>
    </dgm:pt>
    <dgm:pt modelId="{5A7DE1A6-78B9-0E4B-A81A-1019566902EC}" type="pres">
      <dgm:prSet presAssocID="{3A8426D7-BAB1-1B4C-8F92-0B29DABFC72D}" presName="nodeTx" presStyleLbl="node1" presStyleIdx="1" presStyleCnt="3">
        <dgm:presLayoutVars>
          <dgm:bulletEnabled val="1"/>
        </dgm:presLayoutVars>
      </dgm:prSet>
      <dgm:spPr/>
    </dgm:pt>
    <dgm:pt modelId="{6419D5A1-6579-014A-AD76-4E5D64860C9F}" type="pres">
      <dgm:prSet presAssocID="{3A8426D7-BAB1-1B4C-8F92-0B29DABFC72D}" presName="invisiNode" presStyleLbl="node1" presStyleIdx="1" presStyleCnt="3"/>
      <dgm:spPr/>
    </dgm:pt>
    <dgm:pt modelId="{A23607FB-9F3E-A94D-9BBC-CD337C7F8940}" type="pres">
      <dgm:prSet presAssocID="{3A8426D7-BAB1-1B4C-8F92-0B29DABFC72D}"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5BEED0A1-030B-F240-A29C-3555B577BC55}" type="pres">
      <dgm:prSet presAssocID="{3B8E2D98-96A5-3A4F-AE00-DD7E130BE8E6}" presName="sibTrans" presStyleLbl="sibTrans2D1" presStyleIdx="0" presStyleCnt="0"/>
      <dgm:spPr/>
    </dgm:pt>
    <dgm:pt modelId="{877E20F3-1815-0149-91A6-DD69FA553C82}" type="pres">
      <dgm:prSet presAssocID="{D7C1EF84-5684-CE4E-98BF-1F00C0AAC87D}" presName="compNode" presStyleCnt="0"/>
      <dgm:spPr/>
    </dgm:pt>
    <dgm:pt modelId="{6AE01640-682C-9646-87B3-CEECB85EF457}" type="pres">
      <dgm:prSet presAssocID="{D7C1EF84-5684-CE4E-98BF-1F00C0AAC87D}" presName="bkgdShape" presStyleLbl="node1" presStyleIdx="2" presStyleCnt="3" custLinFactNeighborY="11719"/>
      <dgm:spPr/>
    </dgm:pt>
    <dgm:pt modelId="{CEB4739E-55E0-DE4B-ADE4-83BFFFA517FC}" type="pres">
      <dgm:prSet presAssocID="{D7C1EF84-5684-CE4E-98BF-1F00C0AAC87D}" presName="nodeTx" presStyleLbl="node1" presStyleIdx="2" presStyleCnt="3">
        <dgm:presLayoutVars>
          <dgm:bulletEnabled val="1"/>
        </dgm:presLayoutVars>
      </dgm:prSet>
      <dgm:spPr/>
    </dgm:pt>
    <dgm:pt modelId="{74566BDE-69F6-7C49-820C-71B625B6D305}" type="pres">
      <dgm:prSet presAssocID="{D7C1EF84-5684-CE4E-98BF-1F00C0AAC87D}" presName="invisiNode" presStyleLbl="node1" presStyleIdx="2" presStyleCnt="3"/>
      <dgm:spPr/>
    </dgm:pt>
    <dgm:pt modelId="{F50D1907-80C8-074E-A5A3-E5DBEDC461FC}" type="pres">
      <dgm:prSet presAssocID="{D7C1EF84-5684-CE4E-98BF-1F00C0AAC87D}" presName="imagNod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Lst>
  <dgm:cxnLst>
    <dgm:cxn modelId="{1CF6411C-826B-2F4F-817F-8A96DF8DDC6B}" srcId="{6BE26C5B-FDA5-C247-95F1-48E0806A7B46}" destId="{58A7632C-A38A-AB43-A99E-627D8D84F12D}" srcOrd="0" destOrd="0" parTransId="{18C01250-2526-F54B-9982-FC9D8C268BE5}" sibTransId="{6651FBD4-74B5-2C4E-9572-BAD3BF75356E}"/>
    <dgm:cxn modelId="{459A1929-36B9-FE4A-9B79-2D17EAFDCF09}" type="presOf" srcId="{D7C1EF84-5684-CE4E-98BF-1F00C0AAC87D}" destId="{CEB4739E-55E0-DE4B-ADE4-83BFFFA517FC}" srcOrd="1" destOrd="0" presId="urn:microsoft.com/office/officeart/2005/8/layout/hList7"/>
    <dgm:cxn modelId="{9C6BE548-D10A-0C45-A2FF-082C647F77D8}" type="presOf" srcId="{3A8426D7-BAB1-1B4C-8F92-0B29DABFC72D}" destId="{28AF01CD-F6FF-4647-9A49-8FD310EB33BD}" srcOrd="0" destOrd="0" presId="urn:microsoft.com/office/officeart/2005/8/layout/hList7"/>
    <dgm:cxn modelId="{6AC77D72-7143-FC42-BE04-17AF700E7A74}" type="presOf" srcId="{6BE26C5B-FDA5-C247-95F1-48E0806A7B46}" destId="{FBB1192A-7A75-C54B-995F-D4E9ABBDF8F8}" srcOrd="0" destOrd="0" presId="urn:microsoft.com/office/officeart/2005/8/layout/hList7"/>
    <dgm:cxn modelId="{89E04155-1557-9F46-8D1E-FDCA05874912}" type="presOf" srcId="{3A8426D7-BAB1-1B4C-8F92-0B29DABFC72D}" destId="{5A7DE1A6-78B9-0E4B-A81A-1019566902EC}" srcOrd="1" destOrd="0" presId="urn:microsoft.com/office/officeart/2005/8/layout/hList7"/>
    <dgm:cxn modelId="{C42BCD79-CE7B-714A-B5E7-2D9F58788D47}" type="presOf" srcId="{3B8E2D98-96A5-3A4F-AE00-DD7E130BE8E6}" destId="{5BEED0A1-030B-F240-A29C-3555B577BC55}" srcOrd="0" destOrd="0" presId="urn:microsoft.com/office/officeart/2005/8/layout/hList7"/>
    <dgm:cxn modelId="{FAD3767B-9FBE-AE4C-AADF-A47FA807F055}" type="presOf" srcId="{58A7632C-A38A-AB43-A99E-627D8D84F12D}" destId="{CCF2DDA8-3FC9-EA47-8E2D-4E049C9539F0}" srcOrd="0" destOrd="0" presId="urn:microsoft.com/office/officeart/2005/8/layout/hList7"/>
    <dgm:cxn modelId="{05985D94-E7CE-3F41-ADFA-6313EF5EACF3}" type="presOf" srcId="{58A7632C-A38A-AB43-A99E-627D8D84F12D}" destId="{EB754A11-7D30-6642-BA92-322FC72C81E6}" srcOrd="1" destOrd="0" presId="urn:microsoft.com/office/officeart/2005/8/layout/hList7"/>
    <dgm:cxn modelId="{730F18A0-B000-D645-AE8B-EB6E61239C6D}" srcId="{6BE26C5B-FDA5-C247-95F1-48E0806A7B46}" destId="{3A8426D7-BAB1-1B4C-8F92-0B29DABFC72D}" srcOrd="1" destOrd="0" parTransId="{CA9EAB82-0A64-214E-971A-18F3258A53F4}" sibTransId="{3B8E2D98-96A5-3A4F-AE00-DD7E130BE8E6}"/>
    <dgm:cxn modelId="{BA0F4BDB-BC74-BF48-85EB-B04D854E81A9}" type="presOf" srcId="{D7C1EF84-5684-CE4E-98BF-1F00C0AAC87D}" destId="{6AE01640-682C-9646-87B3-CEECB85EF457}" srcOrd="0" destOrd="0" presId="urn:microsoft.com/office/officeart/2005/8/layout/hList7"/>
    <dgm:cxn modelId="{E1BA8CEF-7623-304E-A0AE-2682AB8F6F40}" srcId="{6BE26C5B-FDA5-C247-95F1-48E0806A7B46}" destId="{D7C1EF84-5684-CE4E-98BF-1F00C0AAC87D}" srcOrd="2" destOrd="0" parTransId="{C3D79567-124D-E846-AB69-74B6196C0846}" sibTransId="{C0390630-DD79-B74C-9D78-BB18CDD3282C}"/>
    <dgm:cxn modelId="{775BB8F5-BD97-C448-97BD-001FD5388BF2}" type="presOf" srcId="{6651FBD4-74B5-2C4E-9572-BAD3BF75356E}" destId="{E7C5F9E1-46B7-1B48-9E4A-AAA34C74264F}" srcOrd="0" destOrd="0" presId="urn:microsoft.com/office/officeart/2005/8/layout/hList7"/>
    <dgm:cxn modelId="{BC2F49B7-12A0-BB4D-93AF-46A094452DEF}" type="presParOf" srcId="{FBB1192A-7A75-C54B-995F-D4E9ABBDF8F8}" destId="{94C12F6F-BDE8-AB4C-8A41-FA11FBAA1799}" srcOrd="0" destOrd="0" presId="urn:microsoft.com/office/officeart/2005/8/layout/hList7"/>
    <dgm:cxn modelId="{BDBC13A0-4594-E847-A4B6-B980AAF761BE}" type="presParOf" srcId="{FBB1192A-7A75-C54B-995F-D4E9ABBDF8F8}" destId="{8C3A4918-DC01-B74E-BDCD-19155A3AFDC7}" srcOrd="1" destOrd="0" presId="urn:microsoft.com/office/officeart/2005/8/layout/hList7"/>
    <dgm:cxn modelId="{220AD7DC-CE93-194A-BE53-DF9524D7C456}" type="presParOf" srcId="{8C3A4918-DC01-B74E-BDCD-19155A3AFDC7}" destId="{69EEE282-4B5C-9544-95C1-B00C7934CC03}" srcOrd="0" destOrd="0" presId="urn:microsoft.com/office/officeart/2005/8/layout/hList7"/>
    <dgm:cxn modelId="{7D75BD2F-ED1D-3D48-AB59-2351D736C4BA}" type="presParOf" srcId="{69EEE282-4B5C-9544-95C1-B00C7934CC03}" destId="{CCF2DDA8-3FC9-EA47-8E2D-4E049C9539F0}" srcOrd="0" destOrd="0" presId="urn:microsoft.com/office/officeart/2005/8/layout/hList7"/>
    <dgm:cxn modelId="{EA9D16A6-6A1B-E443-B90E-2C59E561D3D0}" type="presParOf" srcId="{69EEE282-4B5C-9544-95C1-B00C7934CC03}" destId="{EB754A11-7D30-6642-BA92-322FC72C81E6}" srcOrd="1" destOrd="0" presId="urn:microsoft.com/office/officeart/2005/8/layout/hList7"/>
    <dgm:cxn modelId="{791754CB-5363-DA48-9F06-8D19A3D76886}" type="presParOf" srcId="{69EEE282-4B5C-9544-95C1-B00C7934CC03}" destId="{9174C677-6D60-0740-9A08-F2CFA2B35DED}" srcOrd="2" destOrd="0" presId="urn:microsoft.com/office/officeart/2005/8/layout/hList7"/>
    <dgm:cxn modelId="{ABF26C03-E069-BF42-B6EB-60D7D4F35144}" type="presParOf" srcId="{69EEE282-4B5C-9544-95C1-B00C7934CC03}" destId="{761AC95E-B28B-3C45-AC8D-0452DC0C162B}" srcOrd="3" destOrd="0" presId="urn:microsoft.com/office/officeart/2005/8/layout/hList7"/>
    <dgm:cxn modelId="{D139CDC0-3727-CB45-9B20-364051D3923F}" type="presParOf" srcId="{8C3A4918-DC01-B74E-BDCD-19155A3AFDC7}" destId="{E7C5F9E1-46B7-1B48-9E4A-AAA34C74264F}" srcOrd="1" destOrd="0" presId="urn:microsoft.com/office/officeart/2005/8/layout/hList7"/>
    <dgm:cxn modelId="{656280DC-3952-E74E-907D-0AC9ED7367B3}" type="presParOf" srcId="{8C3A4918-DC01-B74E-BDCD-19155A3AFDC7}" destId="{1E334BFE-1EAC-844A-A32C-EBA60EAD6DBE}" srcOrd="2" destOrd="0" presId="urn:microsoft.com/office/officeart/2005/8/layout/hList7"/>
    <dgm:cxn modelId="{C55C6433-CB5B-D04E-AD11-E615C16B4DC4}" type="presParOf" srcId="{1E334BFE-1EAC-844A-A32C-EBA60EAD6DBE}" destId="{28AF01CD-F6FF-4647-9A49-8FD310EB33BD}" srcOrd="0" destOrd="0" presId="urn:microsoft.com/office/officeart/2005/8/layout/hList7"/>
    <dgm:cxn modelId="{A08F3D08-7E6A-B04C-8562-38C536149523}" type="presParOf" srcId="{1E334BFE-1EAC-844A-A32C-EBA60EAD6DBE}" destId="{5A7DE1A6-78B9-0E4B-A81A-1019566902EC}" srcOrd="1" destOrd="0" presId="urn:microsoft.com/office/officeart/2005/8/layout/hList7"/>
    <dgm:cxn modelId="{92B101A9-D64C-F34E-A4A8-0911A100E7D9}" type="presParOf" srcId="{1E334BFE-1EAC-844A-A32C-EBA60EAD6DBE}" destId="{6419D5A1-6579-014A-AD76-4E5D64860C9F}" srcOrd="2" destOrd="0" presId="urn:microsoft.com/office/officeart/2005/8/layout/hList7"/>
    <dgm:cxn modelId="{A6400CE3-19D5-2647-B8D8-ED41D050FEBC}" type="presParOf" srcId="{1E334BFE-1EAC-844A-A32C-EBA60EAD6DBE}" destId="{A23607FB-9F3E-A94D-9BBC-CD337C7F8940}" srcOrd="3" destOrd="0" presId="urn:microsoft.com/office/officeart/2005/8/layout/hList7"/>
    <dgm:cxn modelId="{8CB8B25D-C441-574C-AD80-03B0B91AB400}" type="presParOf" srcId="{8C3A4918-DC01-B74E-BDCD-19155A3AFDC7}" destId="{5BEED0A1-030B-F240-A29C-3555B577BC55}" srcOrd="3" destOrd="0" presId="urn:microsoft.com/office/officeart/2005/8/layout/hList7"/>
    <dgm:cxn modelId="{67E62E0E-244E-4846-81E3-419744286366}" type="presParOf" srcId="{8C3A4918-DC01-B74E-BDCD-19155A3AFDC7}" destId="{877E20F3-1815-0149-91A6-DD69FA553C82}" srcOrd="4" destOrd="0" presId="urn:microsoft.com/office/officeart/2005/8/layout/hList7"/>
    <dgm:cxn modelId="{6E73C386-2A43-0141-AC50-5412C6943935}" type="presParOf" srcId="{877E20F3-1815-0149-91A6-DD69FA553C82}" destId="{6AE01640-682C-9646-87B3-CEECB85EF457}" srcOrd="0" destOrd="0" presId="urn:microsoft.com/office/officeart/2005/8/layout/hList7"/>
    <dgm:cxn modelId="{E9C4A2C2-B6D3-3A4F-BF6C-6E283B4F00C3}" type="presParOf" srcId="{877E20F3-1815-0149-91A6-DD69FA553C82}" destId="{CEB4739E-55E0-DE4B-ADE4-83BFFFA517FC}" srcOrd="1" destOrd="0" presId="urn:microsoft.com/office/officeart/2005/8/layout/hList7"/>
    <dgm:cxn modelId="{02EAA7B9-72D6-9F42-B5EC-A1ECE853EF11}" type="presParOf" srcId="{877E20F3-1815-0149-91A6-DD69FA553C82}" destId="{74566BDE-69F6-7C49-820C-71B625B6D305}" srcOrd="2" destOrd="0" presId="urn:microsoft.com/office/officeart/2005/8/layout/hList7"/>
    <dgm:cxn modelId="{624B607E-3D99-5D4C-9BC3-242472F21019}" type="presParOf" srcId="{877E20F3-1815-0149-91A6-DD69FA553C82}" destId="{F50D1907-80C8-074E-A5A3-E5DBEDC461F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E26C5B-FDA5-C247-95F1-48E0806A7B4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58A7632C-A38A-AB43-A99E-627D8D84F12D}">
      <dgm:prSet/>
      <dgm:spPr/>
      <dgm:t>
        <a:bodyPr/>
        <a:lstStyle/>
        <a:p>
          <a:r>
            <a:rPr lang="en-US" dirty="0"/>
            <a:t>Adverse drug events are costly and dangerous</a:t>
          </a:r>
        </a:p>
      </dgm:t>
    </dgm:pt>
    <dgm:pt modelId="{18C01250-2526-F54B-9982-FC9D8C268BE5}" type="parTrans" cxnId="{1CF6411C-826B-2F4F-817F-8A96DF8DDC6B}">
      <dgm:prSet/>
      <dgm:spPr/>
      <dgm:t>
        <a:bodyPr/>
        <a:lstStyle/>
        <a:p>
          <a:endParaRPr lang="en-US"/>
        </a:p>
      </dgm:t>
    </dgm:pt>
    <dgm:pt modelId="{6651FBD4-74B5-2C4E-9572-BAD3BF75356E}" type="sibTrans" cxnId="{1CF6411C-826B-2F4F-817F-8A96DF8DDC6B}">
      <dgm:prSet/>
      <dgm:spPr/>
      <dgm:t>
        <a:bodyPr/>
        <a:lstStyle/>
        <a:p>
          <a:endParaRPr lang="en-US"/>
        </a:p>
      </dgm:t>
    </dgm:pt>
    <dgm:pt modelId="{3A8426D7-BAB1-1B4C-8F92-0B29DABFC72D}">
      <dgm:prSet/>
      <dgm:spPr/>
      <dgm:t>
        <a:bodyPr/>
        <a:lstStyle/>
        <a:p>
          <a:r>
            <a:rPr lang="en-US" dirty="0"/>
            <a:t>Algorithms identify medication risks &amp; non-responders directly in workflows</a:t>
          </a:r>
        </a:p>
      </dgm:t>
    </dgm:pt>
    <dgm:pt modelId="{3B8E2D98-96A5-3A4F-AE00-DD7E130BE8E6}" type="sibTrans" cxnId="{730F18A0-B000-D645-AE8B-EB6E61239C6D}">
      <dgm:prSet/>
      <dgm:spPr/>
      <dgm:t>
        <a:bodyPr/>
        <a:lstStyle/>
        <a:p>
          <a:endParaRPr lang="en-US"/>
        </a:p>
      </dgm:t>
    </dgm:pt>
    <dgm:pt modelId="{CA9EAB82-0A64-214E-971A-18F3258A53F4}" type="parTrans" cxnId="{730F18A0-B000-D645-AE8B-EB6E61239C6D}">
      <dgm:prSet/>
      <dgm:spPr/>
      <dgm:t>
        <a:bodyPr/>
        <a:lstStyle/>
        <a:p>
          <a:endParaRPr lang="en-US"/>
        </a:p>
      </dgm:t>
    </dgm:pt>
    <dgm:pt modelId="{D7C1EF84-5684-CE4E-98BF-1F00C0AAC87D}">
      <dgm:prSet/>
      <dgm:spPr/>
      <dgm:t>
        <a:bodyPr/>
        <a:lstStyle/>
        <a:p>
          <a:r>
            <a:rPr lang="en-US" dirty="0"/>
            <a:t>Prevents serious errors; saves ≈ €15M annually; improves patient safety</a:t>
          </a:r>
        </a:p>
      </dgm:t>
    </dgm:pt>
    <dgm:pt modelId="{C0390630-DD79-B74C-9D78-BB18CDD3282C}" type="sibTrans" cxnId="{E1BA8CEF-7623-304E-A0AE-2682AB8F6F40}">
      <dgm:prSet/>
      <dgm:spPr/>
      <dgm:t>
        <a:bodyPr/>
        <a:lstStyle/>
        <a:p>
          <a:endParaRPr lang="en-US"/>
        </a:p>
      </dgm:t>
    </dgm:pt>
    <dgm:pt modelId="{C3D79567-124D-E846-AB69-74B6196C0846}" type="parTrans" cxnId="{E1BA8CEF-7623-304E-A0AE-2682AB8F6F40}">
      <dgm:prSet/>
      <dgm:spPr/>
      <dgm:t>
        <a:bodyPr/>
        <a:lstStyle/>
        <a:p>
          <a:endParaRPr lang="en-US"/>
        </a:p>
      </dgm:t>
    </dgm:pt>
    <dgm:pt modelId="{FBB1192A-7A75-C54B-995F-D4E9ABBDF8F8}" type="pres">
      <dgm:prSet presAssocID="{6BE26C5B-FDA5-C247-95F1-48E0806A7B46}" presName="Name0" presStyleCnt="0">
        <dgm:presLayoutVars>
          <dgm:dir/>
          <dgm:resizeHandles val="exact"/>
        </dgm:presLayoutVars>
      </dgm:prSet>
      <dgm:spPr/>
    </dgm:pt>
    <dgm:pt modelId="{94C12F6F-BDE8-AB4C-8A41-FA11FBAA1799}" type="pres">
      <dgm:prSet presAssocID="{6BE26C5B-FDA5-C247-95F1-48E0806A7B46}" presName="fgShape" presStyleLbl="fgShp" presStyleIdx="0" presStyleCnt="1"/>
      <dgm:spPr/>
    </dgm:pt>
    <dgm:pt modelId="{8C3A4918-DC01-B74E-BDCD-19155A3AFDC7}" type="pres">
      <dgm:prSet presAssocID="{6BE26C5B-FDA5-C247-95F1-48E0806A7B46}" presName="linComp" presStyleCnt="0"/>
      <dgm:spPr/>
    </dgm:pt>
    <dgm:pt modelId="{69EEE282-4B5C-9544-95C1-B00C7934CC03}" type="pres">
      <dgm:prSet presAssocID="{58A7632C-A38A-AB43-A99E-627D8D84F12D}" presName="compNode" presStyleCnt="0"/>
      <dgm:spPr/>
    </dgm:pt>
    <dgm:pt modelId="{CCF2DDA8-3FC9-EA47-8E2D-4E049C9539F0}" type="pres">
      <dgm:prSet presAssocID="{58A7632C-A38A-AB43-A99E-627D8D84F12D}" presName="bkgdShape" presStyleLbl="node1" presStyleIdx="0" presStyleCnt="3"/>
      <dgm:spPr/>
    </dgm:pt>
    <dgm:pt modelId="{EB754A11-7D30-6642-BA92-322FC72C81E6}" type="pres">
      <dgm:prSet presAssocID="{58A7632C-A38A-AB43-A99E-627D8D84F12D}" presName="nodeTx" presStyleLbl="node1" presStyleIdx="0" presStyleCnt="3">
        <dgm:presLayoutVars>
          <dgm:bulletEnabled val="1"/>
        </dgm:presLayoutVars>
      </dgm:prSet>
      <dgm:spPr/>
    </dgm:pt>
    <dgm:pt modelId="{9174C677-6D60-0740-9A08-F2CFA2B35DED}" type="pres">
      <dgm:prSet presAssocID="{58A7632C-A38A-AB43-A99E-627D8D84F12D}" presName="invisiNode" presStyleLbl="node1" presStyleIdx="0" presStyleCnt="3"/>
      <dgm:spPr/>
    </dgm:pt>
    <dgm:pt modelId="{761AC95E-B28B-3C45-AC8D-0452DC0C162B}" type="pres">
      <dgm:prSet presAssocID="{58A7632C-A38A-AB43-A99E-627D8D84F12D}"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E7C5F9E1-46B7-1B48-9E4A-AAA34C74264F}" type="pres">
      <dgm:prSet presAssocID="{6651FBD4-74B5-2C4E-9572-BAD3BF75356E}" presName="sibTrans" presStyleLbl="sibTrans2D1" presStyleIdx="0" presStyleCnt="0"/>
      <dgm:spPr/>
    </dgm:pt>
    <dgm:pt modelId="{1E334BFE-1EAC-844A-A32C-EBA60EAD6DBE}" type="pres">
      <dgm:prSet presAssocID="{3A8426D7-BAB1-1B4C-8F92-0B29DABFC72D}" presName="compNode" presStyleCnt="0"/>
      <dgm:spPr/>
    </dgm:pt>
    <dgm:pt modelId="{28AF01CD-F6FF-4647-9A49-8FD310EB33BD}" type="pres">
      <dgm:prSet presAssocID="{3A8426D7-BAB1-1B4C-8F92-0B29DABFC72D}" presName="bkgdShape" presStyleLbl="node1" presStyleIdx="1" presStyleCnt="3" custLinFactNeighborX="1427" custLinFactNeighborY="11719"/>
      <dgm:spPr/>
    </dgm:pt>
    <dgm:pt modelId="{5A7DE1A6-78B9-0E4B-A81A-1019566902EC}" type="pres">
      <dgm:prSet presAssocID="{3A8426D7-BAB1-1B4C-8F92-0B29DABFC72D}" presName="nodeTx" presStyleLbl="node1" presStyleIdx="1" presStyleCnt="3">
        <dgm:presLayoutVars>
          <dgm:bulletEnabled val="1"/>
        </dgm:presLayoutVars>
      </dgm:prSet>
      <dgm:spPr/>
    </dgm:pt>
    <dgm:pt modelId="{6419D5A1-6579-014A-AD76-4E5D64860C9F}" type="pres">
      <dgm:prSet presAssocID="{3A8426D7-BAB1-1B4C-8F92-0B29DABFC72D}" presName="invisiNode" presStyleLbl="node1" presStyleIdx="1" presStyleCnt="3"/>
      <dgm:spPr/>
    </dgm:pt>
    <dgm:pt modelId="{A23607FB-9F3E-A94D-9BBC-CD337C7F8940}" type="pres">
      <dgm:prSet presAssocID="{3A8426D7-BAB1-1B4C-8F92-0B29DABFC72D}"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5BEED0A1-030B-F240-A29C-3555B577BC55}" type="pres">
      <dgm:prSet presAssocID="{3B8E2D98-96A5-3A4F-AE00-DD7E130BE8E6}" presName="sibTrans" presStyleLbl="sibTrans2D1" presStyleIdx="0" presStyleCnt="0"/>
      <dgm:spPr/>
    </dgm:pt>
    <dgm:pt modelId="{877E20F3-1815-0149-91A6-DD69FA553C82}" type="pres">
      <dgm:prSet presAssocID="{D7C1EF84-5684-CE4E-98BF-1F00C0AAC87D}" presName="compNode" presStyleCnt="0"/>
      <dgm:spPr/>
    </dgm:pt>
    <dgm:pt modelId="{6AE01640-682C-9646-87B3-CEECB85EF457}" type="pres">
      <dgm:prSet presAssocID="{D7C1EF84-5684-CE4E-98BF-1F00C0AAC87D}" presName="bkgdShape" presStyleLbl="node1" presStyleIdx="2" presStyleCnt="3" custLinFactNeighborY="11719"/>
      <dgm:spPr/>
    </dgm:pt>
    <dgm:pt modelId="{CEB4739E-55E0-DE4B-ADE4-83BFFFA517FC}" type="pres">
      <dgm:prSet presAssocID="{D7C1EF84-5684-CE4E-98BF-1F00C0AAC87D}" presName="nodeTx" presStyleLbl="node1" presStyleIdx="2" presStyleCnt="3">
        <dgm:presLayoutVars>
          <dgm:bulletEnabled val="1"/>
        </dgm:presLayoutVars>
      </dgm:prSet>
      <dgm:spPr/>
    </dgm:pt>
    <dgm:pt modelId="{74566BDE-69F6-7C49-820C-71B625B6D305}" type="pres">
      <dgm:prSet presAssocID="{D7C1EF84-5684-CE4E-98BF-1F00C0AAC87D}" presName="invisiNode" presStyleLbl="node1" presStyleIdx="2" presStyleCnt="3"/>
      <dgm:spPr/>
    </dgm:pt>
    <dgm:pt modelId="{F50D1907-80C8-074E-A5A3-E5DBEDC461FC}" type="pres">
      <dgm:prSet presAssocID="{D7C1EF84-5684-CE4E-98BF-1F00C0AAC87D}" presName="imagNod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Lst>
  <dgm:cxnLst>
    <dgm:cxn modelId="{1CF6411C-826B-2F4F-817F-8A96DF8DDC6B}" srcId="{6BE26C5B-FDA5-C247-95F1-48E0806A7B46}" destId="{58A7632C-A38A-AB43-A99E-627D8D84F12D}" srcOrd="0" destOrd="0" parTransId="{18C01250-2526-F54B-9982-FC9D8C268BE5}" sibTransId="{6651FBD4-74B5-2C4E-9572-BAD3BF75356E}"/>
    <dgm:cxn modelId="{459A1929-36B9-FE4A-9B79-2D17EAFDCF09}" type="presOf" srcId="{D7C1EF84-5684-CE4E-98BF-1F00C0AAC87D}" destId="{CEB4739E-55E0-DE4B-ADE4-83BFFFA517FC}" srcOrd="1" destOrd="0" presId="urn:microsoft.com/office/officeart/2005/8/layout/hList7"/>
    <dgm:cxn modelId="{9C6BE548-D10A-0C45-A2FF-082C647F77D8}" type="presOf" srcId="{3A8426D7-BAB1-1B4C-8F92-0B29DABFC72D}" destId="{28AF01CD-F6FF-4647-9A49-8FD310EB33BD}" srcOrd="0" destOrd="0" presId="urn:microsoft.com/office/officeart/2005/8/layout/hList7"/>
    <dgm:cxn modelId="{6AC77D72-7143-FC42-BE04-17AF700E7A74}" type="presOf" srcId="{6BE26C5B-FDA5-C247-95F1-48E0806A7B46}" destId="{FBB1192A-7A75-C54B-995F-D4E9ABBDF8F8}" srcOrd="0" destOrd="0" presId="urn:microsoft.com/office/officeart/2005/8/layout/hList7"/>
    <dgm:cxn modelId="{89E04155-1557-9F46-8D1E-FDCA05874912}" type="presOf" srcId="{3A8426D7-BAB1-1B4C-8F92-0B29DABFC72D}" destId="{5A7DE1A6-78B9-0E4B-A81A-1019566902EC}" srcOrd="1" destOrd="0" presId="urn:microsoft.com/office/officeart/2005/8/layout/hList7"/>
    <dgm:cxn modelId="{C42BCD79-CE7B-714A-B5E7-2D9F58788D47}" type="presOf" srcId="{3B8E2D98-96A5-3A4F-AE00-DD7E130BE8E6}" destId="{5BEED0A1-030B-F240-A29C-3555B577BC55}" srcOrd="0" destOrd="0" presId="urn:microsoft.com/office/officeart/2005/8/layout/hList7"/>
    <dgm:cxn modelId="{FAD3767B-9FBE-AE4C-AADF-A47FA807F055}" type="presOf" srcId="{58A7632C-A38A-AB43-A99E-627D8D84F12D}" destId="{CCF2DDA8-3FC9-EA47-8E2D-4E049C9539F0}" srcOrd="0" destOrd="0" presId="urn:microsoft.com/office/officeart/2005/8/layout/hList7"/>
    <dgm:cxn modelId="{05985D94-E7CE-3F41-ADFA-6313EF5EACF3}" type="presOf" srcId="{58A7632C-A38A-AB43-A99E-627D8D84F12D}" destId="{EB754A11-7D30-6642-BA92-322FC72C81E6}" srcOrd="1" destOrd="0" presId="urn:microsoft.com/office/officeart/2005/8/layout/hList7"/>
    <dgm:cxn modelId="{730F18A0-B000-D645-AE8B-EB6E61239C6D}" srcId="{6BE26C5B-FDA5-C247-95F1-48E0806A7B46}" destId="{3A8426D7-BAB1-1B4C-8F92-0B29DABFC72D}" srcOrd="1" destOrd="0" parTransId="{CA9EAB82-0A64-214E-971A-18F3258A53F4}" sibTransId="{3B8E2D98-96A5-3A4F-AE00-DD7E130BE8E6}"/>
    <dgm:cxn modelId="{BA0F4BDB-BC74-BF48-85EB-B04D854E81A9}" type="presOf" srcId="{D7C1EF84-5684-CE4E-98BF-1F00C0AAC87D}" destId="{6AE01640-682C-9646-87B3-CEECB85EF457}" srcOrd="0" destOrd="0" presId="urn:microsoft.com/office/officeart/2005/8/layout/hList7"/>
    <dgm:cxn modelId="{E1BA8CEF-7623-304E-A0AE-2682AB8F6F40}" srcId="{6BE26C5B-FDA5-C247-95F1-48E0806A7B46}" destId="{D7C1EF84-5684-CE4E-98BF-1F00C0AAC87D}" srcOrd="2" destOrd="0" parTransId="{C3D79567-124D-E846-AB69-74B6196C0846}" sibTransId="{C0390630-DD79-B74C-9D78-BB18CDD3282C}"/>
    <dgm:cxn modelId="{775BB8F5-BD97-C448-97BD-001FD5388BF2}" type="presOf" srcId="{6651FBD4-74B5-2C4E-9572-BAD3BF75356E}" destId="{E7C5F9E1-46B7-1B48-9E4A-AAA34C74264F}" srcOrd="0" destOrd="0" presId="urn:microsoft.com/office/officeart/2005/8/layout/hList7"/>
    <dgm:cxn modelId="{BC2F49B7-12A0-BB4D-93AF-46A094452DEF}" type="presParOf" srcId="{FBB1192A-7A75-C54B-995F-D4E9ABBDF8F8}" destId="{94C12F6F-BDE8-AB4C-8A41-FA11FBAA1799}" srcOrd="0" destOrd="0" presId="urn:microsoft.com/office/officeart/2005/8/layout/hList7"/>
    <dgm:cxn modelId="{BDBC13A0-4594-E847-A4B6-B980AAF761BE}" type="presParOf" srcId="{FBB1192A-7A75-C54B-995F-D4E9ABBDF8F8}" destId="{8C3A4918-DC01-B74E-BDCD-19155A3AFDC7}" srcOrd="1" destOrd="0" presId="urn:microsoft.com/office/officeart/2005/8/layout/hList7"/>
    <dgm:cxn modelId="{220AD7DC-CE93-194A-BE53-DF9524D7C456}" type="presParOf" srcId="{8C3A4918-DC01-B74E-BDCD-19155A3AFDC7}" destId="{69EEE282-4B5C-9544-95C1-B00C7934CC03}" srcOrd="0" destOrd="0" presId="urn:microsoft.com/office/officeart/2005/8/layout/hList7"/>
    <dgm:cxn modelId="{7D75BD2F-ED1D-3D48-AB59-2351D736C4BA}" type="presParOf" srcId="{69EEE282-4B5C-9544-95C1-B00C7934CC03}" destId="{CCF2DDA8-3FC9-EA47-8E2D-4E049C9539F0}" srcOrd="0" destOrd="0" presId="urn:microsoft.com/office/officeart/2005/8/layout/hList7"/>
    <dgm:cxn modelId="{EA9D16A6-6A1B-E443-B90E-2C59E561D3D0}" type="presParOf" srcId="{69EEE282-4B5C-9544-95C1-B00C7934CC03}" destId="{EB754A11-7D30-6642-BA92-322FC72C81E6}" srcOrd="1" destOrd="0" presId="urn:microsoft.com/office/officeart/2005/8/layout/hList7"/>
    <dgm:cxn modelId="{791754CB-5363-DA48-9F06-8D19A3D76886}" type="presParOf" srcId="{69EEE282-4B5C-9544-95C1-B00C7934CC03}" destId="{9174C677-6D60-0740-9A08-F2CFA2B35DED}" srcOrd="2" destOrd="0" presId="urn:microsoft.com/office/officeart/2005/8/layout/hList7"/>
    <dgm:cxn modelId="{ABF26C03-E069-BF42-B6EB-60D7D4F35144}" type="presParOf" srcId="{69EEE282-4B5C-9544-95C1-B00C7934CC03}" destId="{761AC95E-B28B-3C45-AC8D-0452DC0C162B}" srcOrd="3" destOrd="0" presId="urn:microsoft.com/office/officeart/2005/8/layout/hList7"/>
    <dgm:cxn modelId="{D139CDC0-3727-CB45-9B20-364051D3923F}" type="presParOf" srcId="{8C3A4918-DC01-B74E-BDCD-19155A3AFDC7}" destId="{E7C5F9E1-46B7-1B48-9E4A-AAA34C74264F}" srcOrd="1" destOrd="0" presId="urn:microsoft.com/office/officeart/2005/8/layout/hList7"/>
    <dgm:cxn modelId="{656280DC-3952-E74E-907D-0AC9ED7367B3}" type="presParOf" srcId="{8C3A4918-DC01-B74E-BDCD-19155A3AFDC7}" destId="{1E334BFE-1EAC-844A-A32C-EBA60EAD6DBE}" srcOrd="2" destOrd="0" presId="urn:microsoft.com/office/officeart/2005/8/layout/hList7"/>
    <dgm:cxn modelId="{C55C6433-CB5B-D04E-AD11-E615C16B4DC4}" type="presParOf" srcId="{1E334BFE-1EAC-844A-A32C-EBA60EAD6DBE}" destId="{28AF01CD-F6FF-4647-9A49-8FD310EB33BD}" srcOrd="0" destOrd="0" presId="urn:microsoft.com/office/officeart/2005/8/layout/hList7"/>
    <dgm:cxn modelId="{A08F3D08-7E6A-B04C-8562-38C536149523}" type="presParOf" srcId="{1E334BFE-1EAC-844A-A32C-EBA60EAD6DBE}" destId="{5A7DE1A6-78B9-0E4B-A81A-1019566902EC}" srcOrd="1" destOrd="0" presId="urn:microsoft.com/office/officeart/2005/8/layout/hList7"/>
    <dgm:cxn modelId="{92B101A9-D64C-F34E-A4A8-0911A100E7D9}" type="presParOf" srcId="{1E334BFE-1EAC-844A-A32C-EBA60EAD6DBE}" destId="{6419D5A1-6579-014A-AD76-4E5D64860C9F}" srcOrd="2" destOrd="0" presId="urn:microsoft.com/office/officeart/2005/8/layout/hList7"/>
    <dgm:cxn modelId="{A6400CE3-19D5-2647-B8D8-ED41D050FEBC}" type="presParOf" srcId="{1E334BFE-1EAC-844A-A32C-EBA60EAD6DBE}" destId="{A23607FB-9F3E-A94D-9BBC-CD337C7F8940}" srcOrd="3" destOrd="0" presId="urn:microsoft.com/office/officeart/2005/8/layout/hList7"/>
    <dgm:cxn modelId="{8CB8B25D-C441-574C-AD80-03B0B91AB400}" type="presParOf" srcId="{8C3A4918-DC01-B74E-BDCD-19155A3AFDC7}" destId="{5BEED0A1-030B-F240-A29C-3555B577BC55}" srcOrd="3" destOrd="0" presId="urn:microsoft.com/office/officeart/2005/8/layout/hList7"/>
    <dgm:cxn modelId="{67E62E0E-244E-4846-81E3-419744286366}" type="presParOf" srcId="{8C3A4918-DC01-B74E-BDCD-19155A3AFDC7}" destId="{877E20F3-1815-0149-91A6-DD69FA553C82}" srcOrd="4" destOrd="0" presId="urn:microsoft.com/office/officeart/2005/8/layout/hList7"/>
    <dgm:cxn modelId="{6E73C386-2A43-0141-AC50-5412C6943935}" type="presParOf" srcId="{877E20F3-1815-0149-91A6-DD69FA553C82}" destId="{6AE01640-682C-9646-87B3-CEECB85EF457}" srcOrd="0" destOrd="0" presId="urn:microsoft.com/office/officeart/2005/8/layout/hList7"/>
    <dgm:cxn modelId="{E9C4A2C2-B6D3-3A4F-BF6C-6E283B4F00C3}" type="presParOf" srcId="{877E20F3-1815-0149-91A6-DD69FA553C82}" destId="{CEB4739E-55E0-DE4B-ADE4-83BFFFA517FC}" srcOrd="1" destOrd="0" presId="urn:microsoft.com/office/officeart/2005/8/layout/hList7"/>
    <dgm:cxn modelId="{02EAA7B9-72D6-9F42-B5EC-A1ECE853EF11}" type="presParOf" srcId="{877E20F3-1815-0149-91A6-DD69FA553C82}" destId="{74566BDE-69F6-7C49-820C-71B625B6D305}" srcOrd="2" destOrd="0" presId="urn:microsoft.com/office/officeart/2005/8/layout/hList7"/>
    <dgm:cxn modelId="{624B607E-3D99-5D4C-9BC3-242472F21019}" type="presParOf" srcId="{877E20F3-1815-0149-91A6-DD69FA553C82}" destId="{F50D1907-80C8-074E-A5A3-E5DBEDC461F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1BBF3-BB1E-1343-BD36-56CC0F1ACF5A}">
      <dsp:nvSpPr>
        <dsp:cNvPr id="0" name=""/>
        <dsp:cNvSpPr/>
      </dsp:nvSpPr>
      <dsp:spPr>
        <a:xfrm rot="16200000">
          <a:off x="318407" y="-318407"/>
          <a:ext cx="1688374" cy="232518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Font typeface="+mj-lt"/>
            <a:buNone/>
          </a:pPr>
          <a:r>
            <a:rPr lang="en-US" sz="1200" kern="1200" dirty="0"/>
            <a:t>  🏛️ </a:t>
          </a:r>
          <a:r>
            <a:rPr lang="en-US" sz="1200" b="1" kern="1200" dirty="0"/>
            <a:t>Public sector</a:t>
          </a:r>
          <a:endParaRPr lang="en-US" sz="1200" kern="1200" dirty="0"/>
        </a:p>
        <a:p>
          <a:pPr marL="57150" lvl="1" indent="-57150" algn="l" defTabSz="400050">
            <a:lnSpc>
              <a:spcPct val="90000"/>
            </a:lnSpc>
            <a:spcBef>
              <a:spcPct val="0"/>
            </a:spcBef>
            <a:spcAft>
              <a:spcPct val="15000"/>
            </a:spcAft>
            <a:buFont typeface="+mj-lt"/>
            <a:buAutoNum type="arabicPeriod"/>
          </a:pPr>
          <a:r>
            <a:rPr lang="en-US" sz="900" kern="1200"/>
            <a:t>Policy, regulation, funding, and data stewardship</a:t>
          </a:r>
        </a:p>
        <a:p>
          <a:pPr marL="57150" lvl="1" indent="-57150" algn="l" defTabSz="400050">
            <a:lnSpc>
              <a:spcPct val="90000"/>
            </a:lnSpc>
            <a:spcBef>
              <a:spcPct val="0"/>
            </a:spcBef>
            <a:spcAft>
              <a:spcPct val="15000"/>
            </a:spcAft>
            <a:buFont typeface="+mj-lt"/>
            <a:buAutoNum type="arabicPeriod"/>
          </a:pPr>
          <a:r>
            <a:rPr lang="en-US" sz="900" kern="1200"/>
            <a:t>Ensures trust, ethics, and equality of access</a:t>
          </a:r>
        </a:p>
        <a:p>
          <a:pPr marL="57150" lvl="1" indent="-57150" algn="l" defTabSz="400050">
            <a:lnSpc>
              <a:spcPct val="90000"/>
            </a:lnSpc>
            <a:spcBef>
              <a:spcPct val="0"/>
            </a:spcBef>
            <a:spcAft>
              <a:spcPct val="15000"/>
            </a:spcAft>
            <a:buFont typeface="+mj-lt"/>
            <a:buAutoNum type="arabicPeriod"/>
          </a:pPr>
          <a:r>
            <a:rPr lang="en-US" sz="900" kern="1200"/>
            <a:t>Examples: Ministry of Social Affairs and Health, </a:t>
          </a:r>
          <a:r>
            <a:rPr lang="en-US" sz="900" kern="1200" err="1"/>
            <a:t>DigiFinland</a:t>
          </a:r>
          <a:r>
            <a:rPr lang="en-US" sz="900" kern="1200"/>
            <a:t>, THL, Findata</a:t>
          </a:r>
        </a:p>
      </dsp:txBody>
      <dsp:txXfrm rot="5400000">
        <a:off x="-1" y="1"/>
        <a:ext cx="2325188" cy="1266280"/>
      </dsp:txXfrm>
    </dsp:sp>
    <dsp:sp modelId="{F24C707B-DBDC-D046-B98E-ED4264889672}">
      <dsp:nvSpPr>
        <dsp:cNvPr id="0" name=""/>
        <dsp:cNvSpPr/>
      </dsp:nvSpPr>
      <dsp:spPr>
        <a:xfrm>
          <a:off x="2325188" y="0"/>
          <a:ext cx="2325188" cy="168837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Font typeface="+mj-lt"/>
            <a:buNone/>
          </a:pPr>
          <a:r>
            <a:rPr lang="en-US" sz="1200" kern="1200" dirty="0"/>
            <a:t>💼 </a:t>
          </a:r>
          <a:r>
            <a:rPr lang="en-US" sz="1200" b="1" kern="1200" dirty="0"/>
            <a:t>Private sector</a:t>
          </a:r>
          <a:endParaRPr lang="en-US" sz="1200" kern="1200" dirty="0"/>
        </a:p>
        <a:p>
          <a:pPr marL="57150" lvl="1" indent="-57150" algn="l" defTabSz="400050">
            <a:lnSpc>
              <a:spcPct val="90000"/>
            </a:lnSpc>
            <a:spcBef>
              <a:spcPct val="0"/>
            </a:spcBef>
            <a:spcAft>
              <a:spcPct val="15000"/>
            </a:spcAft>
            <a:buFont typeface="+mj-lt"/>
            <a:buAutoNum type="arabicPeriod" startAt="2"/>
          </a:pPr>
          <a:r>
            <a:rPr lang="en-US" sz="900" kern="1200"/>
            <a:t>Innovation, technology development, </a:t>
          </a:r>
          <a:r>
            <a:rPr lang="en-US" sz="900" kern="1200" err="1"/>
            <a:t>productisation</a:t>
          </a:r>
          <a:r>
            <a:rPr lang="en-US" sz="900" kern="1200"/>
            <a:t>, and export readiness</a:t>
          </a:r>
        </a:p>
        <a:p>
          <a:pPr marL="57150" lvl="1" indent="-57150" algn="l" defTabSz="400050">
            <a:lnSpc>
              <a:spcPct val="90000"/>
            </a:lnSpc>
            <a:spcBef>
              <a:spcPct val="0"/>
            </a:spcBef>
            <a:spcAft>
              <a:spcPct val="15000"/>
            </a:spcAft>
            <a:buFont typeface="+mj-lt"/>
            <a:buAutoNum type="arabicPeriod" startAt="2"/>
          </a:pPr>
          <a:r>
            <a:rPr lang="en-US" sz="900" kern="1200"/>
            <a:t>Builds scalable solutions for prevention, diagnostics, and digital services</a:t>
          </a:r>
        </a:p>
        <a:p>
          <a:pPr marL="57150" lvl="1" indent="-57150" algn="l" defTabSz="400050">
            <a:lnSpc>
              <a:spcPct val="90000"/>
            </a:lnSpc>
            <a:spcBef>
              <a:spcPct val="0"/>
            </a:spcBef>
            <a:spcAft>
              <a:spcPct val="15000"/>
            </a:spcAft>
            <a:buFont typeface="+mj-lt"/>
            <a:buAutoNum type="arabicPeriod" startAt="2"/>
          </a:pPr>
          <a:r>
            <a:rPr lang="en-US" sz="900" kern="1200"/>
            <a:t>Examples: </a:t>
          </a:r>
          <a:r>
            <a:rPr lang="en-US" sz="900" kern="1200" err="1"/>
            <a:t>healthtech</a:t>
          </a:r>
          <a:r>
            <a:rPr lang="en-US" sz="900" kern="1200"/>
            <a:t>, AI companies, consultancies</a:t>
          </a:r>
        </a:p>
      </dsp:txBody>
      <dsp:txXfrm>
        <a:off x="2325188" y="0"/>
        <a:ext cx="2325188" cy="1266280"/>
      </dsp:txXfrm>
    </dsp:sp>
    <dsp:sp modelId="{BE7EE309-17C1-9B48-B12B-761132145DB9}">
      <dsp:nvSpPr>
        <dsp:cNvPr id="0" name=""/>
        <dsp:cNvSpPr/>
      </dsp:nvSpPr>
      <dsp:spPr>
        <a:xfrm rot="10800000">
          <a:off x="0" y="1688374"/>
          <a:ext cx="2325188" cy="168837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Font typeface="+mj-lt"/>
            <a:buNone/>
          </a:pPr>
          <a:r>
            <a:rPr lang="en-US" sz="1200" kern="1200" dirty="0"/>
            <a:t>🎓 </a:t>
          </a:r>
          <a:r>
            <a:rPr lang="en-US" sz="1200" b="1" kern="1200" dirty="0"/>
            <a:t>Research &amp; academia</a:t>
          </a:r>
          <a:endParaRPr lang="en-US" sz="1200" kern="1200" dirty="0"/>
        </a:p>
        <a:p>
          <a:pPr marL="57150" lvl="1" indent="-57150" algn="l" defTabSz="400050">
            <a:lnSpc>
              <a:spcPct val="90000"/>
            </a:lnSpc>
            <a:spcBef>
              <a:spcPct val="0"/>
            </a:spcBef>
            <a:spcAft>
              <a:spcPct val="15000"/>
            </a:spcAft>
            <a:buFont typeface="+mj-lt"/>
            <a:buAutoNum type="arabicPeriod" startAt="3"/>
          </a:pPr>
          <a:r>
            <a:rPr lang="en-US" sz="900" kern="1200"/>
            <a:t>Scientific validation, impact assessment, and education</a:t>
          </a:r>
        </a:p>
        <a:p>
          <a:pPr marL="57150" lvl="1" indent="-57150" algn="l" defTabSz="400050">
            <a:lnSpc>
              <a:spcPct val="90000"/>
            </a:lnSpc>
            <a:spcBef>
              <a:spcPct val="0"/>
            </a:spcBef>
            <a:spcAft>
              <a:spcPct val="15000"/>
            </a:spcAft>
            <a:buFont typeface="+mj-lt"/>
            <a:buAutoNum type="arabicPeriod" startAt="3"/>
          </a:pPr>
          <a:r>
            <a:rPr lang="en-US" sz="900" kern="1200"/>
            <a:t>Bridges research and practice; trains professionals for ethical AI use</a:t>
          </a:r>
        </a:p>
        <a:p>
          <a:pPr marL="57150" lvl="1" indent="-57150" algn="l" defTabSz="400050">
            <a:lnSpc>
              <a:spcPct val="90000"/>
            </a:lnSpc>
            <a:spcBef>
              <a:spcPct val="0"/>
            </a:spcBef>
            <a:spcAft>
              <a:spcPct val="15000"/>
            </a:spcAft>
            <a:buFont typeface="+mj-lt"/>
            <a:buAutoNum type="arabicPeriod" startAt="3"/>
          </a:pPr>
          <a:r>
            <a:rPr lang="en-US" sz="900" kern="1200"/>
            <a:t>Examples: universities, research institutes, biobanks, hospital research units</a:t>
          </a:r>
        </a:p>
      </dsp:txBody>
      <dsp:txXfrm rot="10800000">
        <a:off x="0" y="2110467"/>
        <a:ext cx="2325188" cy="1266280"/>
      </dsp:txXfrm>
    </dsp:sp>
    <dsp:sp modelId="{DC80CB60-60AF-0D48-840E-9A9DF2F0167E}">
      <dsp:nvSpPr>
        <dsp:cNvPr id="0" name=""/>
        <dsp:cNvSpPr/>
      </dsp:nvSpPr>
      <dsp:spPr>
        <a:xfrm rot="5400000">
          <a:off x="2643595" y="1369967"/>
          <a:ext cx="1688374" cy="232518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Font typeface="+mj-lt"/>
            <a:buNone/>
          </a:pPr>
          <a:r>
            <a:rPr lang="en-US" sz="1200" kern="1200" dirty="0"/>
            <a:t>🤝 </a:t>
          </a:r>
          <a:r>
            <a:rPr lang="en-US" sz="1200" b="1" kern="1200" dirty="0"/>
            <a:t>Third sector</a:t>
          </a:r>
          <a:endParaRPr lang="en-US" sz="1200" kern="1200" dirty="0"/>
        </a:p>
        <a:p>
          <a:pPr marL="57150" lvl="1" indent="-57150" algn="l" defTabSz="400050">
            <a:lnSpc>
              <a:spcPct val="90000"/>
            </a:lnSpc>
            <a:spcBef>
              <a:spcPct val="0"/>
            </a:spcBef>
            <a:spcAft>
              <a:spcPct val="15000"/>
            </a:spcAft>
            <a:buFont typeface="+mj-lt"/>
            <a:buAutoNum type="arabicPeriod" startAt="4"/>
          </a:pPr>
          <a:r>
            <a:rPr lang="en-US" sz="900" kern="1200"/>
            <a:t>Represents citizens, patients, and communities</a:t>
          </a:r>
        </a:p>
        <a:p>
          <a:pPr marL="57150" lvl="1" indent="-57150" algn="l" defTabSz="400050">
            <a:lnSpc>
              <a:spcPct val="90000"/>
            </a:lnSpc>
            <a:spcBef>
              <a:spcPct val="0"/>
            </a:spcBef>
            <a:spcAft>
              <a:spcPct val="15000"/>
            </a:spcAft>
            <a:buFont typeface="+mj-lt"/>
            <a:buAutoNum type="arabicPeriod" startAt="4"/>
          </a:pPr>
          <a:r>
            <a:rPr lang="en-US" sz="900" kern="1200"/>
            <a:t>Promotes inclusion, feedback, and ethical reflection in service design</a:t>
          </a:r>
        </a:p>
        <a:p>
          <a:pPr marL="57150" lvl="1" indent="-57150" algn="l" defTabSz="400050">
            <a:lnSpc>
              <a:spcPct val="90000"/>
            </a:lnSpc>
            <a:spcBef>
              <a:spcPct val="0"/>
            </a:spcBef>
            <a:spcAft>
              <a:spcPct val="15000"/>
            </a:spcAft>
            <a:buFont typeface="+mj-lt"/>
            <a:buAutoNum type="arabicPeriod" startAt="4"/>
          </a:pPr>
          <a:r>
            <a:rPr lang="en-US" sz="900" kern="1200"/>
            <a:t>Examples: NGOs, patient </a:t>
          </a:r>
          <a:r>
            <a:rPr lang="en-US" sz="900" kern="1200" err="1"/>
            <a:t>organisations</a:t>
          </a:r>
          <a:r>
            <a:rPr lang="en-US" sz="900" kern="1200"/>
            <a:t>, social foundations</a:t>
          </a:r>
        </a:p>
      </dsp:txBody>
      <dsp:txXfrm rot="-5400000">
        <a:off x="2325187" y="2110467"/>
        <a:ext cx="2325188" cy="1266280"/>
      </dsp:txXfrm>
    </dsp:sp>
    <dsp:sp modelId="{AA46F32F-2221-D446-BBA0-9E37099F9E88}">
      <dsp:nvSpPr>
        <dsp:cNvPr id="0" name=""/>
        <dsp:cNvSpPr/>
      </dsp:nvSpPr>
      <dsp:spPr>
        <a:xfrm>
          <a:off x="1627631" y="1266280"/>
          <a:ext cx="1395112" cy="844187"/>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1" kern="1200"/>
            <a:t>AI in Finland grows through collaboration and trust.</a:t>
          </a:r>
          <a:endParaRPr lang="en-US" sz="1200" kern="1200"/>
        </a:p>
      </dsp:txBody>
      <dsp:txXfrm>
        <a:off x="1668841" y="1307490"/>
        <a:ext cx="1312692" cy="7617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2DDA8-3FC9-EA47-8E2D-4E049C9539F0}">
      <dsp:nvSpPr>
        <dsp:cNvPr id="0" name=""/>
        <dsp:cNvSpPr/>
      </dsp:nvSpPr>
      <dsp:spPr>
        <a:xfrm>
          <a:off x="980"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Clinicians need structured, consistent decision support</a:t>
          </a:r>
        </a:p>
      </dsp:txBody>
      <dsp:txXfrm>
        <a:off x="980" y="1014420"/>
        <a:ext cx="1525493" cy="1014420"/>
      </dsp:txXfrm>
    </dsp:sp>
    <dsp:sp modelId="{761AC95E-B28B-3C45-AC8D-0452DC0C162B}">
      <dsp:nvSpPr>
        <dsp:cNvPr id="0" name=""/>
        <dsp:cNvSpPr/>
      </dsp:nvSpPr>
      <dsp:spPr>
        <a:xfrm>
          <a:off x="341474" y="152163"/>
          <a:ext cx="844504" cy="84450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AF01CD-F6FF-4647-9A49-8FD310EB33BD}">
      <dsp:nvSpPr>
        <dsp:cNvPr id="0" name=""/>
        <dsp:cNvSpPr/>
      </dsp:nvSpPr>
      <dsp:spPr>
        <a:xfrm>
          <a:off x="159400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Tools embedded in triage systems and portals guide both citizens and clinicians</a:t>
          </a:r>
        </a:p>
      </dsp:txBody>
      <dsp:txXfrm>
        <a:off x="1594007" y="1014420"/>
        <a:ext cx="1525493" cy="1014420"/>
      </dsp:txXfrm>
    </dsp:sp>
    <dsp:sp modelId="{A23607FB-9F3E-A94D-9BBC-CD337C7F8940}">
      <dsp:nvSpPr>
        <dsp:cNvPr id="0" name=""/>
        <dsp:cNvSpPr/>
      </dsp:nvSpPr>
      <dsp:spPr>
        <a:xfrm>
          <a:off x="1912733" y="152163"/>
          <a:ext cx="844504" cy="84450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01640-682C-9646-87B3-CEECB85EF457}">
      <dsp:nvSpPr>
        <dsp:cNvPr id="0" name=""/>
        <dsp:cNvSpPr/>
      </dsp:nvSpPr>
      <dsp:spPr>
        <a:xfrm>
          <a:off x="314349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Faster triage, better continuity of care, scalable across regions</a:t>
          </a:r>
        </a:p>
      </dsp:txBody>
      <dsp:txXfrm>
        <a:off x="3143497" y="1014420"/>
        <a:ext cx="1525493" cy="1014420"/>
      </dsp:txXfrm>
    </dsp:sp>
    <dsp:sp modelId="{F50D1907-80C8-074E-A5A3-E5DBEDC461FC}">
      <dsp:nvSpPr>
        <dsp:cNvPr id="0" name=""/>
        <dsp:cNvSpPr/>
      </dsp:nvSpPr>
      <dsp:spPr>
        <a:xfrm>
          <a:off x="3483991" y="152163"/>
          <a:ext cx="844504" cy="84450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12F6F-BDE8-AB4C-8A41-FA11FBAA1799}">
      <dsp:nvSpPr>
        <dsp:cNvPr id="0" name=""/>
        <dsp:cNvSpPr/>
      </dsp:nvSpPr>
      <dsp:spPr>
        <a:xfrm>
          <a:off x="186798" y="2028840"/>
          <a:ext cx="4296373" cy="38040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2DDA8-3FC9-EA47-8E2D-4E049C9539F0}">
      <dsp:nvSpPr>
        <dsp:cNvPr id="0" name=""/>
        <dsp:cNvSpPr/>
      </dsp:nvSpPr>
      <dsp:spPr>
        <a:xfrm>
          <a:off x="980"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Heavy caseload and delayed assessments</a:t>
          </a:r>
        </a:p>
      </dsp:txBody>
      <dsp:txXfrm>
        <a:off x="980" y="1014420"/>
        <a:ext cx="1525493" cy="1014420"/>
      </dsp:txXfrm>
    </dsp:sp>
    <dsp:sp modelId="{761AC95E-B28B-3C45-AC8D-0452DC0C162B}">
      <dsp:nvSpPr>
        <dsp:cNvPr id="0" name=""/>
        <dsp:cNvSpPr/>
      </dsp:nvSpPr>
      <dsp:spPr>
        <a:xfrm>
          <a:off x="341474" y="152163"/>
          <a:ext cx="844504" cy="84450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AF01CD-F6FF-4647-9A49-8FD310EB33BD}">
      <dsp:nvSpPr>
        <dsp:cNvPr id="0" name=""/>
        <dsp:cNvSpPr/>
      </dsp:nvSpPr>
      <dsp:spPr>
        <a:xfrm>
          <a:off x="159400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Case summaries and risk insights generated directly into workflows</a:t>
          </a:r>
        </a:p>
      </dsp:txBody>
      <dsp:txXfrm>
        <a:off x="1594007" y="1014420"/>
        <a:ext cx="1525493" cy="1014420"/>
      </dsp:txXfrm>
    </dsp:sp>
    <dsp:sp modelId="{A23607FB-9F3E-A94D-9BBC-CD337C7F8940}">
      <dsp:nvSpPr>
        <dsp:cNvPr id="0" name=""/>
        <dsp:cNvSpPr/>
      </dsp:nvSpPr>
      <dsp:spPr>
        <a:xfrm>
          <a:off x="1912733" y="152163"/>
          <a:ext cx="844504" cy="84450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01640-682C-9646-87B3-CEECB85EF457}">
      <dsp:nvSpPr>
        <dsp:cNvPr id="0" name=""/>
        <dsp:cNvSpPr/>
      </dsp:nvSpPr>
      <dsp:spPr>
        <a:xfrm>
          <a:off x="314349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Up to 50% less manual work, faster handling and better legal compliance</a:t>
          </a:r>
        </a:p>
      </dsp:txBody>
      <dsp:txXfrm>
        <a:off x="3143497" y="1014420"/>
        <a:ext cx="1525493" cy="1014420"/>
      </dsp:txXfrm>
    </dsp:sp>
    <dsp:sp modelId="{F50D1907-80C8-074E-A5A3-E5DBEDC461FC}">
      <dsp:nvSpPr>
        <dsp:cNvPr id="0" name=""/>
        <dsp:cNvSpPr/>
      </dsp:nvSpPr>
      <dsp:spPr>
        <a:xfrm>
          <a:off x="3483991" y="152163"/>
          <a:ext cx="844504" cy="84450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12F6F-BDE8-AB4C-8A41-FA11FBAA1799}">
      <dsp:nvSpPr>
        <dsp:cNvPr id="0" name=""/>
        <dsp:cNvSpPr/>
      </dsp:nvSpPr>
      <dsp:spPr>
        <a:xfrm>
          <a:off x="186798" y="2028840"/>
          <a:ext cx="4296373" cy="38040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2DDA8-3FC9-EA47-8E2D-4E049C9539F0}">
      <dsp:nvSpPr>
        <dsp:cNvPr id="0" name=""/>
        <dsp:cNvSpPr/>
      </dsp:nvSpPr>
      <dsp:spPr>
        <a:xfrm>
          <a:off x="980"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Heavy caseload and delayed assessments</a:t>
          </a:r>
        </a:p>
      </dsp:txBody>
      <dsp:txXfrm>
        <a:off x="980" y="1014420"/>
        <a:ext cx="1525493" cy="1014420"/>
      </dsp:txXfrm>
    </dsp:sp>
    <dsp:sp modelId="{761AC95E-B28B-3C45-AC8D-0452DC0C162B}">
      <dsp:nvSpPr>
        <dsp:cNvPr id="0" name=""/>
        <dsp:cNvSpPr/>
      </dsp:nvSpPr>
      <dsp:spPr>
        <a:xfrm>
          <a:off x="341474" y="152163"/>
          <a:ext cx="844504" cy="84450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AF01CD-F6FF-4647-9A49-8FD310EB33BD}">
      <dsp:nvSpPr>
        <dsp:cNvPr id="0" name=""/>
        <dsp:cNvSpPr/>
      </dsp:nvSpPr>
      <dsp:spPr>
        <a:xfrm>
          <a:off x="159400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Case summaries and risk insights generated directly into workflows</a:t>
          </a:r>
        </a:p>
      </dsp:txBody>
      <dsp:txXfrm>
        <a:off x="1594007" y="1014420"/>
        <a:ext cx="1525493" cy="1014420"/>
      </dsp:txXfrm>
    </dsp:sp>
    <dsp:sp modelId="{A23607FB-9F3E-A94D-9BBC-CD337C7F8940}">
      <dsp:nvSpPr>
        <dsp:cNvPr id="0" name=""/>
        <dsp:cNvSpPr/>
      </dsp:nvSpPr>
      <dsp:spPr>
        <a:xfrm>
          <a:off x="1912733" y="152163"/>
          <a:ext cx="844504" cy="84450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01640-682C-9646-87B3-CEECB85EF457}">
      <dsp:nvSpPr>
        <dsp:cNvPr id="0" name=""/>
        <dsp:cNvSpPr/>
      </dsp:nvSpPr>
      <dsp:spPr>
        <a:xfrm>
          <a:off x="314349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Up to 50% less manual work, faster handling and better legal compliance</a:t>
          </a:r>
        </a:p>
      </dsp:txBody>
      <dsp:txXfrm>
        <a:off x="3143497" y="1014420"/>
        <a:ext cx="1525493" cy="1014420"/>
      </dsp:txXfrm>
    </dsp:sp>
    <dsp:sp modelId="{F50D1907-80C8-074E-A5A3-E5DBEDC461FC}">
      <dsp:nvSpPr>
        <dsp:cNvPr id="0" name=""/>
        <dsp:cNvSpPr/>
      </dsp:nvSpPr>
      <dsp:spPr>
        <a:xfrm>
          <a:off x="3483991" y="152163"/>
          <a:ext cx="844504" cy="84450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12F6F-BDE8-AB4C-8A41-FA11FBAA1799}">
      <dsp:nvSpPr>
        <dsp:cNvPr id="0" name=""/>
        <dsp:cNvSpPr/>
      </dsp:nvSpPr>
      <dsp:spPr>
        <a:xfrm>
          <a:off x="186798" y="2028840"/>
          <a:ext cx="4296373" cy="38040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2DDA8-3FC9-EA47-8E2D-4E049C9539F0}">
      <dsp:nvSpPr>
        <dsp:cNvPr id="0" name=""/>
        <dsp:cNvSpPr/>
      </dsp:nvSpPr>
      <dsp:spPr>
        <a:xfrm>
          <a:off x="980"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Limited transparency reduces trust in AI-supported decisions</a:t>
          </a:r>
        </a:p>
      </dsp:txBody>
      <dsp:txXfrm>
        <a:off x="980" y="1014420"/>
        <a:ext cx="1525493" cy="1014420"/>
      </dsp:txXfrm>
    </dsp:sp>
    <dsp:sp modelId="{761AC95E-B28B-3C45-AC8D-0452DC0C162B}">
      <dsp:nvSpPr>
        <dsp:cNvPr id="0" name=""/>
        <dsp:cNvSpPr/>
      </dsp:nvSpPr>
      <dsp:spPr>
        <a:xfrm>
          <a:off x="341474" y="152163"/>
          <a:ext cx="844504" cy="84450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AF01CD-F6FF-4647-9A49-8FD310EB33BD}">
      <dsp:nvSpPr>
        <dsp:cNvPr id="0" name=""/>
        <dsp:cNvSpPr/>
      </dsp:nvSpPr>
      <dsp:spPr>
        <a:xfrm>
          <a:off x="159400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Clear explanations, documented safeguards and human oversight built into workflows</a:t>
          </a:r>
        </a:p>
      </dsp:txBody>
      <dsp:txXfrm>
        <a:off x="1594007" y="1014420"/>
        <a:ext cx="1525493" cy="1014420"/>
      </dsp:txXfrm>
    </dsp:sp>
    <dsp:sp modelId="{A23607FB-9F3E-A94D-9BBC-CD337C7F8940}">
      <dsp:nvSpPr>
        <dsp:cNvPr id="0" name=""/>
        <dsp:cNvSpPr/>
      </dsp:nvSpPr>
      <dsp:spPr>
        <a:xfrm>
          <a:off x="1912733" y="152163"/>
          <a:ext cx="844504" cy="84450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01640-682C-9646-87B3-CEECB85EF457}">
      <dsp:nvSpPr>
        <dsp:cNvPr id="0" name=""/>
        <dsp:cNvSpPr/>
      </dsp:nvSpPr>
      <dsp:spPr>
        <a:xfrm>
          <a:off x="314349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More trusted decisions, safer use of AI and smoother scaling across services</a:t>
          </a:r>
        </a:p>
      </dsp:txBody>
      <dsp:txXfrm>
        <a:off x="3143497" y="1014420"/>
        <a:ext cx="1525493" cy="1014420"/>
      </dsp:txXfrm>
    </dsp:sp>
    <dsp:sp modelId="{F50D1907-80C8-074E-A5A3-E5DBEDC461FC}">
      <dsp:nvSpPr>
        <dsp:cNvPr id="0" name=""/>
        <dsp:cNvSpPr/>
      </dsp:nvSpPr>
      <dsp:spPr>
        <a:xfrm>
          <a:off x="3483991" y="152163"/>
          <a:ext cx="844504" cy="84450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12F6F-BDE8-AB4C-8A41-FA11FBAA1799}">
      <dsp:nvSpPr>
        <dsp:cNvPr id="0" name=""/>
        <dsp:cNvSpPr/>
      </dsp:nvSpPr>
      <dsp:spPr>
        <a:xfrm>
          <a:off x="186798" y="2028840"/>
          <a:ext cx="4296373" cy="38040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2DDA8-3FC9-EA47-8E2D-4E049C9539F0}">
      <dsp:nvSpPr>
        <dsp:cNvPr id="0" name=""/>
        <dsp:cNvSpPr/>
      </dsp:nvSpPr>
      <dsp:spPr>
        <a:xfrm>
          <a:off x="980"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Limited reuse of high-value national data</a:t>
          </a:r>
        </a:p>
      </dsp:txBody>
      <dsp:txXfrm>
        <a:off x="980" y="1014420"/>
        <a:ext cx="1525493" cy="1014420"/>
      </dsp:txXfrm>
    </dsp:sp>
    <dsp:sp modelId="{761AC95E-B28B-3C45-AC8D-0452DC0C162B}">
      <dsp:nvSpPr>
        <dsp:cNvPr id="0" name=""/>
        <dsp:cNvSpPr/>
      </dsp:nvSpPr>
      <dsp:spPr>
        <a:xfrm>
          <a:off x="341474" y="152163"/>
          <a:ext cx="844504" cy="84450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AF01CD-F6FF-4647-9A49-8FD310EB33BD}">
      <dsp:nvSpPr>
        <dsp:cNvPr id="0" name=""/>
        <dsp:cNvSpPr/>
      </dsp:nvSpPr>
      <dsp:spPr>
        <a:xfrm>
          <a:off x="159400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Secure data environments for research and innovation, aligned with EHDS</a:t>
          </a:r>
        </a:p>
      </dsp:txBody>
      <dsp:txXfrm>
        <a:off x="1594007" y="1014420"/>
        <a:ext cx="1525493" cy="1014420"/>
      </dsp:txXfrm>
    </dsp:sp>
    <dsp:sp modelId="{A23607FB-9F3E-A94D-9BBC-CD337C7F8940}">
      <dsp:nvSpPr>
        <dsp:cNvPr id="0" name=""/>
        <dsp:cNvSpPr/>
      </dsp:nvSpPr>
      <dsp:spPr>
        <a:xfrm>
          <a:off x="1912733" y="152163"/>
          <a:ext cx="844504" cy="84450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01640-682C-9646-87B3-CEECB85EF457}">
      <dsp:nvSpPr>
        <dsp:cNvPr id="0" name=""/>
        <dsp:cNvSpPr/>
      </dsp:nvSpPr>
      <dsp:spPr>
        <a:xfrm>
          <a:off x="314349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Faster evidence generation and safer data access</a:t>
          </a:r>
        </a:p>
      </dsp:txBody>
      <dsp:txXfrm>
        <a:off x="3143497" y="1014420"/>
        <a:ext cx="1525493" cy="1014420"/>
      </dsp:txXfrm>
    </dsp:sp>
    <dsp:sp modelId="{F50D1907-80C8-074E-A5A3-E5DBEDC461FC}">
      <dsp:nvSpPr>
        <dsp:cNvPr id="0" name=""/>
        <dsp:cNvSpPr/>
      </dsp:nvSpPr>
      <dsp:spPr>
        <a:xfrm>
          <a:off x="3483991" y="152163"/>
          <a:ext cx="844504" cy="84450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12F6F-BDE8-AB4C-8A41-FA11FBAA1799}">
      <dsp:nvSpPr>
        <dsp:cNvPr id="0" name=""/>
        <dsp:cNvSpPr/>
      </dsp:nvSpPr>
      <dsp:spPr>
        <a:xfrm>
          <a:off x="186798" y="2028840"/>
          <a:ext cx="4296373" cy="38040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2DDA8-3FC9-EA47-8E2D-4E049C9539F0}">
      <dsp:nvSpPr>
        <dsp:cNvPr id="0" name=""/>
        <dsp:cNvSpPr/>
      </dsp:nvSpPr>
      <dsp:spPr>
        <a:xfrm>
          <a:off x="980"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Complex regulation slows innovation</a:t>
          </a:r>
        </a:p>
      </dsp:txBody>
      <dsp:txXfrm>
        <a:off x="980" y="1014420"/>
        <a:ext cx="1525493" cy="1014420"/>
      </dsp:txXfrm>
    </dsp:sp>
    <dsp:sp modelId="{761AC95E-B28B-3C45-AC8D-0452DC0C162B}">
      <dsp:nvSpPr>
        <dsp:cNvPr id="0" name=""/>
        <dsp:cNvSpPr/>
      </dsp:nvSpPr>
      <dsp:spPr>
        <a:xfrm>
          <a:off x="341474" y="152163"/>
          <a:ext cx="844504" cy="84450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AF01CD-F6FF-4647-9A49-8FD310EB33BD}">
      <dsp:nvSpPr>
        <dsp:cNvPr id="0" name=""/>
        <dsp:cNvSpPr/>
      </dsp:nvSpPr>
      <dsp:spPr>
        <a:xfrm>
          <a:off x="159400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Platforms guide teams through required steps and documentation</a:t>
          </a:r>
        </a:p>
      </dsp:txBody>
      <dsp:txXfrm>
        <a:off x="1594007" y="1014420"/>
        <a:ext cx="1525493" cy="1014420"/>
      </dsp:txXfrm>
    </dsp:sp>
    <dsp:sp modelId="{A23607FB-9F3E-A94D-9BBC-CD337C7F8940}">
      <dsp:nvSpPr>
        <dsp:cNvPr id="0" name=""/>
        <dsp:cNvSpPr/>
      </dsp:nvSpPr>
      <dsp:spPr>
        <a:xfrm>
          <a:off x="1912733" y="152163"/>
          <a:ext cx="844504" cy="84450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01640-682C-9646-87B3-CEECB85EF457}">
      <dsp:nvSpPr>
        <dsp:cNvPr id="0" name=""/>
        <dsp:cNvSpPr/>
      </dsp:nvSpPr>
      <dsp:spPr>
        <a:xfrm>
          <a:off x="314349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Faster compliance and clear auditability</a:t>
          </a:r>
        </a:p>
      </dsp:txBody>
      <dsp:txXfrm>
        <a:off x="3143497" y="1014420"/>
        <a:ext cx="1525493" cy="1014420"/>
      </dsp:txXfrm>
    </dsp:sp>
    <dsp:sp modelId="{F50D1907-80C8-074E-A5A3-E5DBEDC461FC}">
      <dsp:nvSpPr>
        <dsp:cNvPr id="0" name=""/>
        <dsp:cNvSpPr/>
      </dsp:nvSpPr>
      <dsp:spPr>
        <a:xfrm>
          <a:off x="3483991" y="152163"/>
          <a:ext cx="844504" cy="84450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12F6F-BDE8-AB4C-8A41-FA11FBAA1799}">
      <dsp:nvSpPr>
        <dsp:cNvPr id="0" name=""/>
        <dsp:cNvSpPr/>
      </dsp:nvSpPr>
      <dsp:spPr>
        <a:xfrm>
          <a:off x="186798" y="2028840"/>
          <a:ext cx="4296373" cy="38040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2DDA8-3FC9-EA47-8E2D-4E049C9539F0}">
      <dsp:nvSpPr>
        <dsp:cNvPr id="0" name=""/>
        <dsp:cNvSpPr/>
      </dsp:nvSpPr>
      <dsp:spPr>
        <a:xfrm>
          <a:off x="980"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Secure and scalable environments</a:t>
          </a:r>
        </a:p>
      </dsp:txBody>
      <dsp:txXfrm>
        <a:off x="980" y="1014420"/>
        <a:ext cx="1525493" cy="1014420"/>
      </dsp:txXfrm>
    </dsp:sp>
    <dsp:sp modelId="{761AC95E-B28B-3C45-AC8D-0452DC0C162B}">
      <dsp:nvSpPr>
        <dsp:cNvPr id="0" name=""/>
        <dsp:cNvSpPr/>
      </dsp:nvSpPr>
      <dsp:spPr>
        <a:xfrm>
          <a:off x="341474" y="152163"/>
          <a:ext cx="844504" cy="84450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AF01CD-F6FF-4647-9A49-8FD310EB33BD}">
      <dsp:nvSpPr>
        <dsp:cNvPr id="0" name=""/>
        <dsp:cNvSpPr/>
      </dsp:nvSpPr>
      <dsp:spPr>
        <a:xfrm>
          <a:off x="159400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Shared cloud platforms host health and social care data safely in EU regions</a:t>
          </a:r>
        </a:p>
      </dsp:txBody>
      <dsp:txXfrm>
        <a:off x="1594007" y="1014420"/>
        <a:ext cx="1525493" cy="1014420"/>
      </dsp:txXfrm>
    </dsp:sp>
    <dsp:sp modelId="{A23607FB-9F3E-A94D-9BBC-CD337C7F8940}">
      <dsp:nvSpPr>
        <dsp:cNvPr id="0" name=""/>
        <dsp:cNvSpPr/>
      </dsp:nvSpPr>
      <dsp:spPr>
        <a:xfrm>
          <a:off x="1912733" y="152163"/>
          <a:ext cx="844504" cy="84450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01640-682C-9646-87B3-CEECB85EF457}">
      <dsp:nvSpPr>
        <dsp:cNvPr id="0" name=""/>
        <dsp:cNvSpPr/>
      </dsp:nvSpPr>
      <dsp:spPr>
        <a:xfrm>
          <a:off x="314349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Faster deployment and consistent security across wellbeing areas</a:t>
          </a:r>
        </a:p>
      </dsp:txBody>
      <dsp:txXfrm>
        <a:off x="3143497" y="1014420"/>
        <a:ext cx="1525493" cy="1014420"/>
      </dsp:txXfrm>
    </dsp:sp>
    <dsp:sp modelId="{F50D1907-80C8-074E-A5A3-E5DBEDC461FC}">
      <dsp:nvSpPr>
        <dsp:cNvPr id="0" name=""/>
        <dsp:cNvSpPr/>
      </dsp:nvSpPr>
      <dsp:spPr>
        <a:xfrm>
          <a:off x="3483991" y="152163"/>
          <a:ext cx="844504" cy="84450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12F6F-BDE8-AB4C-8A41-FA11FBAA1799}">
      <dsp:nvSpPr>
        <dsp:cNvPr id="0" name=""/>
        <dsp:cNvSpPr/>
      </dsp:nvSpPr>
      <dsp:spPr>
        <a:xfrm>
          <a:off x="186798" y="2028840"/>
          <a:ext cx="4296373" cy="38040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2DDA8-3FC9-EA47-8E2D-4E049C9539F0}">
      <dsp:nvSpPr>
        <dsp:cNvPr id="0" name=""/>
        <dsp:cNvSpPr/>
      </dsp:nvSpPr>
      <dsp:spPr>
        <a:xfrm>
          <a:off x="980"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Clinical AI must meet MDR safety and certification rules</a:t>
          </a:r>
        </a:p>
      </dsp:txBody>
      <dsp:txXfrm>
        <a:off x="980" y="1014420"/>
        <a:ext cx="1525493" cy="1014420"/>
      </dsp:txXfrm>
    </dsp:sp>
    <dsp:sp modelId="{761AC95E-B28B-3C45-AC8D-0452DC0C162B}">
      <dsp:nvSpPr>
        <dsp:cNvPr id="0" name=""/>
        <dsp:cNvSpPr/>
      </dsp:nvSpPr>
      <dsp:spPr>
        <a:xfrm>
          <a:off x="341474" y="152163"/>
          <a:ext cx="844504" cy="84450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AF01CD-F6FF-4647-9A49-8FD310EB33BD}">
      <dsp:nvSpPr>
        <dsp:cNvPr id="0" name=""/>
        <dsp:cNvSpPr/>
      </dsp:nvSpPr>
      <dsp:spPr>
        <a:xfrm>
          <a:off x="159400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MDR ensures validated, traceable and safe AI performance</a:t>
          </a:r>
        </a:p>
      </dsp:txBody>
      <dsp:txXfrm>
        <a:off x="1594007" y="1014420"/>
        <a:ext cx="1525493" cy="1014420"/>
      </dsp:txXfrm>
    </dsp:sp>
    <dsp:sp modelId="{A23607FB-9F3E-A94D-9BBC-CD337C7F8940}">
      <dsp:nvSpPr>
        <dsp:cNvPr id="0" name=""/>
        <dsp:cNvSpPr/>
      </dsp:nvSpPr>
      <dsp:spPr>
        <a:xfrm>
          <a:off x="1912733" y="152163"/>
          <a:ext cx="844504" cy="84450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01640-682C-9646-87B3-CEECB85EF457}">
      <dsp:nvSpPr>
        <dsp:cNvPr id="0" name=""/>
        <dsp:cNvSpPr/>
      </dsp:nvSpPr>
      <dsp:spPr>
        <a:xfrm>
          <a:off x="314349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Clear compliance speeds CE-marking and safe adoption</a:t>
          </a:r>
        </a:p>
      </dsp:txBody>
      <dsp:txXfrm>
        <a:off x="3143497" y="1014420"/>
        <a:ext cx="1525493" cy="1014420"/>
      </dsp:txXfrm>
    </dsp:sp>
    <dsp:sp modelId="{F50D1907-80C8-074E-A5A3-E5DBEDC461FC}">
      <dsp:nvSpPr>
        <dsp:cNvPr id="0" name=""/>
        <dsp:cNvSpPr/>
      </dsp:nvSpPr>
      <dsp:spPr>
        <a:xfrm>
          <a:off x="3483991" y="152163"/>
          <a:ext cx="844504" cy="84450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12F6F-BDE8-AB4C-8A41-FA11FBAA1799}">
      <dsp:nvSpPr>
        <dsp:cNvPr id="0" name=""/>
        <dsp:cNvSpPr/>
      </dsp:nvSpPr>
      <dsp:spPr>
        <a:xfrm>
          <a:off x="186798" y="2028840"/>
          <a:ext cx="4296373" cy="38040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2DDA8-3FC9-EA47-8E2D-4E049C9539F0}">
      <dsp:nvSpPr>
        <dsp:cNvPr id="0" name=""/>
        <dsp:cNvSpPr/>
      </dsp:nvSpPr>
      <dsp:spPr>
        <a:xfrm>
          <a:off x="980"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Predict risks of declining functional ability before crisis</a:t>
          </a:r>
        </a:p>
      </dsp:txBody>
      <dsp:txXfrm>
        <a:off x="980" y="1014420"/>
        <a:ext cx="1525493" cy="1014420"/>
      </dsp:txXfrm>
    </dsp:sp>
    <dsp:sp modelId="{761AC95E-B28B-3C45-AC8D-0452DC0C162B}">
      <dsp:nvSpPr>
        <dsp:cNvPr id="0" name=""/>
        <dsp:cNvSpPr/>
      </dsp:nvSpPr>
      <dsp:spPr>
        <a:xfrm>
          <a:off x="341474" y="152163"/>
          <a:ext cx="844504" cy="84450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AF01CD-F6FF-4647-9A49-8FD310EB33BD}">
      <dsp:nvSpPr>
        <dsp:cNvPr id="0" name=""/>
        <dsp:cNvSpPr/>
      </dsp:nvSpPr>
      <dsp:spPr>
        <a:xfrm>
          <a:off x="159400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AI models learn from Finland’s RAI &amp; ICF data, built by national organizations + partners under strict data ethics</a:t>
          </a:r>
        </a:p>
      </dsp:txBody>
      <dsp:txXfrm>
        <a:off x="1594007" y="1014420"/>
        <a:ext cx="1525493" cy="1014420"/>
      </dsp:txXfrm>
    </dsp:sp>
    <dsp:sp modelId="{A23607FB-9F3E-A94D-9BBC-CD337C7F8940}">
      <dsp:nvSpPr>
        <dsp:cNvPr id="0" name=""/>
        <dsp:cNvSpPr/>
      </dsp:nvSpPr>
      <dsp:spPr>
        <a:xfrm>
          <a:off x="1912733" y="152163"/>
          <a:ext cx="844504" cy="84450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01640-682C-9646-87B3-CEECB85EF457}">
      <dsp:nvSpPr>
        <dsp:cNvPr id="0" name=""/>
        <dsp:cNvSpPr/>
      </dsp:nvSpPr>
      <dsp:spPr>
        <a:xfrm>
          <a:off x="314349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Earlier support keeps people at home longer and helps professionals focus on care</a:t>
          </a:r>
        </a:p>
      </dsp:txBody>
      <dsp:txXfrm>
        <a:off x="3143497" y="1014420"/>
        <a:ext cx="1525493" cy="1014420"/>
      </dsp:txXfrm>
    </dsp:sp>
    <dsp:sp modelId="{F50D1907-80C8-074E-A5A3-E5DBEDC461FC}">
      <dsp:nvSpPr>
        <dsp:cNvPr id="0" name=""/>
        <dsp:cNvSpPr/>
      </dsp:nvSpPr>
      <dsp:spPr>
        <a:xfrm>
          <a:off x="3483991" y="152163"/>
          <a:ext cx="844504" cy="84450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12F6F-BDE8-AB4C-8A41-FA11FBAA1799}">
      <dsp:nvSpPr>
        <dsp:cNvPr id="0" name=""/>
        <dsp:cNvSpPr/>
      </dsp:nvSpPr>
      <dsp:spPr>
        <a:xfrm>
          <a:off x="186798" y="2028840"/>
          <a:ext cx="4296373" cy="38040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2DDA8-3FC9-EA47-8E2D-4E049C9539F0}">
      <dsp:nvSpPr>
        <dsp:cNvPr id="0" name=""/>
        <dsp:cNvSpPr/>
      </dsp:nvSpPr>
      <dsp:spPr>
        <a:xfrm>
          <a:off x="980"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Enable seniors to live safely and independently at home</a:t>
          </a:r>
        </a:p>
      </dsp:txBody>
      <dsp:txXfrm>
        <a:off x="980" y="1014420"/>
        <a:ext cx="1525493" cy="1014420"/>
      </dsp:txXfrm>
    </dsp:sp>
    <dsp:sp modelId="{761AC95E-B28B-3C45-AC8D-0452DC0C162B}">
      <dsp:nvSpPr>
        <dsp:cNvPr id="0" name=""/>
        <dsp:cNvSpPr/>
      </dsp:nvSpPr>
      <dsp:spPr>
        <a:xfrm>
          <a:off x="341474" y="152163"/>
          <a:ext cx="844504" cy="84450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AF01CD-F6FF-4647-9A49-8FD310EB33BD}">
      <dsp:nvSpPr>
        <dsp:cNvPr id="0" name=""/>
        <dsp:cNvSpPr/>
      </dsp:nvSpPr>
      <dsp:spPr>
        <a:xfrm>
          <a:off x="159400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AI-driven AgeTech combines sensors, safety wearables, and medication devices with care data</a:t>
          </a:r>
        </a:p>
      </dsp:txBody>
      <dsp:txXfrm>
        <a:off x="1594007" y="1014420"/>
        <a:ext cx="1525493" cy="1014420"/>
      </dsp:txXfrm>
    </dsp:sp>
    <dsp:sp modelId="{A23607FB-9F3E-A94D-9BBC-CD337C7F8940}">
      <dsp:nvSpPr>
        <dsp:cNvPr id="0" name=""/>
        <dsp:cNvSpPr/>
      </dsp:nvSpPr>
      <dsp:spPr>
        <a:xfrm>
          <a:off x="1912733" y="152163"/>
          <a:ext cx="844504" cy="84450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01640-682C-9646-87B3-CEECB85EF457}">
      <dsp:nvSpPr>
        <dsp:cNvPr id="0" name=""/>
        <dsp:cNvSpPr/>
      </dsp:nvSpPr>
      <dsp:spPr>
        <a:xfrm>
          <a:off x="314349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Fewer emergency calls and institutional-care needs — greater wellbeing and autonomy</a:t>
          </a:r>
        </a:p>
      </dsp:txBody>
      <dsp:txXfrm>
        <a:off x="3143497" y="1014420"/>
        <a:ext cx="1525493" cy="1014420"/>
      </dsp:txXfrm>
    </dsp:sp>
    <dsp:sp modelId="{F50D1907-80C8-074E-A5A3-E5DBEDC461FC}">
      <dsp:nvSpPr>
        <dsp:cNvPr id="0" name=""/>
        <dsp:cNvSpPr/>
      </dsp:nvSpPr>
      <dsp:spPr>
        <a:xfrm>
          <a:off x="3483991" y="152163"/>
          <a:ext cx="844504" cy="84450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12F6F-BDE8-AB4C-8A41-FA11FBAA1799}">
      <dsp:nvSpPr>
        <dsp:cNvPr id="0" name=""/>
        <dsp:cNvSpPr/>
      </dsp:nvSpPr>
      <dsp:spPr>
        <a:xfrm>
          <a:off x="186798" y="2028840"/>
          <a:ext cx="4296373" cy="38040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2DDA8-3FC9-EA47-8E2D-4E049C9539F0}">
      <dsp:nvSpPr>
        <dsp:cNvPr id="0" name=""/>
        <dsp:cNvSpPr/>
      </dsp:nvSpPr>
      <dsp:spPr>
        <a:xfrm>
          <a:off x="980"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Fragmented wellbeing data limits preventive work</a:t>
          </a:r>
        </a:p>
      </dsp:txBody>
      <dsp:txXfrm>
        <a:off x="980" y="1014420"/>
        <a:ext cx="1525493" cy="1014420"/>
      </dsp:txXfrm>
    </dsp:sp>
    <dsp:sp modelId="{761AC95E-B28B-3C45-AC8D-0452DC0C162B}">
      <dsp:nvSpPr>
        <dsp:cNvPr id="0" name=""/>
        <dsp:cNvSpPr/>
      </dsp:nvSpPr>
      <dsp:spPr>
        <a:xfrm>
          <a:off x="341474" y="152163"/>
          <a:ext cx="844504" cy="84450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AF01CD-F6FF-4647-9A49-8FD310EB33BD}">
      <dsp:nvSpPr>
        <dsp:cNvPr id="0" name=""/>
        <dsp:cNvSpPr/>
      </dsp:nvSpPr>
      <dsp:spPr>
        <a:xfrm>
          <a:off x="159400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Integrates health, social and demographic data into shared regional dashboards</a:t>
          </a:r>
        </a:p>
      </dsp:txBody>
      <dsp:txXfrm>
        <a:off x="1594007" y="1014420"/>
        <a:ext cx="1525493" cy="1014420"/>
      </dsp:txXfrm>
    </dsp:sp>
    <dsp:sp modelId="{A23607FB-9F3E-A94D-9BBC-CD337C7F8940}">
      <dsp:nvSpPr>
        <dsp:cNvPr id="0" name=""/>
        <dsp:cNvSpPr/>
      </dsp:nvSpPr>
      <dsp:spPr>
        <a:xfrm>
          <a:off x="1912733" y="152163"/>
          <a:ext cx="844504" cy="84450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01640-682C-9646-87B3-CEECB85EF457}">
      <dsp:nvSpPr>
        <dsp:cNvPr id="0" name=""/>
        <dsp:cNvSpPr/>
      </dsp:nvSpPr>
      <dsp:spPr>
        <a:xfrm>
          <a:off x="314349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More equal services and better forecasting of community needs</a:t>
          </a:r>
        </a:p>
      </dsp:txBody>
      <dsp:txXfrm>
        <a:off x="3143497" y="1014420"/>
        <a:ext cx="1525493" cy="1014420"/>
      </dsp:txXfrm>
    </dsp:sp>
    <dsp:sp modelId="{F50D1907-80C8-074E-A5A3-E5DBEDC461FC}">
      <dsp:nvSpPr>
        <dsp:cNvPr id="0" name=""/>
        <dsp:cNvSpPr/>
      </dsp:nvSpPr>
      <dsp:spPr>
        <a:xfrm>
          <a:off x="3483991" y="152163"/>
          <a:ext cx="844504" cy="84450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12F6F-BDE8-AB4C-8A41-FA11FBAA1799}">
      <dsp:nvSpPr>
        <dsp:cNvPr id="0" name=""/>
        <dsp:cNvSpPr/>
      </dsp:nvSpPr>
      <dsp:spPr>
        <a:xfrm>
          <a:off x="186798" y="2028840"/>
          <a:ext cx="4296373" cy="38040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2DDA8-3FC9-EA47-8E2D-4E049C9539F0}">
      <dsp:nvSpPr>
        <dsp:cNvPr id="0" name=""/>
        <dsp:cNvSpPr/>
      </dsp:nvSpPr>
      <dsp:spPr>
        <a:xfrm>
          <a:off x="980"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Manual documentation overload reduces time for care</a:t>
          </a:r>
        </a:p>
      </dsp:txBody>
      <dsp:txXfrm>
        <a:off x="980" y="1014420"/>
        <a:ext cx="1525493" cy="1014420"/>
      </dsp:txXfrm>
    </dsp:sp>
    <dsp:sp modelId="{761AC95E-B28B-3C45-AC8D-0452DC0C162B}">
      <dsp:nvSpPr>
        <dsp:cNvPr id="0" name=""/>
        <dsp:cNvSpPr/>
      </dsp:nvSpPr>
      <dsp:spPr>
        <a:xfrm>
          <a:off x="341474" y="152163"/>
          <a:ext cx="844504" cy="84450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AF01CD-F6FF-4647-9A49-8FD310EB33BD}">
      <dsp:nvSpPr>
        <dsp:cNvPr id="0" name=""/>
        <dsp:cNvSpPr/>
      </dsp:nvSpPr>
      <dsp:spPr>
        <a:xfrm>
          <a:off x="159400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AI assistants transcribe, summarize and structure notes directly in the EHR</a:t>
          </a:r>
        </a:p>
      </dsp:txBody>
      <dsp:txXfrm>
        <a:off x="1594007" y="1014420"/>
        <a:ext cx="1525493" cy="1014420"/>
      </dsp:txXfrm>
    </dsp:sp>
    <dsp:sp modelId="{A23607FB-9F3E-A94D-9BBC-CD337C7F8940}">
      <dsp:nvSpPr>
        <dsp:cNvPr id="0" name=""/>
        <dsp:cNvSpPr/>
      </dsp:nvSpPr>
      <dsp:spPr>
        <a:xfrm>
          <a:off x="1912733" y="152163"/>
          <a:ext cx="844504" cy="84450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01640-682C-9646-87B3-CEECB85EF457}">
      <dsp:nvSpPr>
        <dsp:cNvPr id="0" name=""/>
        <dsp:cNvSpPr/>
      </dsp:nvSpPr>
      <dsp:spPr>
        <a:xfrm>
          <a:off x="314349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15–35% faster documentation, better data quality and less cognitive load</a:t>
          </a:r>
        </a:p>
      </dsp:txBody>
      <dsp:txXfrm>
        <a:off x="3143497" y="1014420"/>
        <a:ext cx="1525493" cy="1014420"/>
      </dsp:txXfrm>
    </dsp:sp>
    <dsp:sp modelId="{F50D1907-80C8-074E-A5A3-E5DBEDC461FC}">
      <dsp:nvSpPr>
        <dsp:cNvPr id="0" name=""/>
        <dsp:cNvSpPr/>
      </dsp:nvSpPr>
      <dsp:spPr>
        <a:xfrm>
          <a:off x="3483991" y="152163"/>
          <a:ext cx="844504" cy="84450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12F6F-BDE8-AB4C-8A41-FA11FBAA1799}">
      <dsp:nvSpPr>
        <dsp:cNvPr id="0" name=""/>
        <dsp:cNvSpPr/>
      </dsp:nvSpPr>
      <dsp:spPr>
        <a:xfrm>
          <a:off x="186798" y="2028840"/>
          <a:ext cx="4296373" cy="38040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2DDA8-3FC9-EA47-8E2D-4E049C9539F0}">
      <dsp:nvSpPr>
        <dsp:cNvPr id="0" name=""/>
        <dsp:cNvSpPr/>
      </dsp:nvSpPr>
      <dsp:spPr>
        <a:xfrm>
          <a:off x="980"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Communication barriers slow care and reduce equity</a:t>
          </a:r>
        </a:p>
      </dsp:txBody>
      <dsp:txXfrm>
        <a:off x="980" y="1014420"/>
        <a:ext cx="1525493" cy="1014420"/>
      </dsp:txXfrm>
    </dsp:sp>
    <dsp:sp modelId="{761AC95E-B28B-3C45-AC8D-0452DC0C162B}">
      <dsp:nvSpPr>
        <dsp:cNvPr id="0" name=""/>
        <dsp:cNvSpPr/>
      </dsp:nvSpPr>
      <dsp:spPr>
        <a:xfrm>
          <a:off x="341474" y="152163"/>
          <a:ext cx="844504" cy="84450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AF01CD-F6FF-4647-9A49-8FD310EB33BD}">
      <dsp:nvSpPr>
        <dsp:cNvPr id="0" name=""/>
        <dsp:cNvSpPr/>
      </dsp:nvSpPr>
      <dsp:spPr>
        <a:xfrm>
          <a:off x="159400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AI interpretation enables clear real-time interaction in 70+ languages</a:t>
          </a:r>
        </a:p>
      </dsp:txBody>
      <dsp:txXfrm>
        <a:off x="1594007" y="1014420"/>
        <a:ext cx="1525493" cy="1014420"/>
      </dsp:txXfrm>
    </dsp:sp>
    <dsp:sp modelId="{A23607FB-9F3E-A94D-9BBC-CD337C7F8940}">
      <dsp:nvSpPr>
        <dsp:cNvPr id="0" name=""/>
        <dsp:cNvSpPr/>
      </dsp:nvSpPr>
      <dsp:spPr>
        <a:xfrm>
          <a:off x="1912733" y="152163"/>
          <a:ext cx="844504" cy="84450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01640-682C-9646-87B3-CEECB85EF457}">
      <dsp:nvSpPr>
        <dsp:cNvPr id="0" name=""/>
        <dsp:cNvSpPr/>
      </dsp:nvSpPr>
      <dsp:spPr>
        <a:xfrm>
          <a:off x="314349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Encounters become faster, clearer and less costly</a:t>
          </a:r>
        </a:p>
      </dsp:txBody>
      <dsp:txXfrm>
        <a:off x="3143497" y="1014420"/>
        <a:ext cx="1525493" cy="1014420"/>
      </dsp:txXfrm>
    </dsp:sp>
    <dsp:sp modelId="{F50D1907-80C8-074E-A5A3-E5DBEDC461FC}">
      <dsp:nvSpPr>
        <dsp:cNvPr id="0" name=""/>
        <dsp:cNvSpPr/>
      </dsp:nvSpPr>
      <dsp:spPr>
        <a:xfrm>
          <a:off x="3483991" y="152163"/>
          <a:ext cx="844504" cy="84450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12F6F-BDE8-AB4C-8A41-FA11FBAA1799}">
      <dsp:nvSpPr>
        <dsp:cNvPr id="0" name=""/>
        <dsp:cNvSpPr/>
      </dsp:nvSpPr>
      <dsp:spPr>
        <a:xfrm>
          <a:off x="186798" y="2028840"/>
          <a:ext cx="4296373" cy="38040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2DDA8-3FC9-EA47-8E2D-4E049C9539F0}">
      <dsp:nvSpPr>
        <dsp:cNvPr id="0" name=""/>
        <dsp:cNvSpPr/>
      </dsp:nvSpPr>
      <dsp:spPr>
        <a:xfrm>
          <a:off x="980"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Professionals need scalable, continuous AI training</a:t>
          </a:r>
        </a:p>
      </dsp:txBody>
      <dsp:txXfrm>
        <a:off x="980" y="1014420"/>
        <a:ext cx="1525493" cy="1014420"/>
      </dsp:txXfrm>
    </dsp:sp>
    <dsp:sp modelId="{761AC95E-B28B-3C45-AC8D-0452DC0C162B}">
      <dsp:nvSpPr>
        <dsp:cNvPr id="0" name=""/>
        <dsp:cNvSpPr/>
      </dsp:nvSpPr>
      <dsp:spPr>
        <a:xfrm>
          <a:off x="341474" y="152163"/>
          <a:ext cx="844504" cy="84450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AF01CD-F6FF-4647-9A49-8FD310EB33BD}">
      <dsp:nvSpPr>
        <dsp:cNvPr id="0" name=""/>
        <dsp:cNvSpPr/>
      </dsp:nvSpPr>
      <dsp:spPr>
        <a:xfrm>
          <a:off x="159400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MDR-certified AI training &amp; simulation modules by Finnish tech + universities</a:t>
          </a:r>
        </a:p>
      </dsp:txBody>
      <dsp:txXfrm>
        <a:off x="1594007" y="1014420"/>
        <a:ext cx="1525493" cy="1014420"/>
      </dsp:txXfrm>
    </dsp:sp>
    <dsp:sp modelId="{A23607FB-9F3E-A94D-9BBC-CD337C7F8940}">
      <dsp:nvSpPr>
        <dsp:cNvPr id="0" name=""/>
        <dsp:cNvSpPr/>
      </dsp:nvSpPr>
      <dsp:spPr>
        <a:xfrm>
          <a:off x="1912733" y="152163"/>
          <a:ext cx="844504" cy="84450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01640-682C-9646-87B3-CEECB85EF457}">
      <dsp:nvSpPr>
        <dsp:cNvPr id="0" name=""/>
        <dsp:cNvSpPr/>
      </dsp:nvSpPr>
      <dsp:spPr>
        <a:xfrm>
          <a:off x="314349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Stronger professional skills, safer AI use, supports MDR &amp; AI Act compliance</a:t>
          </a:r>
        </a:p>
      </dsp:txBody>
      <dsp:txXfrm>
        <a:off x="3143497" y="1014420"/>
        <a:ext cx="1525493" cy="1014420"/>
      </dsp:txXfrm>
    </dsp:sp>
    <dsp:sp modelId="{F50D1907-80C8-074E-A5A3-E5DBEDC461FC}">
      <dsp:nvSpPr>
        <dsp:cNvPr id="0" name=""/>
        <dsp:cNvSpPr/>
      </dsp:nvSpPr>
      <dsp:spPr>
        <a:xfrm>
          <a:off x="3483991" y="152163"/>
          <a:ext cx="844504" cy="84450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12F6F-BDE8-AB4C-8A41-FA11FBAA1799}">
      <dsp:nvSpPr>
        <dsp:cNvPr id="0" name=""/>
        <dsp:cNvSpPr/>
      </dsp:nvSpPr>
      <dsp:spPr>
        <a:xfrm>
          <a:off x="186798" y="2028840"/>
          <a:ext cx="4296373" cy="38040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2DDA8-3FC9-EA47-8E2D-4E049C9539F0}">
      <dsp:nvSpPr>
        <dsp:cNvPr id="0" name=""/>
        <dsp:cNvSpPr/>
      </dsp:nvSpPr>
      <dsp:spPr>
        <a:xfrm>
          <a:off x="980"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Manual image analysis slows diagnostics</a:t>
          </a:r>
        </a:p>
      </dsp:txBody>
      <dsp:txXfrm>
        <a:off x="980" y="1014420"/>
        <a:ext cx="1525493" cy="1014420"/>
      </dsp:txXfrm>
    </dsp:sp>
    <dsp:sp modelId="{761AC95E-B28B-3C45-AC8D-0452DC0C162B}">
      <dsp:nvSpPr>
        <dsp:cNvPr id="0" name=""/>
        <dsp:cNvSpPr/>
      </dsp:nvSpPr>
      <dsp:spPr>
        <a:xfrm>
          <a:off x="341474" y="152163"/>
          <a:ext cx="844504" cy="84450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AF01CD-F6FF-4647-9A49-8FD310EB33BD}">
      <dsp:nvSpPr>
        <dsp:cNvPr id="0" name=""/>
        <dsp:cNvSpPr/>
      </dsp:nvSpPr>
      <dsp:spPr>
        <a:xfrm>
          <a:off x="159400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AI automates PET/CT/MRI analysis with MDR-certified tools</a:t>
          </a:r>
        </a:p>
      </dsp:txBody>
      <dsp:txXfrm>
        <a:off x="1594007" y="1014420"/>
        <a:ext cx="1525493" cy="1014420"/>
      </dsp:txXfrm>
    </dsp:sp>
    <dsp:sp modelId="{A23607FB-9F3E-A94D-9BBC-CD337C7F8940}">
      <dsp:nvSpPr>
        <dsp:cNvPr id="0" name=""/>
        <dsp:cNvSpPr/>
      </dsp:nvSpPr>
      <dsp:spPr>
        <a:xfrm>
          <a:off x="1912733" y="152163"/>
          <a:ext cx="844504" cy="84450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01640-682C-9646-87B3-CEECB85EF457}">
      <dsp:nvSpPr>
        <dsp:cNvPr id="0" name=""/>
        <dsp:cNvSpPr/>
      </dsp:nvSpPr>
      <dsp:spPr>
        <a:xfrm>
          <a:off x="314349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PET analysis time from 30–120 min → seconds; earlier detection of non-responders</a:t>
          </a:r>
        </a:p>
      </dsp:txBody>
      <dsp:txXfrm>
        <a:off x="3143497" y="1014420"/>
        <a:ext cx="1525493" cy="1014420"/>
      </dsp:txXfrm>
    </dsp:sp>
    <dsp:sp modelId="{F50D1907-80C8-074E-A5A3-E5DBEDC461FC}">
      <dsp:nvSpPr>
        <dsp:cNvPr id="0" name=""/>
        <dsp:cNvSpPr/>
      </dsp:nvSpPr>
      <dsp:spPr>
        <a:xfrm>
          <a:off x="3483991" y="152163"/>
          <a:ext cx="844504" cy="84450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12F6F-BDE8-AB4C-8A41-FA11FBAA1799}">
      <dsp:nvSpPr>
        <dsp:cNvPr id="0" name=""/>
        <dsp:cNvSpPr/>
      </dsp:nvSpPr>
      <dsp:spPr>
        <a:xfrm>
          <a:off x="186798" y="2028840"/>
          <a:ext cx="4296373" cy="38040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2DDA8-3FC9-EA47-8E2D-4E049C9539F0}">
      <dsp:nvSpPr>
        <dsp:cNvPr id="0" name=""/>
        <dsp:cNvSpPr/>
      </dsp:nvSpPr>
      <dsp:spPr>
        <a:xfrm>
          <a:off x="980"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Adverse drug events are costly and dangerous</a:t>
          </a:r>
        </a:p>
      </dsp:txBody>
      <dsp:txXfrm>
        <a:off x="980" y="1014420"/>
        <a:ext cx="1525493" cy="1014420"/>
      </dsp:txXfrm>
    </dsp:sp>
    <dsp:sp modelId="{761AC95E-B28B-3C45-AC8D-0452DC0C162B}">
      <dsp:nvSpPr>
        <dsp:cNvPr id="0" name=""/>
        <dsp:cNvSpPr/>
      </dsp:nvSpPr>
      <dsp:spPr>
        <a:xfrm>
          <a:off x="341474" y="152163"/>
          <a:ext cx="844504" cy="84450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AF01CD-F6FF-4647-9A49-8FD310EB33BD}">
      <dsp:nvSpPr>
        <dsp:cNvPr id="0" name=""/>
        <dsp:cNvSpPr/>
      </dsp:nvSpPr>
      <dsp:spPr>
        <a:xfrm>
          <a:off x="159400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Algorithms identify medication risks &amp; non-responders directly in workflows</a:t>
          </a:r>
        </a:p>
      </dsp:txBody>
      <dsp:txXfrm>
        <a:off x="1594007" y="1014420"/>
        <a:ext cx="1525493" cy="1014420"/>
      </dsp:txXfrm>
    </dsp:sp>
    <dsp:sp modelId="{A23607FB-9F3E-A94D-9BBC-CD337C7F8940}">
      <dsp:nvSpPr>
        <dsp:cNvPr id="0" name=""/>
        <dsp:cNvSpPr/>
      </dsp:nvSpPr>
      <dsp:spPr>
        <a:xfrm>
          <a:off x="1912733" y="152163"/>
          <a:ext cx="844504" cy="84450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01640-682C-9646-87B3-CEECB85EF457}">
      <dsp:nvSpPr>
        <dsp:cNvPr id="0" name=""/>
        <dsp:cNvSpPr/>
      </dsp:nvSpPr>
      <dsp:spPr>
        <a:xfrm>
          <a:off x="3143497" y="0"/>
          <a:ext cx="1525493" cy="2536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Prevents serious errors; saves ≈ €15M annually; improves patient safety</a:t>
          </a:r>
        </a:p>
      </dsp:txBody>
      <dsp:txXfrm>
        <a:off x="3143497" y="1014420"/>
        <a:ext cx="1525493" cy="1014420"/>
      </dsp:txXfrm>
    </dsp:sp>
    <dsp:sp modelId="{F50D1907-80C8-074E-A5A3-E5DBEDC461FC}">
      <dsp:nvSpPr>
        <dsp:cNvPr id="0" name=""/>
        <dsp:cNvSpPr/>
      </dsp:nvSpPr>
      <dsp:spPr>
        <a:xfrm>
          <a:off x="3483991" y="152163"/>
          <a:ext cx="844504" cy="84450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12F6F-BDE8-AB4C-8A41-FA11FBAA1799}">
      <dsp:nvSpPr>
        <dsp:cNvPr id="0" name=""/>
        <dsp:cNvSpPr/>
      </dsp:nvSpPr>
      <dsp:spPr>
        <a:xfrm>
          <a:off x="186798" y="2028840"/>
          <a:ext cx="4296373" cy="38040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t>4.2.2026</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4.2.2026</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FI"/>
              <a:t>Winter version</a:t>
            </a:r>
          </a:p>
        </p:txBody>
      </p:sp>
      <p:sp>
        <p:nvSpPr>
          <p:cNvPr id="4" name="Slide Number Placeholder 3"/>
          <p:cNvSpPr>
            <a:spLocks noGrp="1"/>
          </p:cNvSpPr>
          <p:nvPr>
            <p:ph type="sldNum" sz="quarter" idx="5"/>
          </p:nvPr>
        </p:nvSpPr>
        <p:spPr/>
        <p:txBody>
          <a:bodyPr/>
          <a:lstStyle/>
          <a:p>
            <a:fld id="{94EC3156-D817-4798-A24F-2085AE082267}" type="slidenum">
              <a:rPr lang="fi-FI" smtClean="0"/>
              <a:pPr/>
              <a:t>1</a:t>
            </a:fld>
            <a:endParaRPr lang="fi-FI"/>
          </a:p>
        </p:txBody>
      </p:sp>
    </p:spTree>
    <p:extLst>
      <p:ext uri="{BB962C8B-B14F-4D97-AF65-F5344CB8AC3E}">
        <p14:creationId xmlns:p14="http://schemas.microsoft.com/office/powerpoint/2010/main" val="2349130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GB"/>
              <a:t>S</a:t>
            </a:r>
            <a:r>
              <a:rPr lang="en-FI"/>
              <a:t>ummer version</a:t>
            </a:r>
          </a:p>
        </p:txBody>
      </p:sp>
      <p:sp>
        <p:nvSpPr>
          <p:cNvPr id="4" name="Slide Number Placeholder 3"/>
          <p:cNvSpPr>
            <a:spLocks noGrp="1"/>
          </p:cNvSpPr>
          <p:nvPr>
            <p:ph type="sldNum" sz="quarter" idx="5"/>
          </p:nvPr>
        </p:nvSpPr>
        <p:spPr/>
        <p:txBody>
          <a:bodyPr/>
          <a:lstStyle/>
          <a:p>
            <a:fld id="{94EC3156-D817-4798-A24F-2085AE082267}" type="slidenum">
              <a:rPr lang="fi-FI" smtClean="0"/>
              <a:pPr/>
              <a:t>35</a:t>
            </a:fld>
            <a:endParaRPr lang="fi-FI"/>
          </a:p>
        </p:txBody>
      </p:sp>
    </p:spTree>
    <p:extLst>
      <p:ext uri="{BB962C8B-B14F-4D97-AF65-F5344CB8AC3E}">
        <p14:creationId xmlns:p14="http://schemas.microsoft.com/office/powerpoint/2010/main" val="983945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94EC3156-D817-4798-A24F-2085AE082267}" type="slidenum">
              <a:rPr lang="fi-FI" smtClean="0"/>
              <a:pPr/>
              <a:t>3</a:t>
            </a:fld>
            <a:endParaRPr lang="fi-FI"/>
          </a:p>
        </p:txBody>
      </p:sp>
    </p:spTree>
    <p:extLst>
      <p:ext uri="{BB962C8B-B14F-4D97-AF65-F5344CB8AC3E}">
        <p14:creationId xmlns:p14="http://schemas.microsoft.com/office/powerpoint/2010/main" val="186232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55003-A8F2-F556-5CAD-70C0C007AB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C15E45-1D7E-285F-DFDE-93144EFF6BA4}"/>
              </a:ext>
            </a:extLst>
          </p:cNvPr>
          <p:cNvSpPr>
            <a:spLocks noGrp="1" noRot="1" noChangeAspect="1"/>
          </p:cNvSpPr>
          <p:nvPr>
            <p:ph type="sldImg"/>
          </p:nvPr>
        </p:nvSpPr>
        <p:spPr>
          <a:xfrm>
            <a:off x="692150" y="860425"/>
            <a:ext cx="5473700" cy="3079750"/>
          </a:xfrm>
        </p:spPr>
      </p:sp>
      <p:sp>
        <p:nvSpPr>
          <p:cNvPr id="3" name="Notes Placeholder 2">
            <a:extLst>
              <a:ext uri="{FF2B5EF4-FFF2-40B4-BE49-F238E27FC236}">
                <a16:creationId xmlns:a16="http://schemas.microsoft.com/office/drawing/2014/main" id="{56400B70-E0B2-DC08-1E4C-AA00616DC565}"/>
              </a:ext>
            </a:extLst>
          </p:cNvPr>
          <p:cNvSpPr>
            <a:spLocks noGrp="1"/>
          </p:cNvSpPr>
          <p:nvPr>
            <p:ph type="body" idx="1"/>
          </p:nvPr>
        </p:nvSpPr>
        <p:spPr/>
        <p:txBody>
          <a:bodyPr/>
          <a:lstStyle/>
          <a:p>
            <a:endParaRPr lang="en-FI"/>
          </a:p>
        </p:txBody>
      </p:sp>
      <p:sp>
        <p:nvSpPr>
          <p:cNvPr id="4" name="Slide Number Placeholder 3">
            <a:extLst>
              <a:ext uri="{FF2B5EF4-FFF2-40B4-BE49-F238E27FC236}">
                <a16:creationId xmlns:a16="http://schemas.microsoft.com/office/drawing/2014/main" id="{DFFEDDD2-AD91-49A1-CE69-91EAC53EC5B0}"/>
              </a:ext>
            </a:extLst>
          </p:cNvPr>
          <p:cNvSpPr>
            <a:spLocks noGrp="1"/>
          </p:cNvSpPr>
          <p:nvPr>
            <p:ph type="sldNum" sz="quarter" idx="5"/>
          </p:nvPr>
        </p:nvSpPr>
        <p:spPr/>
        <p:txBody>
          <a:bodyPr/>
          <a:lstStyle/>
          <a:p>
            <a:fld id="{94EC3156-D817-4798-A24F-2085AE082267}" type="slidenum">
              <a:rPr lang="fi-FI" smtClean="0"/>
              <a:pPr/>
              <a:t>4</a:t>
            </a:fld>
            <a:endParaRPr lang="fi-FI"/>
          </a:p>
        </p:txBody>
      </p:sp>
    </p:spTree>
    <p:extLst>
      <p:ext uri="{BB962C8B-B14F-4D97-AF65-F5344CB8AC3E}">
        <p14:creationId xmlns:p14="http://schemas.microsoft.com/office/powerpoint/2010/main" val="89210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F81ED-2B65-36F9-D921-27A2B302DF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2B7524-21F6-5E7A-D1A9-3B47B7BDC6D1}"/>
              </a:ext>
            </a:extLst>
          </p:cNvPr>
          <p:cNvSpPr>
            <a:spLocks noGrp="1" noRot="1" noChangeAspect="1"/>
          </p:cNvSpPr>
          <p:nvPr>
            <p:ph type="sldImg"/>
          </p:nvPr>
        </p:nvSpPr>
        <p:spPr>
          <a:xfrm>
            <a:off x="692150" y="860425"/>
            <a:ext cx="5473700" cy="3079750"/>
          </a:xfrm>
        </p:spPr>
      </p:sp>
      <p:sp>
        <p:nvSpPr>
          <p:cNvPr id="3" name="Notes Placeholder 2">
            <a:extLst>
              <a:ext uri="{FF2B5EF4-FFF2-40B4-BE49-F238E27FC236}">
                <a16:creationId xmlns:a16="http://schemas.microsoft.com/office/drawing/2014/main" id="{F42DA21C-87A7-4975-E03A-B70A25DFA9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12245E-C010-39FB-156E-D8EF9915E5B9}"/>
              </a:ext>
            </a:extLst>
          </p:cNvPr>
          <p:cNvSpPr>
            <a:spLocks noGrp="1"/>
          </p:cNvSpPr>
          <p:nvPr>
            <p:ph type="sldNum" sz="quarter" idx="5"/>
          </p:nvPr>
        </p:nvSpPr>
        <p:spPr/>
        <p:txBody>
          <a:bodyPr/>
          <a:lstStyle/>
          <a:p>
            <a:fld id="{94EC3156-D817-4798-A24F-2085AE082267}" type="slidenum">
              <a:rPr lang="fi-FI" smtClean="0"/>
              <a:pPr/>
              <a:t>6</a:t>
            </a:fld>
            <a:endParaRPr lang="fi-FI"/>
          </a:p>
        </p:txBody>
      </p:sp>
    </p:spTree>
    <p:extLst>
      <p:ext uri="{BB962C8B-B14F-4D97-AF65-F5344CB8AC3E}">
        <p14:creationId xmlns:p14="http://schemas.microsoft.com/office/powerpoint/2010/main" val="2977068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EC3156-D817-4798-A24F-2085AE082267}" type="slidenum">
              <a:rPr lang="fi-FI" smtClean="0"/>
              <a:pPr/>
              <a:t>7</a:t>
            </a:fld>
            <a:endParaRPr lang="fi-FI"/>
          </a:p>
        </p:txBody>
      </p:sp>
    </p:spTree>
    <p:extLst>
      <p:ext uri="{BB962C8B-B14F-4D97-AF65-F5344CB8AC3E}">
        <p14:creationId xmlns:p14="http://schemas.microsoft.com/office/powerpoint/2010/main" val="1578341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EC3156-D817-4798-A24F-2085AE082267}" type="slidenum">
              <a:rPr lang="fi-FI" smtClean="0"/>
              <a:pPr/>
              <a:t>29</a:t>
            </a:fld>
            <a:endParaRPr lang="fi-FI"/>
          </a:p>
        </p:txBody>
      </p:sp>
    </p:spTree>
    <p:extLst>
      <p:ext uri="{BB962C8B-B14F-4D97-AF65-F5344CB8AC3E}">
        <p14:creationId xmlns:p14="http://schemas.microsoft.com/office/powerpoint/2010/main" val="1962804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94EC3156-D817-4798-A24F-2085AE082267}" type="slidenum">
              <a:rPr lang="fi-FI" smtClean="0"/>
              <a:pPr/>
              <a:t>30</a:t>
            </a:fld>
            <a:endParaRPr lang="fi-FI"/>
          </a:p>
        </p:txBody>
      </p:sp>
    </p:spTree>
    <p:extLst>
      <p:ext uri="{BB962C8B-B14F-4D97-AF65-F5344CB8AC3E}">
        <p14:creationId xmlns:p14="http://schemas.microsoft.com/office/powerpoint/2010/main" val="997041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2D14C-6DED-BBC4-2739-E8563FCD07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24F18E-CDDD-E6E2-D439-5ACFB602F5E9}"/>
              </a:ext>
            </a:extLst>
          </p:cNvPr>
          <p:cNvSpPr>
            <a:spLocks noGrp="1" noRot="1" noChangeAspect="1"/>
          </p:cNvSpPr>
          <p:nvPr>
            <p:ph type="sldImg"/>
          </p:nvPr>
        </p:nvSpPr>
        <p:spPr>
          <a:xfrm>
            <a:off x="692150" y="860425"/>
            <a:ext cx="5473700" cy="3079750"/>
          </a:xfrm>
        </p:spPr>
      </p:sp>
      <p:sp>
        <p:nvSpPr>
          <p:cNvPr id="3" name="Notes Placeholder 2">
            <a:extLst>
              <a:ext uri="{FF2B5EF4-FFF2-40B4-BE49-F238E27FC236}">
                <a16:creationId xmlns:a16="http://schemas.microsoft.com/office/drawing/2014/main" id="{063771EC-11B1-0002-7210-E1A26ECEF4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0EE065-19D1-E622-C0DF-05F6D86024C3}"/>
              </a:ext>
            </a:extLst>
          </p:cNvPr>
          <p:cNvSpPr>
            <a:spLocks noGrp="1"/>
          </p:cNvSpPr>
          <p:nvPr>
            <p:ph type="sldNum" sz="quarter" idx="5"/>
          </p:nvPr>
        </p:nvSpPr>
        <p:spPr/>
        <p:txBody>
          <a:bodyPr/>
          <a:lstStyle/>
          <a:p>
            <a:fld id="{94EC3156-D817-4798-A24F-2085AE082267}" type="slidenum">
              <a:rPr lang="fi-FI" smtClean="0"/>
              <a:pPr/>
              <a:t>32</a:t>
            </a:fld>
            <a:endParaRPr lang="fi-FI"/>
          </a:p>
        </p:txBody>
      </p:sp>
    </p:spTree>
    <p:extLst>
      <p:ext uri="{BB962C8B-B14F-4D97-AF65-F5344CB8AC3E}">
        <p14:creationId xmlns:p14="http://schemas.microsoft.com/office/powerpoint/2010/main" val="114885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4936A-55F3-AB3C-753E-47E6E3F19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2D032B-7F9A-41BC-B17B-5F2974926DAF}"/>
              </a:ext>
            </a:extLst>
          </p:cNvPr>
          <p:cNvSpPr>
            <a:spLocks noGrp="1" noRot="1" noChangeAspect="1"/>
          </p:cNvSpPr>
          <p:nvPr>
            <p:ph type="sldImg"/>
          </p:nvPr>
        </p:nvSpPr>
        <p:spPr>
          <a:xfrm>
            <a:off x="692150" y="860425"/>
            <a:ext cx="5473700" cy="3079750"/>
          </a:xfrm>
        </p:spPr>
      </p:sp>
      <p:sp>
        <p:nvSpPr>
          <p:cNvPr id="3" name="Notes Placeholder 2">
            <a:extLst>
              <a:ext uri="{FF2B5EF4-FFF2-40B4-BE49-F238E27FC236}">
                <a16:creationId xmlns:a16="http://schemas.microsoft.com/office/drawing/2014/main" id="{2E13B89F-B3E0-5D3D-C0FD-B359F36FF9B6}"/>
              </a:ext>
            </a:extLst>
          </p:cNvPr>
          <p:cNvSpPr>
            <a:spLocks noGrp="1"/>
          </p:cNvSpPr>
          <p:nvPr>
            <p:ph type="body" idx="1"/>
          </p:nvPr>
        </p:nvSpPr>
        <p:spPr/>
        <p:txBody>
          <a:bodyPr/>
          <a:lstStyle/>
          <a:p>
            <a:endParaRPr lang="en-FI"/>
          </a:p>
        </p:txBody>
      </p:sp>
      <p:sp>
        <p:nvSpPr>
          <p:cNvPr id="4" name="Slide Number Placeholder 3">
            <a:extLst>
              <a:ext uri="{FF2B5EF4-FFF2-40B4-BE49-F238E27FC236}">
                <a16:creationId xmlns:a16="http://schemas.microsoft.com/office/drawing/2014/main" id="{A93FEFB0-0AFF-A70B-F8A2-862530CC0F43}"/>
              </a:ext>
            </a:extLst>
          </p:cNvPr>
          <p:cNvSpPr>
            <a:spLocks noGrp="1"/>
          </p:cNvSpPr>
          <p:nvPr>
            <p:ph type="sldNum" sz="quarter" idx="5"/>
          </p:nvPr>
        </p:nvSpPr>
        <p:spPr/>
        <p:txBody>
          <a:bodyPr/>
          <a:lstStyle/>
          <a:p>
            <a:fld id="{94EC3156-D817-4798-A24F-2085AE082267}" type="slidenum">
              <a:rPr lang="fi-FI" smtClean="0"/>
              <a:pPr/>
              <a:t>33</a:t>
            </a:fld>
            <a:endParaRPr lang="fi-FI"/>
          </a:p>
        </p:txBody>
      </p:sp>
    </p:spTree>
    <p:extLst>
      <p:ext uri="{BB962C8B-B14F-4D97-AF65-F5344CB8AC3E}">
        <p14:creationId xmlns:p14="http://schemas.microsoft.com/office/powerpoint/2010/main" val="377978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CBDEA8-9BD5-0C44-913D-A31C1281868F}" type="datetime1">
              <a:rPr lang="fi-FI" smtClean="0"/>
              <a:t>4.2.2026</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2649212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a:t>Insert Picture</a:t>
            </a:r>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F1D5B0E4-9D3D-1B43-812D-DC44E791024D}" type="datetime1">
              <a:rPr lang="fi-FI" smtClean="0"/>
              <a:t>4.2.2026</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itle Placeholder 1">
            <a:extLst>
              <a:ext uri="{FF2B5EF4-FFF2-40B4-BE49-F238E27FC236}">
                <a16:creationId xmlns:a16="http://schemas.microsoft.com/office/drawing/2014/main" id="{99448787-32B7-DB1F-B96F-98C7B59A964B}"/>
              </a:ext>
            </a:extLst>
          </p:cNvPr>
          <p:cNvSpPr txBox="1">
            <a:spLocks/>
          </p:cNvSpPr>
          <p:nvPr userDrawn="1"/>
        </p:nvSpPr>
        <p:spPr>
          <a:xfrm>
            <a:off x="7380312" y="343501"/>
            <a:ext cx="1331923"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solidFill>
                  <a:schemeClr val="bg1"/>
                </a:solidFill>
              </a:rPr>
              <a:t>DIGITAL  HEALTH</a:t>
            </a:r>
            <a:br>
              <a:rPr lang="en-US" sz="1400">
                <a:solidFill>
                  <a:schemeClr val="bg1"/>
                </a:solidFill>
              </a:rPr>
            </a:br>
            <a:r>
              <a:rPr lang="en-US" sz="1400">
                <a:solidFill>
                  <a:schemeClr val="bg1"/>
                </a:solidFill>
              </a:rPr>
              <a:t>FINLAND</a:t>
            </a:r>
            <a:endParaRPr lang="fi-FI" sz="1400">
              <a:solidFill>
                <a:schemeClr val="bg1"/>
              </a:solidFill>
            </a:endParaRPr>
          </a:p>
        </p:txBody>
      </p:sp>
    </p:spTree>
    <p:extLst>
      <p:ext uri="{BB962C8B-B14F-4D97-AF65-F5344CB8AC3E}">
        <p14:creationId xmlns:p14="http://schemas.microsoft.com/office/powerpoint/2010/main" val="214595294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35150" y="1692000"/>
            <a:ext cx="2664842" cy="264293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92000"/>
            <a:ext cx="2660650" cy="264293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CC14F9-EB2B-0D4F-8F28-271F12107DB4}" type="datetime1">
              <a:rPr lang="fi-FI" smtClean="0"/>
              <a:t>4.2.2026</a:t>
            </a:fld>
            <a:endParaRPr lang="en-US"/>
          </a:p>
        </p:txBody>
      </p:sp>
      <p:sp>
        <p:nvSpPr>
          <p:cNvPr id="6" name="Footer Placeholder 5"/>
          <p:cNvSpPr>
            <a:spLocks noGrp="1"/>
          </p:cNvSpPr>
          <p:nvPr>
            <p:ph type="ftr" sz="quarter" idx="11"/>
          </p:nvPr>
        </p:nvSpPr>
        <p:spPr/>
        <p:txBody>
          <a:bodyPr/>
          <a:lstStyle/>
          <a:p>
            <a:r>
              <a:rPr lang="en-US"/>
              <a:t>Footer Here</a:t>
            </a:r>
          </a:p>
        </p:txBody>
      </p:sp>
      <p:sp>
        <p:nvSpPr>
          <p:cNvPr id="7" name="Slide Number Placeholder 6"/>
          <p:cNvSpPr>
            <a:spLocks noGrp="1"/>
          </p:cNvSpPr>
          <p:nvPr>
            <p:ph type="sldNum" sz="quarter" idx="12"/>
          </p:nvPr>
        </p:nvSpPr>
        <p:spPr/>
        <p:txBody>
          <a:bodyPr/>
          <a:lstStyle/>
          <a:p>
            <a:fld id="{E9DC2C14-6E95-4EF0-AB2C-A4DB63E63034}" type="slidenum">
              <a:rPr lang="en-US" smtClean="0"/>
              <a:t>‹#›</a:t>
            </a:fld>
            <a:endParaRPr lang="en-US"/>
          </a:p>
        </p:txBody>
      </p:sp>
      <p:sp>
        <p:nvSpPr>
          <p:cNvPr id="11" name="Freeform 6">
            <a:extLst>
              <a:ext uri="{FF2B5EF4-FFF2-40B4-BE49-F238E27FC236}">
                <a16:creationId xmlns:a16="http://schemas.microsoft.com/office/drawing/2014/main" id="{2CA8E0DB-232F-DF14-99CA-D3E8AB61CCF2}"/>
              </a:ext>
            </a:extLst>
          </p:cNvPr>
          <p:cNvSpPr>
            <a:spLocks/>
          </p:cNvSpPr>
          <p:nvPr userDrawn="1"/>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7" name="Rectangle 26">
            <a:extLst>
              <a:ext uri="{FF2B5EF4-FFF2-40B4-BE49-F238E27FC236}">
                <a16:creationId xmlns:a16="http://schemas.microsoft.com/office/drawing/2014/main" id="{EF4C488F-DD51-87CE-4A93-6C2CEDB897CF}"/>
              </a:ext>
            </a:extLst>
          </p:cNvPr>
          <p:cNvSpPr/>
          <p:nvPr userDrawn="1"/>
        </p:nvSpPr>
        <p:spPr>
          <a:xfrm>
            <a:off x="468313" y="484187"/>
            <a:ext cx="590020" cy="35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79621141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11E6EC-92F7-6B4E-8279-5EB71B38C0C5}" type="datetime1">
              <a:rPr lang="fi-FI" smtClean="0"/>
              <a:t>4.2.2026</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34438130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F00B84-8DDB-8C40-AD8F-F50D046CC222}" type="datetime1">
              <a:rPr lang="fi-FI" smtClean="0"/>
              <a:t>4.2.2026</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31298431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F63E03-6B74-054C-8C1B-76808F4A963F}" type="datetime1">
              <a:rPr lang="fi-FI" smtClean="0"/>
              <a:t>4.2.2026</a:t>
            </a:fld>
            <a:endParaRPr lang="en-US"/>
          </a:p>
        </p:txBody>
      </p:sp>
      <p:sp>
        <p:nvSpPr>
          <p:cNvPr id="4" name="Footer Placeholder 3"/>
          <p:cNvSpPr>
            <a:spLocks noGrp="1"/>
          </p:cNvSpPr>
          <p:nvPr>
            <p:ph type="ftr" sz="quarter" idx="11"/>
          </p:nvPr>
        </p:nvSpPr>
        <p:spPr/>
        <p:txBody>
          <a:bodyPr/>
          <a:lstStyle/>
          <a:p>
            <a:r>
              <a:rPr lang="en-US"/>
              <a:t>Footer Here</a:t>
            </a:r>
          </a:p>
        </p:txBody>
      </p:sp>
      <p:sp>
        <p:nvSpPr>
          <p:cNvPr id="5" name="Slide Number Placeholder 4"/>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9123979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en-US"/>
              <a:t>Click to edit Master title style</a:t>
            </a:r>
          </a:p>
        </p:txBody>
      </p:sp>
      <p:sp>
        <p:nvSpPr>
          <p:cNvPr id="3" name="Content Placeholder 2"/>
          <p:cNvSpPr>
            <a:spLocks noGrp="1"/>
          </p:cNvSpPr>
          <p:nvPr>
            <p:ph idx="1"/>
          </p:nvPr>
        </p:nvSpPr>
        <p:spPr>
          <a:xfrm>
            <a:off x="1835150" y="1492249"/>
            <a:ext cx="2736850" cy="2879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a:t>Insert Picture</a:t>
            </a:r>
          </a:p>
        </p:txBody>
      </p:sp>
      <p:sp>
        <p:nvSpPr>
          <p:cNvPr id="4" name="Date Placeholder 3"/>
          <p:cNvSpPr>
            <a:spLocks noGrp="1"/>
          </p:cNvSpPr>
          <p:nvPr>
            <p:ph type="dt" sz="half" idx="10"/>
          </p:nvPr>
        </p:nvSpPr>
        <p:spPr/>
        <p:txBody>
          <a:bodyPr/>
          <a:lstStyle/>
          <a:p>
            <a:fld id="{516A5A40-F9D2-9F41-9B67-6B25AE089B08}" type="datetime1">
              <a:rPr lang="fi-FI" smtClean="0"/>
              <a:t>4.2.2026</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97403236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3A67-8930-2C4B-8A90-863E1F9BC8A2}" type="datetime1">
              <a:rPr lang="fi-FI" smtClean="0"/>
              <a:t>4.2.2026</a:t>
            </a:fld>
            <a:endParaRPr lang="en-US"/>
          </a:p>
        </p:txBody>
      </p:sp>
      <p:sp>
        <p:nvSpPr>
          <p:cNvPr id="3" name="Footer Placeholder 2"/>
          <p:cNvSpPr>
            <a:spLocks noGrp="1"/>
          </p:cNvSpPr>
          <p:nvPr>
            <p:ph type="ftr" sz="quarter" idx="11"/>
          </p:nvPr>
        </p:nvSpPr>
        <p:spPr/>
        <p:txBody>
          <a:bodyPr/>
          <a:lstStyle/>
          <a:p>
            <a:r>
              <a:rPr lang="en-US"/>
              <a:t>Footer Here</a:t>
            </a:r>
          </a:p>
        </p:txBody>
      </p:sp>
      <p:sp>
        <p:nvSpPr>
          <p:cNvPr id="4" name="Slide Number Placeholder 3"/>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5493112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4.2.2026</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err="1"/>
              <a:t>Healthtech</a:t>
            </a:r>
            <a:r>
              <a:rPr lang="fi-FI"/>
              <a:t>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32401750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t>4.2.2026</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52628614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t>4.2.2026</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10769781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a:t>headline</a:t>
            </a:r>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C9FF73-6F0C-C549-A81B-BD4518F8C2F1}" type="datetime1">
              <a:rPr lang="fi-FI" smtClean="0"/>
              <a:t>4.2.2026</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706406030"/>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a:t>Click to edit Master text styles</a:t>
            </a:r>
          </a:p>
          <a:p>
            <a:pPr lvl="1"/>
            <a:r>
              <a:rPr lang="fi-FI"/>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t>4.2.2026</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Tree>
    <p:extLst>
      <p:ext uri="{BB962C8B-B14F-4D97-AF65-F5344CB8AC3E}">
        <p14:creationId xmlns:p14="http://schemas.microsoft.com/office/powerpoint/2010/main" val="28590146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01V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F42E324-B3F9-BA8B-E636-0DB5DCF6B8A3}"/>
              </a:ext>
            </a:extLst>
          </p:cNvPr>
          <p:cNvSpPr>
            <a:spLocks noGrp="1"/>
          </p:cNvSpPr>
          <p:nvPr>
            <p:ph type="pic" sz="quarter" idx="18"/>
          </p:nvPr>
        </p:nvSpPr>
        <p:spPr>
          <a:xfrm>
            <a:off x="0" y="0"/>
            <a:ext cx="3845719" cy="5143497"/>
          </a:xfrm>
        </p:spPr>
        <p:txBody>
          <a:bodyPr vert="horz" lIns="91440" tIns="45720" rIns="91440" bIns="45720" rtlCol="0">
            <a:noAutofit/>
          </a:bodyPr>
          <a:lstStyle>
            <a:lvl1pPr>
              <a:defRPr lang="en-US"/>
            </a:lvl1pPr>
          </a:lstStyle>
          <a:p>
            <a:pPr marL="0" lvl="0" indent="0">
              <a:buNone/>
            </a:pPr>
            <a:endParaRPr lang="en-US"/>
          </a:p>
        </p:txBody>
      </p:sp>
      <p:sp>
        <p:nvSpPr>
          <p:cNvPr id="3" name="Slide Number Placeholder 5">
            <a:extLst>
              <a:ext uri="{FF2B5EF4-FFF2-40B4-BE49-F238E27FC236}">
                <a16:creationId xmlns:a16="http://schemas.microsoft.com/office/drawing/2014/main" id="{77A702D9-F0D6-6E51-C7A3-A37F4F89BE94}"/>
              </a:ext>
            </a:extLst>
          </p:cNvPr>
          <p:cNvSpPr>
            <a:spLocks noGrp="1"/>
          </p:cNvSpPr>
          <p:nvPr>
            <p:ph type="sldNum" sz="quarter" idx="12"/>
          </p:nvPr>
        </p:nvSpPr>
        <p:spPr>
          <a:xfrm>
            <a:off x="8703469" y="164902"/>
            <a:ext cx="279866" cy="273248"/>
          </a:xfrm>
          <a:prstGeom prst="rect">
            <a:avLst/>
          </a:prstGeom>
        </p:spPr>
        <p:txBody>
          <a:bodyPr/>
          <a:lstStyle/>
          <a:p>
            <a:fld id="{B4E73946-9152-2148-B286-BEF1B04A8193}" type="slidenum">
              <a:rPr lang="en-US" smtClean="0"/>
              <a:t>‹#›</a:t>
            </a:fld>
            <a:endParaRPr lang="en-US"/>
          </a:p>
        </p:txBody>
      </p:sp>
      <p:sp>
        <p:nvSpPr>
          <p:cNvPr id="4" name="Title 1">
            <a:extLst>
              <a:ext uri="{FF2B5EF4-FFF2-40B4-BE49-F238E27FC236}">
                <a16:creationId xmlns:a16="http://schemas.microsoft.com/office/drawing/2014/main" id="{AF5B50CE-7411-9DF7-D5E1-A3E206F8C9AE}"/>
              </a:ext>
            </a:extLst>
          </p:cNvPr>
          <p:cNvSpPr>
            <a:spLocks noGrp="1"/>
          </p:cNvSpPr>
          <p:nvPr>
            <p:ph type="title"/>
          </p:nvPr>
        </p:nvSpPr>
        <p:spPr>
          <a:xfrm>
            <a:off x="4572000" y="964406"/>
            <a:ext cx="4131469" cy="2555503"/>
          </a:xfrm>
        </p:spPr>
        <p:txBody>
          <a:bodyPr anchor="b">
            <a:noAutofit/>
          </a:bodyPr>
          <a:lstStyle>
            <a:lvl1pPr>
              <a:defRPr sz="4050" b="0">
                <a:latin typeface="+mj-lt"/>
              </a:defRPr>
            </a:lvl1pPr>
          </a:lstStyle>
          <a:p>
            <a:r>
              <a:rPr lang="en-US"/>
              <a:t>Click to edit Master title</a:t>
            </a:r>
          </a:p>
        </p:txBody>
      </p:sp>
      <p:sp>
        <p:nvSpPr>
          <p:cNvPr id="7" name="Text Placeholder 10">
            <a:extLst>
              <a:ext uri="{FF2B5EF4-FFF2-40B4-BE49-F238E27FC236}">
                <a16:creationId xmlns:a16="http://schemas.microsoft.com/office/drawing/2014/main" id="{DF0E4240-FCE5-B1CB-F0A1-3CC878A24B0C}"/>
              </a:ext>
            </a:extLst>
          </p:cNvPr>
          <p:cNvSpPr>
            <a:spLocks noGrp="1"/>
          </p:cNvSpPr>
          <p:nvPr>
            <p:ph type="body" sz="quarter" idx="16"/>
          </p:nvPr>
        </p:nvSpPr>
        <p:spPr>
          <a:xfrm>
            <a:off x="4572000" y="3588245"/>
            <a:ext cx="4131469" cy="590850"/>
          </a:xfrm>
        </p:spPr>
        <p:txBody>
          <a:bodyPr anchor="t">
            <a:noAutofit/>
          </a:bodyPr>
          <a:lstStyle>
            <a:lvl1pPr marL="0" indent="0">
              <a:buFont typeface="Arial" panose="020B0604020202020204" pitchFamily="34" charset="0"/>
              <a:buNone/>
              <a:defRPr sz="135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472241178"/>
      </p:ext>
    </p:extLst>
  </p:cSld>
  <p:clrMapOvr>
    <a:masterClrMapping/>
  </p:clrMapOvr>
  <p:extLst>
    <p:ext uri="{DCECCB84-F9BA-43D5-87BE-67443E8EF086}">
      <p15:sldGuideLst xmlns:p15="http://schemas.microsoft.com/office/powerpoint/2012/main">
        <p15:guide id="2" pos="7386" userDrawn="1">
          <p15:clr>
            <a:srgbClr val="FBAE40"/>
          </p15:clr>
        </p15:guide>
        <p15:guide id="4" orient="horz" pos="406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01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8CDC8F-EBCC-371F-A83A-69244C209993}"/>
              </a:ext>
            </a:extLst>
          </p:cNvPr>
          <p:cNvSpPr/>
          <p:nvPr userDrawn="1"/>
        </p:nvSpPr>
        <p:spPr>
          <a:xfrm>
            <a:off x="440532" y="438150"/>
            <a:ext cx="8262937" cy="4048125"/>
          </a:xfrm>
          <a:prstGeom prst="rect">
            <a:avLst/>
          </a:prstGeom>
          <a:ln w="12700">
            <a:solidFill>
              <a:schemeClr val="accent1"/>
            </a:solidFill>
            <a:miter/>
          </a:ln>
        </p:spPr>
        <p:txBody>
          <a:bodyPr lIns="25717" rIns="25717"/>
          <a:lstStyle/>
          <a:p>
            <a:pPr lvl="0"/>
            <a:endParaRPr lang="en-US" sz="1013">
              <a:solidFill>
                <a:schemeClr val="tx1"/>
              </a:solidFill>
            </a:endParaRPr>
          </a:p>
        </p:txBody>
      </p:sp>
      <p:sp>
        <p:nvSpPr>
          <p:cNvPr id="3" name="Slide Number Placeholder 5">
            <a:extLst>
              <a:ext uri="{FF2B5EF4-FFF2-40B4-BE49-F238E27FC236}">
                <a16:creationId xmlns:a16="http://schemas.microsoft.com/office/drawing/2014/main" id="{77A702D9-F0D6-6E51-C7A3-A37F4F89BE94}"/>
              </a:ext>
            </a:extLst>
          </p:cNvPr>
          <p:cNvSpPr>
            <a:spLocks noGrp="1"/>
          </p:cNvSpPr>
          <p:nvPr>
            <p:ph type="sldNum" sz="quarter" idx="12"/>
          </p:nvPr>
        </p:nvSpPr>
        <p:spPr>
          <a:xfrm>
            <a:off x="8703469" y="164902"/>
            <a:ext cx="279866" cy="273248"/>
          </a:xfrm>
          <a:prstGeom prst="rect">
            <a:avLst/>
          </a:prstGeom>
        </p:spPr>
        <p:txBody>
          <a:bodyPr/>
          <a:lstStyle/>
          <a:p>
            <a:fld id="{B4E73946-9152-2148-B286-BEF1B04A8193}" type="slidenum">
              <a:rPr lang="en-US" smtClean="0"/>
              <a:t>‹#›</a:t>
            </a:fld>
            <a:endParaRPr lang="en-US"/>
          </a:p>
        </p:txBody>
      </p:sp>
      <p:sp>
        <p:nvSpPr>
          <p:cNvPr id="4" name="Title 1">
            <a:extLst>
              <a:ext uri="{FF2B5EF4-FFF2-40B4-BE49-F238E27FC236}">
                <a16:creationId xmlns:a16="http://schemas.microsoft.com/office/drawing/2014/main" id="{AF5B50CE-7411-9DF7-D5E1-A3E206F8C9AE}"/>
              </a:ext>
            </a:extLst>
          </p:cNvPr>
          <p:cNvSpPr>
            <a:spLocks noGrp="1"/>
          </p:cNvSpPr>
          <p:nvPr>
            <p:ph type="title"/>
          </p:nvPr>
        </p:nvSpPr>
        <p:spPr>
          <a:xfrm>
            <a:off x="981075" y="855822"/>
            <a:ext cx="7181852" cy="1891133"/>
          </a:xfrm>
        </p:spPr>
        <p:txBody>
          <a:bodyPr anchor="b">
            <a:noAutofit/>
          </a:bodyPr>
          <a:lstStyle>
            <a:lvl1pPr algn="ctr">
              <a:defRPr sz="4050" b="0">
                <a:latin typeface="+mj-lt"/>
              </a:defRPr>
            </a:lvl1pPr>
          </a:lstStyle>
          <a:p>
            <a:r>
              <a:rPr lang="en-US"/>
              <a:t>Click to edit Master title</a:t>
            </a:r>
          </a:p>
        </p:txBody>
      </p:sp>
      <p:sp>
        <p:nvSpPr>
          <p:cNvPr id="7" name="Text Placeholder 10">
            <a:extLst>
              <a:ext uri="{FF2B5EF4-FFF2-40B4-BE49-F238E27FC236}">
                <a16:creationId xmlns:a16="http://schemas.microsoft.com/office/drawing/2014/main" id="{DF0E4240-FCE5-B1CB-F0A1-3CC878A24B0C}"/>
              </a:ext>
            </a:extLst>
          </p:cNvPr>
          <p:cNvSpPr>
            <a:spLocks noGrp="1"/>
          </p:cNvSpPr>
          <p:nvPr>
            <p:ph type="body" sz="quarter" idx="16"/>
          </p:nvPr>
        </p:nvSpPr>
        <p:spPr>
          <a:xfrm>
            <a:off x="981075" y="2815291"/>
            <a:ext cx="7181852" cy="798018"/>
          </a:xfrm>
        </p:spPr>
        <p:txBody>
          <a:bodyPr anchor="t">
            <a:noAutofit/>
          </a:bodyPr>
          <a:lstStyle>
            <a:lvl1pPr marL="0" indent="0" algn="ctr">
              <a:buFont typeface="Arial" panose="020B0604020202020204" pitchFamily="34" charset="0"/>
              <a:buNone/>
              <a:defRPr sz="135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319368946"/>
      </p:ext>
    </p:extLst>
  </p:cSld>
  <p:clrMapOvr>
    <a:masterClrMapping/>
  </p:clrMapOvr>
  <p:extLst>
    <p:ext uri="{DCECCB84-F9BA-43D5-87BE-67443E8EF086}">
      <p15:sldGuideLst xmlns:p15="http://schemas.microsoft.com/office/powerpoint/2012/main">
        <p15:guide id="2" pos="7386" userDrawn="1">
          <p15:clr>
            <a:srgbClr val="FBAE40"/>
          </p15:clr>
        </p15:guide>
        <p15:guide id="4" orient="horz" pos="406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01V3">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7A702D9-F0D6-6E51-C7A3-A37F4F89BE94}"/>
              </a:ext>
            </a:extLst>
          </p:cNvPr>
          <p:cNvSpPr>
            <a:spLocks noGrp="1"/>
          </p:cNvSpPr>
          <p:nvPr>
            <p:ph type="sldNum" sz="quarter" idx="12"/>
          </p:nvPr>
        </p:nvSpPr>
        <p:spPr>
          <a:xfrm>
            <a:off x="8703469" y="164902"/>
            <a:ext cx="279866" cy="273248"/>
          </a:xfrm>
          <a:prstGeom prst="rect">
            <a:avLst/>
          </a:prstGeom>
        </p:spPr>
        <p:txBody>
          <a:bodyPr/>
          <a:lstStyle/>
          <a:p>
            <a:fld id="{B4E73946-9152-2148-B286-BEF1B04A8193}" type="slidenum">
              <a:rPr lang="en-US" smtClean="0"/>
              <a:t>‹#›</a:t>
            </a:fld>
            <a:endParaRPr lang="en-US"/>
          </a:p>
        </p:txBody>
      </p:sp>
      <p:sp>
        <p:nvSpPr>
          <p:cNvPr id="4" name="Title 1">
            <a:extLst>
              <a:ext uri="{FF2B5EF4-FFF2-40B4-BE49-F238E27FC236}">
                <a16:creationId xmlns:a16="http://schemas.microsoft.com/office/drawing/2014/main" id="{AF5B50CE-7411-9DF7-D5E1-A3E206F8C9AE}"/>
              </a:ext>
            </a:extLst>
          </p:cNvPr>
          <p:cNvSpPr>
            <a:spLocks noGrp="1"/>
          </p:cNvSpPr>
          <p:nvPr>
            <p:ph type="title"/>
          </p:nvPr>
        </p:nvSpPr>
        <p:spPr>
          <a:xfrm>
            <a:off x="440532" y="738664"/>
            <a:ext cx="7110412" cy="2019721"/>
          </a:xfrm>
        </p:spPr>
        <p:txBody>
          <a:bodyPr anchor="b">
            <a:noAutofit/>
          </a:bodyPr>
          <a:lstStyle>
            <a:lvl1pPr algn="l">
              <a:defRPr sz="4050" b="0">
                <a:latin typeface="+mj-lt"/>
              </a:defRPr>
            </a:lvl1pPr>
          </a:lstStyle>
          <a:p>
            <a:r>
              <a:rPr lang="en-US"/>
              <a:t>Click to edit Master title</a:t>
            </a:r>
          </a:p>
        </p:txBody>
      </p:sp>
      <p:sp>
        <p:nvSpPr>
          <p:cNvPr id="7" name="Text Placeholder 10">
            <a:extLst>
              <a:ext uri="{FF2B5EF4-FFF2-40B4-BE49-F238E27FC236}">
                <a16:creationId xmlns:a16="http://schemas.microsoft.com/office/drawing/2014/main" id="{DF0E4240-FCE5-B1CB-F0A1-3CC878A24B0C}"/>
              </a:ext>
            </a:extLst>
          </p:cNvPr>
          <p:cNvSpPr>
            <a:spLocks noGrp="1"/>
          </p:cNvSpPr>
          <p:nvPr>
            <p:ph type="body" sz="quarter" idx="16"/>
          </p:nvPr>
        </p:nvSpPr>
        <p:spPr>
          <a:xfrm>
            <a:off x="440532" y="2826721"/>
            <a:ext cx="7110412" cy="798018"/>
          </a:xfrm>
        </p:spPr>
        <p:txBody>
          <a:bodyPr anchor="t">
            <a:noAutofit/>
          </a:bodyPr>
          <a:lstStyle>
            <a:lvl1pPr marL="0" indent="0" algn="l">
              <a:buFont typeface="Arial" panose="020B0604020202020204" pitchFamily="34" charset="0"/>
              <a:buNone/>
              <a:defRPr sz="1350">
                <a:solidFill>
                  <a:schemeClr val="tx2"/>
                </a:solidFill>
              </a:defRPr>
            </a:lvl1pPr>
          </a:lstStyle>
          <a:p>
            <a:pPr lvl="0"/>
            <a:r>
              <a:rPr lang="en-US"/>
              <a:t>Click to edit Master text styles</a:t>
            </a:r>
          </a:p>
        </p:txBody>
      </p:sp>
      <p:sp>
        <p:nvSpPr>
          <p:cNvPr id="2" name="Line">
            <a:extLst>
              <a:ext uri="{FF2B5EF4-FFF2-40B4-BE49-F238E27FC236}">
                <a16:creationId xmlns:a16="http://schemas.microsoft.com/office/drawing/2014/main" id="{7A19E8BE-47C2-34D2-2AC5-50FA401FA6AE}"/>
              </a:ext>
            </a:extLst>
          </p:cNvPr>
          <p:cNvSpPr/>
          <p:nvPr userDrawn="1"/>
        </p:nvSpPr>
        <p:spPr>
          <a:xfrm>
            <a:off x="440532" y="2792553"/>
            <a:ext cx="7110413" cy="0"/>
          </a:xfrm>
          <a:prstGeom prst="line">
            <a:avLst/>
          </a:prstGeom>
          <a:ln w="12700">
            <a:solidFill>
              <a:schemeClr val="accent1"/>
            </a:solidFill>
            <a:miter/>
          </a:ln>
        </p:spPr>
        <p:txBody>
          <a:bodyPr lIns="25717" rIns="25717"/>
          <a:lstStyle/>
          <a:p>
            <a:endParaRPr sz="1013"/>
          </a:p>
        </p:txBody>
      </p:sp>
    </p:spTree>
    <p:extLst>
      <p:ext uri="{BB962C8B-B14F-4D97-AF65-F5344CB8AC3E}">
        <p14:creationId xmlns:p14="http://schemas.microsoft.com/office/powerpoint/2010/main" val="661367071"/>
      </p:ext>
    </p:extLst>
  </p:cSld>
  <p:clrMapOvr>
    <a:masterClrMapping/>
  </p:clrMapOvr>
  <p:extLst>
    <p:ext uri="{DCECCB84-F9BA-43D5-87BE-67443E8EF086}">
      <p15:sldGuideLst xmlns:p15="http://schemas.microsoft.com/office/powerpoint/2012/main">
        <p15:guide id="2" pos="7386" userDrawn="1">
          <p15:clr>
            <a:srgbClr val="FBAE40"/>
          </p15:clr>
        </p15:guide>
        <p15:guide id="4" orient="horz" pos="406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S02V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F42E324-B3F9-BA8B-E636-0DB5DCF6B8A3}"/>
              </a:ext>
            </a:extLst>
          </p:cNvPr>
          <p:cNvSpPr>
            <a:spLocks noGrp="1"/>
          </p:cNvSpPr>
          <p:nvPr>
            <p:ph type="pic" sz="quarter" idx="18"/>
          </p:nvPr>
        </p:nvSpPr>
        <p:spPr>
          <a:xfrm>
            <a:off x="1" y="0"/>
            <a:ext cx="3059906" cy="5143497"/>
          </a:xfrm>
        </p:spPr>
        <p:txBody>
          <a:bodyPr vert="horz" lIns="91440" tIns="45720" rIns="91440" bIns="45720" rtlCol="0">
            <a:noAutofit/>
          </a:bodyPr>
          <a:lstStyle>
            <a:lvl1pPr>
              <a:defRPr lang="en-US"/>
            </a:lvl1pPr>
          </a:lstStyle>
          <a:p>
            <a:pPr marL="0" lvl="0" indent="0">
              <a:buNone/>
            </a:pPr>
            <a:endParaRPr lang="en-US"/>
          </a:p>
        </p:txBody>
      </p:sp>
      <p:sp>
        <p:nvSpPr>
          <p:cNvPr id="3" name="Slide Number Placeholder 5">
            <a:extLst>
              <a:ext uri="{FF2B5EF4-FFF2-40B4-BE49-F238E27FC236}">
                <a16:creationId xmlns:a16="http://schemas.microsoft.com/office/drawing/2014/main" id="{77A702D9-F0D6-6E51-C7A3-A37F4F89BE94}"/>
              </a:ext>
            </a:extLst>
          </p:cNvPr>
          <p:cNvSpPr>
            <a:spLocks noGrp="1"/>
          </p:cNvSpPr>
          <p:nvPr>
            <p:ph type="sldNum" sz="quarter" idx="12"/>
          </p:nvPr>
        </p:nvSpPr>
        <p:spPr>
          <a:xfrm>
            <a:off x="8703469" y="164902"/>
            <a:ext cx="279866" cy="273248"/>
          </a:xfrm>
          <a:prstGeom prst="rect">
            <a:avLst/>
          </a:prstGeom>
        </p:spPr>
        <p:txBody>
          <a:bodyPr/>
          <a:lstStyle/>
          <a:p>
            <a:fld id="{B4E73946-9152-2148-B286-BEF1B04A8193}" type="slidenum">
              <a:rPr lang="en-US" smtClean="0"/>
              <a:t>‹#›</a:t>
            </a:fld>
            <a:endParaRPr lang="en-US"/>
          </a:p>
        </p:txBody>
      </p:sp>
      <p:sp>
        <p:nvSpPr>
          <p:cNvPr id="4" name="Title 1">
            <a:extLst>
              <a:ext uri="{FF2B5EF4-FFF2-40B4-BE49-F238E27FC236}">
                <a16:creationId xmlns:a16="http://schemas.microsoft.com/office/drawing/2014/main" id="{AF5B50CE-7411-9DF7-D5E1-A3E206F8C9AE}"/>
              </a:ext>
            </a:extLst>
          </p:cNvPr>
          <p:cNvSpPr>
            <a:spLocks noGrp="1"/>
          </p:cNvSpPr>
          <p:nvPr>
            <p:ph type="title"/>
          </p:nvPr>
        </p:nvSpPr>
        <p:spPr>
          <a:xfrm>
            <a:off x="3345657" y="964406"/>
            <a:ext cx="5357813" cy="2555503"/>
          </a:xfrm>
        </p:spPr>
        <p:txBody>
          <a:bodyPr anchor="b">
            <a:noAutofit/>
          </a:bodyPr>
          <a:lstStyle>
            <a:lvl1pPr>
              <a:defRPr sz="3300" b="0">
                <a:latin typeface="+mj-lt"/>
              </a:defRPr>
            </a:lvl1pPr>
          </a:lstStyle>
          <a:p>
            <a:r>
              <a:rPr lang="en-US"/>
              <a:t>Click to edit Master title</a:t>
            </a:r>
          </a:p>
        </p:txBody>
      </p:sp>
      <p:sp>
        <p:nvSpPr>
          <p:cNvPr id="7" name="Text Placeholder 10">
            <a:extLst>
              <a:ext uri="{FF2B5EF4-FFF2-40B4-BE49-F238E27FC236}">
                <a16:creationId xmlns:a16="http://schemas.microsoft.com/office/drawing/2014/main" id="{DF0E4240-FCE5-B1CB-F0A1-3CC878A24B0C}"/>
              </a:ext>
            </a:extLst>
          </p:cNvPr>
          <p:cNvSpPr>
            <a:spLocks noGrp="1"/>
          </p:cNvSpPr>
          <p:nvPr>
            <p:ph type="body" sz="quarter" idx="16"/>
          </p:nvPr>
        </p:nvSpPr>
        <p:spPr>
          <a:xfrm>
            <a:off x="3345657" y="3588245"/>
            <a:ext cx="5357813" cy="590850"/>
          </a:xfrm>
        </p:spPr>
        <p:txBody>
          <a:bodyPr anchor="t">
            <a:noAutofit/>
          </a:bodyPr>
          <a:lstStyle>
            <a:lvl1pPr marL="0" indent="0">
              <a:buNone/>
              <a:defRPr sz="135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919274166"/>
      </p:ext>
    </p:extLst>
  </p:cSld>
  <p:clrMapOvr>
    <a:masterClrMapping/>
  </p:clrMapOvr>
  <p:extLst>
    <p:ext uri="{DCECCB84-F9BA-43D5-87BE-67443E8EF086}">
      <p15:sldGuideLst xmlns:p15="http://schemas.microsoft.com/office/powerpoint/2012/main">
        <p15:guide id="2" pos="7386" userDrawn="1">
          <p15:clr>
            <a:srgbClr val="FBAE40"/>
          </p15:clr>
        </p15:guide>
        <p15:guide id="4" orient="horz" pos="406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S02V2">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7A702D9-F0D6-6E51-C7A3-A37F4F89BE94}"/>
              </a:ext>
            </a:extLst>
          </p:cNvPr>
          <p:cNvSpPr>
            <a:spLocks noGrp="1"/>
          </p:cNvSpPr>
          <p:nvPr>
            <p:ph type="sldNum" sz="quarter" idx="12"/>
          </p:nvPr>
        </p:nvSpPr>
        <p:spPr>
          <a:xfrm>
            <a:off x="8703469" y="164902"/>
            <a:ext cx="279866" cy="273248"/>
          </a:xfrm>
          <a:prstGeom prst="rect">
            <a:avLst/>
          </a:prstGeom>
        </p:spPr>
        <p:txBody>
          <a:bodyPr/>
          <a:lstStyle/>
          <a:p>
            <a:fld id="{B4E73946-9152-2148-B286-BEF1B04A8193}" type="slidenum">
              <a:rPr lang="en-US" smtClean="0"/>
              <a:t>‹#›</a:t>
            </a:fld>
            <a:endParaRPr lang="en-US"/>
          </a:p>
        </p:txBody>
      </p:sp>
      <p:sp>
        <p:nvSpPr>
          <p:cNvPr id="4" name="Title 1">
            <a:extLst>
              <a:ext uri="{FF2B5EF4-FFF2-40B4-BE49-F238E27FC236}">
                <a16:creationId xmlns:a16="http://schemas.microsoft.com/office/drawing/2014/main" id="{AF5B50CE-7411-9DF7-D5E1-A3E206F8C9AE}"/>
              </a:ext>
            </a:extLst>
          </p:cNvPr>
          <p:cNvSpPr>
            <a:spLocks noGrp="1"/>
          </p:cNvSpPr>
          <p:nvPr>
            <p:ph type="title"/>
          </p:nvPr>
        </p:nvSpPr>
        <p:spPr>
          <a:xfrm>
            <a:off x="1041400" y="1325880"/>
            <a:ext cx="7061202" cy="1396469"/>
          </a:xfrm>
        </p:spPr>
        <p:txBody>
          <a:bodyPr anchor="b">
            <a:noAutofit/>
          </a:bodyPr>
          <a:lstStyle>
            <a:lvl1pPr algn="ctr">
              <a:defRPr sz="3300" b="0">
                <a:latin typeface="+mj-lt"/>
              </a:defRPr>
            </a:lvl1pPr>
          </a:lstStyle>
          <a:p>
            <a:r>
              <a:rPr lang="en-US"/>
              <a:t>Click to edit Master title</a:t>
            </a:r>
          </a:p>
        </p:txBody>
      </p:sp>
      <p:sp>
        <p:nvSpPr>
          <p:cNvPr id="7" name="Text Placeholder 10">
            <a:extLst>
              <a:ext uri="{FF2B5EF4-FFF2-40B4-BE49-F238E27FC236}">
                <a16:creationId xmlns:a16="http://schemas.microsoft.com/office/drawing/2014/main" id="{DF0E4240-FCE5-B1CB-F0A1-3CC878A24B0C}"/>
              </a:ext>
            </a:extLst>
          </p:cNvPr>
          <p:cNvSpPr>
            <a:spLocks noGrp="1"/>
          </p:cNvSpPr>
          <p:nvPr>
            <p:ph type="body" sz="quarter" idx="16"/>
          </p:nvPr>
        </p:nvSpPr>
        <p:spPr>
          <a:xfrm>
            <a:off x="1041400" y="2790685"/>
            <a:ext cx="7061202" cy="590850"/>
          </a:xfrm>
        </p:spPr>
        <p:txBody>
          <a:bodyPr anchor="t">
            <a:noAutofit/>
          </a:bodyPr>
          <a:lstStyle>
            <a:lvl1pPr marL="0" indent="0" algn="ctr">
              <a:buNone/>
              <a:defRPr sz="1350">
                <a:solidFill>
                  <a:schemeClr val="tx2"/>
                </a:solidFill>
              </a:defRPr>
            </a:lvl1pPr>
          </a:lstStyle>
          <a:p>
            <a:pPr lvl="0"/>
            <a:r>
              <a:rPr lang="en-US"/>
              <a:t>Click to edit Master text styles</a:t>
            </a:r>
          </a:p>
        </p:txBody>
      </p:sp>
      <p:sp>
        <p:nvSpPr>
          <p:cNvPr id="2" name="Rectangle 1">
            <a:extLst>
              <a:ext uri="{FF2B5EF4-FFF2-40B4-BE49-F238E27FC236}">
                <a16:creationId xmlns:a16="http://schemas.microsoft.com/office/drawing/2014/main" id="{71181D6F-925D-11AF-2C98-147D20F7345F}"/>
              </a:ext>
            </a:extLst>
          </p:cNvPr>
          <p:cNvSpPr/>
          <p:nvPr userDrawn="1"/>
        </p:nvSpPr>
        <p:spPr>
          <a:xfrm>
            <a:off x="981074" y="1280160"/>
            <a:ext cx="7181853" cy="1485126"/>
          </a:xfrm>
          <a:prstGeom prst="rect">
            <a:avLst/>
          </a:prstGeom>
          <a:ln w="12700">
            <a:solidFill>
              <a:schemeClr val="accent1"/>
            </a:solidFill>
            <a:miter/>
          </a:ln>
        </p:spPr>
        <p:txBody>
          <a:bodyPr lIns="25717" rIns="25717"/>
          <a:lstStyle/>
          <a:p>
            <a:pPr lvl="0"/>
            <a:endParaRPr lang="en-US" sz="1013">
              <a:solidFill>
                <a:schemeClr val="tx1"/>
              </a:solidFill>
            </a:endParaRPr>
          </a:p>
        </p:txBody>
      </p:sp>
    </p:spTree>
    <p:extLst>
      <p:ext uri="{BB962C8B-B14F-4D97-AF65-F5344CB8AC3E}">
        <p14:creationId xmlns:p14="http://schemas.microsoft.com/office/powerpoint/2010/main" val="4164805726"/>
      </p:ext>
    </p:extLst>
  </p:cSld>
  <p:clrMapOvr>
    <a:masterClrMapping/>
  </p:clrMapOvr>
  <p:extLst>
    <p:ext uri="{DCECCB84-F9BA-43D5-87BE-67443E8EF086}">
      <p15:sldGuideLst xmlns:p15="http://schemas.microsoft.com/office/powerpoint/2012/main">
        <p15:guide id="2" pos="7386" userDrawn="1">
          <p15:clr>
            <a:srgbClr val="FBAE40"/>
          </p15:clr>
        </p15:guide>
        <p15:guide id="4" orient="horz" pos="406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S02V3">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7A702D9-F0D6-6E51-C7A3-A37F4F89BE94}"/>
              </a:ext>
            </a:extLst>
          </p:cNvPr>
          <p:cNvSpPr>
            <a:spLocks noGrp="1"/>
          </p:cNvSpPr>
          <p:nvPr>
            <p:ph type="sldNum" sz="quarter" idx="12"/>
          </p:nvPr>
        </p:nvSpPr>
        <p:spPr>
          <a:xfrm>
            <a:off x="8703469" y="164902"/>
            <a:ext cx="279866" cy="273248"/>
          </a:xfrm>
          <a:prstGeom prst="rect">
            <a:avLst/>
          </a:prstGeom>
        </p:spPr>
        <p:txBody>
          <a:bodyPr/>
          <a:lstStyle/>
          <a:p>
            <a:fld id="{B4E73946-9152-2148-B286-BEF1B04A8193}" type="slidenum">
              <a:rPr lang="en-US" smtClean="0"/>
              <a:t>‹#›</a:t>
            </a:fld>
            <a:endParaRPr lang="en-US"/>
          </a:p>
        </p:txBody>
      </p:sp>
      <p:sp>
        <p:nvSpPr>
          <p:cNvPr id="4" name="Title 1">
            <a:extLst>
              <a:ext uri="{FF2B5EF4-FFF2-40B4-BE49-F238E27FC236}">
                <a16:creationId xmlns:a16="http://schemas.microsoft.com/office/drawing/2014/main" id="{AF5B50CE-7411-9DF7-D5E1-A3E206F8C9AE}"/>
              </a:ext>
            </a:extLst>
          </p:cNvPr>
          <p:cNvSpPr>
            <a:spLocks noGrp="1"/>
          </p:cNvSpPr>
          <p:nvPr>
            <p:ph type="title"/>
          </p:nvPr>
        </p:nvSpPr>
        <p:spPr>
          <a:xfrm>
            <a:off x="1041400" y="1325880"/>
            <a:ext cx="7061202" cy="1396469"/>
          </a:xfrm>
        </p:spPr>
        <p:txBody>
          <a:bodyPr anchor="b">
            <a:noAutofit/>
          </a:bodyPr>
          <a:lstStyle>
            <a:lvl1pPr algn="ctr">
              <a:defRPr sz="3300" b="0">
                <a:latin typeface="+mj-lt"/>
              </a:defRPr>
            </a:lvl1pPr>
          </a:lstStyle>
          <a:p>
            <a:r>
              <a:rPr lang="en-US"/>
              <a:t>Click to edit Master title</a:t>
            </a:r>
          </a:p>
        </p:txBody>
      </p:sp>
      <p:sp>
        <p:nvSpPr>
          <p:cNvPr id="7" name="Text Placeholder 10">
            <a:extLst>
              <a:ext uri="{FF2B5EF4-FFF2-40B4-BE49-F238E27FC236}">
                <a16:creationId xmlns:a16="http://schemas.microsoft.com/office/drawing/2014/main" id="{DF0E4240-FCE5-B1CB-F0A1-3CC878A24B0C}"/>
              </a:ext>
            </a:extLst>
          </p:cNvPr>
          <p:cNvSpPr>
            <a:spLocks noGrp="1"/>
          </p:cNvSpPr>
          <p:nvPr>
            <p:ph type="body" sz="quarter" idx="16"/>
          </p:nvPr>
        </p:nvSpPr>
        <p:spPr>
          <a:xfrm>
            <a:off x="1041400" y="2790685"/>
            <a:ext cx="7061202" cy="590850"/>
          </a:xfrm>
        </p:spPr>
        <p:txBody>
          <a:bodyPr anchor="t">
            <a:noAutofit/>
          </a:bodyPr>
          <a:lstStyle>
            <a:lvl1pPr marL="0" indent="0" algn="ctr">
              <a:buNone/>
              <a:defRPr sz="1350">
                <a:solidFill>
                  <a:schemeClr val="tx2"/>
                </a:solidFill>
              </a:defRPr>
            </a:lvl1pPr>
          </a:lstStyle>
          <a:p>
            <a:pPr lvl="0"/>
            <a:r>
              <a:rPr lang="en-US"/>
              <a:t>Click to edit Master text styles</a:t>
            </a:r>
          </a:p>
        </p:txBody>
      </p:sp>
      <p:sp>
        <p:nvSpPr>
          <p:cNvPr id="5" name="Line">
            <a:extLst>
              <a:ext uri="{FF2B5EF4-FFF2-40B4-BE49-F238E27FC236}">
                <a16:creationId xmlns:a16="http://schemas.microsoft.com/office/drawing/2014/main" id="{02958EE0-5C2B-9354-6BC1-3F5715D3E501}"/>
              </a:ext>
            </a:extLst>
          </p:cNvPr>
          <p:cNvSpPr/>
          <p:nvPr userDrawn="1"/>
        </p:nvSpPr>
        <p:spPr>
          <a:xfrm>
            <a:off x="3838575" y="2756517"/>
            <a:ext cx="1466851" cy="0"/>
          </a:xfrm>
          <a:prstGeom prst="line">
            <a:avLst/>
          </a:prstGeom>
          <a:ln w="12700">
            <a:solidFill>
              <a:schemeClr val="accent1"/>
            </a:solidFill>
            <a:miter/>
          </a:ln>
        </p:spPr>
        <p:txBody>
          <a:bodyPr lIns="25717" rIns="25717"/>
          <a:lstStyle/>
          <a:p>
            <a:endParaRPr sz="1013"/>
          </a:p>
        </p:txBody>
      </p:sp>
    </p:spTree>
    <p:extLst>
      <p:ext uri="{BB962C8B-B14F-4D97-AF65-F5344CB8AC3E}">
        <p14:creationId xmlns:p14="http://schemas.microsoft.com/office/powerpoint/2010/main" val="1208963017"/>
      </p:ext>
    </p:extLst>
  </p:cSld>
  <p:clrMapOvr>
    <a:masterClrMapping/>
  </p:clrMapOvr>
  <p:extLst>
    <p:ext uri="{DCECCB84-F9BA-43D5-87BE-67443E8EF086}">
      <p15:sldGuideLst xmlns:p15="http://schemas.microsoft.com/office/powerpoint/2012/main">
        <p15:guide id="2" pos="7386" userDrawn="1">
          <p15:clr>
            <a:srgbClr val="FBAE40"/>
          </p15:clr>
        </p15:guide>
        <p15:guide id="4" orient="horz" pos="406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S03V1">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FF1DBEE-BA8F-4618-BF57-BEEB95047B28}"/>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19" name="Line">
            <a:extLst>
              <a:ext uri="{FF2B5EF4-FFF2-40B4-BE49-F238E27FC236}">
                <a16:creationId xmlns:a16="http://schemas.microsoft.com/office/drawing/2014/main" id="{B6DF2F05-FD6A-291F-179A-BE2A76DF883B}"/>
              </a:ext>
            </a:extLst>
          </p:cNvPr>
          <p:cNvSpPr/>
          <p:nvPr userDrawn="1"/>
        </p:nvSpPr>
        <p:spPr>
          <a:xfrm>
            <a:off x="440532" y="4485581"/>
            <a:ext cx="8259257" cy="0"/>
          </a:xfrm>
          <a:prstGeom prst="line">
            <a:avLst/>
          </a:prstGeom>
          <a:ln w="12700">
            <a:solidFill>
              <a:schemeClr val="accent1"/>
            </a:solidFill>
            <a:miter/>
          </a:ln>
        </p:spPr>
        <p:txBody>
          <a:bodyPr lIns="25717" rIns="25717"/>
          <a:lstStyle/>
          <a:p>
            <a:endParaRPr sz="1013"/>
          </a:p>
        </p:txBody>
      </p:sp>
      <p:sp>
        <p:nvSpPr>
          <p:cNvPr id="20" name="Title 1">
            <a:extLst>
              <a:ext uri="{FF2B5EF4-FFF2-40B4-BE49-F238E27FC236}">
                <a16:creationId xmlns:a16="http://schemas.microsoft.com/office/drawing/2014/main" id="{04E9220F-E5C9-CFB9-AA17-FDE8B4DC722C}"/>
              </a:ext>
            </a:extLst>
          </p:cNvPr>
          <p:cNvSpPr>
            <a:spLocks noGrp="1"/>
          </p:cNvSpPr>
          <p:nvPr>
            <p:ph type="title"/>
          </p:nvPr>
        </p:nvSpPr>
        <p:spPr>
          <a:xfrm>
            <a:off x="440531" y="438151"/>
            <a:ext cx="8262938" cy="697706"/>
          </a:xfrm>
        </p:spPr>
        <p:txBody>
          <a:bodyPr wrap="square" anchor="t">
            <a:noAutofit/>
          </a:bodyPr>
          <a:lstStyle>
            <a:lvl1pPr>
              <a:defRPr sz="3300" b="0">
                <a:latin typeface="+mj-lt"/>
              </a:defRPr>
            </a:lvl1pPr>
          </a:lstStyle>
          <a:p>
            <a:r>
              <a:rPr lang="en-US"/>
              <a:t>Click to edit Master title</a:t>
            </a:r>
          </a:p>
        </p:txBody>
      </p:sp>
      <p:sp>
        <p:nvSpPr>
          <p:cNvPr id="4" name="Text Placeholder 10">
            <a:extLst>
              <a:ext uri="{FF2B5EF4-FFF2-40B4-BE49-F238E27FC236}">
                <a16:creationId xmlns:a16="http://schemas.microsoft.com/office/drawing/2014/main" id="{6CEDCBA5-E29C-F317-A1C0-30907E0199B8}"/>
              </a:ext>
            </a:extLst>
          </p:cNvPr>
          <p:cNvSpPr>
            <a:spLocks noGrp="1"/>
          </p:cNvSpPr>
          <p:nvPr>
            <p:ph type="body" sz="quarter" idx="14"/>
          </p:nvPr>
        </p:nvSpPr>
        <p:spPr>
          <a:xfrm>
            <a:off x="440531" y="1340006"/>
            <a:ext cx="3374230" cy="469856"/>
          </a:xfrm>
        </p:spPr>
        <p:txBody>
          <a:bodyPr anchor="ctr">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6" name="Text Placeholder 10">
            <a:extLst>
              <a:ext uri="{FF2B5EF4-FFF2-40B4-BE49-F238E27FC236}">
                <a16:creationId xmlns:a16="http://schemas.microsoft.com/office/drawing/2014/main" id="{0AC4168D-DBA3-1038-A267-B5C3991018AA}"/>
              </a:ext>
            </a:extLst>
          </p:cNvPr>
          <p:cNvSpPr>
            <a:spLocks noGrp="1"/>
          </p:cNvSpPr>
          <p:nvPr>
            <p:ph type="body" sz="quarter" idx="16"/>
          </p:nvPr>
        </p:nvSpPr>
        <p:spPr>
          <a:xfrm>
            <a:off x="440531" y="2163862"/>
            <a:ext cx="3374230" cy="469856"/>
          </a:xfrm>
        </p:spPr>
        <p:txBody>
          <a:bodyPr anchor="ctr">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7" name="Text Placeholder 10">
            <a:extLst>
              <a:ext uri="{FF2B5EF4-FFF2-40B4-BE49-F238E27FC236}">
                <a16:creationId xmlns:a16="http://schemas.microsoft.com/office/drawing/2014/main" id="{F87B46C0-64ED-A546-4708-0A59FB101345}"/>
              </a:ext>
            </a:extLst>
          </p:cNvPr>
          <p:cNvSpPr>
            <a:spLocks noGrp="1"/>
          </p:cNvSpPr>
          <p:nvPr>
            <p:ph type="body" sz="quarter" idx="18"/>
          </p:nvPr>
        </p:nvSpPr>
        <p:spPr>
          <a:xfrm>
            <a:off x="440531" y="2987719"/>
            <a:ext cx="3374230" cy="469856"/>
          </a:xfrm>
        </p:spPr>
        <p:txBody>
          <a:bodyPr anchor="ctr">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8" name="Text Placeholder 10">
            <a:extLst>
              <a:ext uri="{FF2B5EF4-FFF2-40B4-BE49-F238E27FC236}">
                <a16:creationId xmlns:a16="http://schemas.microsoft.com/office/drawing/2014/main" id="{BAAB606B-9644-6972-2910-97E020CD9AB9}"/>
              </a:ext>
            </a:extLst>
          </p:cNvPr>
          <p:cNvSpPr>
            <a:spLocks noGrp="1"/>
          </p:cNvSpPr>
          <p:nvPr>
            <p:ph type="body" sz="quarter" idx="20"/>
          </p:nvPr>
        </p:nvSpPr>
        <p:spPr>
          <a:xfrm>
            <a:off x="440531" y="3811576"/>
            <a:ext cx="3374230" cy="469856"/>
          </a:xfrm>
        </p:spPr>
        <p:txBody>
          <a:bodyPr anchor="ctr">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9" name="Text Placeholder 10">
            <a:extLst>
              <a:ext uri="{FF2B5EF4-FFF2-40B4-BE49-F238E27FC236}">
                <a16:creationId xmlns:a16="http://schemas.microsoft.com/office/drawing/2014/main" id="{DF96B559-DDD5-C3D7-D7AB-8B85EFFCDCF8}"/>
              </a:ext>
            </a:extLst>
          </p:cNvPr>
          <p:cNvSpPr>
            <a:spLocks noGrp="1"/>
          </p:cNvSpPr>
          <p:nvPr>
            <p:ph type="body" sz="quarter" idx="22"/>
          </p:nvPr>
        </p:nvSpPr>
        <p:spPr>
          <a:xfrm>
            <a:off x="5325559" y="1340006"/>
            <a:ext cx="3374230" cy="469856"/>
          </a:xfrm>
        </p:spPr>
        <p:txBody>
          <a:bodyPr anchor="ctr">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0" name="Text Placeholder 10">
            <a:extLst>
              <a:ext uri="{FF2B5EF4-FFF2-40B4-BE49-F238E27FC236}">
                <a16:creationId xmlns:a16="http://schemas.microsoft.com/office/drawing/2014/main" id="{42EE36C8-A9D5-2C5F-145D-1283212BAA43}"/>
              </a:ext>
            </a:extLst>
          </p:cNvPr>
          <p:cNvSpPr>
            <a:spLocks noGrp="1"/>
          </p:cNvSpPr>
          <p:nvPr>
            <p:ph type="body" sz="quarter" idx="24"/>
          </p:nvPr>
        </p:nvSpPr>
        <p:spPr>
          <a:xfrm>
            <a:off x="5325559" y="2163862"/>
            <a:ext cx="3374230" cy="469856"/>
          </a:xfrm>
        </p:spPr>
        <p:txBody>
          <a:bodyPr anchor="ctr">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65DEA311-A086-03BF-9C5A-FAC97198BA03}"/>
              </a:ext>
            </a:extLst>
          </p:cNvPr>
          <p:cNvSpPr>
            <a:spLocks noGrp="1"/>
          </p:cNvSpPr>
          <p:nvPr>
            <p:ph type="body" sz="quarter" idx="26"/>
          </p:nvPr>
        </p:nvSpPr>
        <p:spPr>
          <a:xfrm>
            <a:off x="5325559" y="2987719"/>
            <a:ext cx="3374230" cy="469856"/>
          </a:xfrm>
        </p:spPr>
        <p:txBody>
          <a:bodyPr anchor="ctr">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2" name="Text Placeholder 10">
            <a:extLst>
              <a:ext uri="{FF2B5EF4-FFF2-40B4-BE49-F238E27FC236}">
                <a16:creationId xmlns:a16="http://schemas.microsoft.com/office/drawing/2014/main" id="{9222D379-4CBA-1530-BD95-FC018532A55F}"/>
              </a:ext>
            </a:extLst>
          </p:cNvPr>
          <p:cNvSpPr>
            <a:spLocks noGrp="1"/>
          </p:cNvSpPr>
          <p:nvPr>
            <p:ph type="body" sz="quarter" idx="28"/>
          </p:nvPr>
        </p:nvSpPr>
        <p:spPr>
          <a:xfrm>
            <a:off x="5325559" y="3811576"/>
            <a:ext cx="3374230" cy="469856"/>
          </a:xfrm>
        </p:spPr>
        <p:txBody>
          <a:bodyPr anchor="ctr">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926659440"/>
      </p:ext>
    </p:extLst>
  </p:cSld>
  <p:clrMapOvr>
    <a:masterClrMapping/>
  </p:clrMapOvr>
  <p:extLst>
    <p:ext uri="{DCECCB84-F9BA-43D5-87BE-67443E8EF086}">
      <p15:sldGuideLst xmlns:p15="http://schemas.microsoft.com/office/powerpoint/2012/main">
        <p15:guide id="2" pos="7386" userDrawn="1">
          <p15:clr>
            <a:srgbClr val="FBAE40"/>
          </p15:clr>
        </p15:guide>
        <p15:guide id="4" orient="horz" pos="406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S03V2">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FF1DBEE-BA8F-4618-BF57-BEEB95047B28}"/>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19" name="Line">
            <a:extLst>
              <a:ext uri="{FF2B5EF4-FFF2-40B4-BE49-F238E27FC236}">
                <a16:creationId xmlns:a16="http://schemas.microsoft.com/office/drawing/2014/main" id="{B6DF2F05-FD6A-291F-179A-BE2A76DF883B}"/>
              </a:ext>
            </a:extLst>
          </p:cNvPr>
          <p:cNvSpPr/>
          <p:nvPr userDrawn="1"/>
        </p:nvSpPr>
        <p:spPr>
          <a:xfrm>
            <a:off x="440532" y="4485581"/>
            <a:ext cx="8259257" cy="0"/>
          </a:xfrm>
          <a:prstGeom prst="line">
            <a:avLst/>
          </a:prstGeom>
          <a:ln w="12700">
            <a:solidFill>
              <a:schemeClr val="accent1"/>
            </a:solidFill>
            <a:miter/>
          </a:ln>
        </p:spPr>
        <p:txBody>
          <a:bodyPr lIns="25717" rIns="25717"/>
          <a:lstStyle/>
          <a:p>
            <a:endParaRPr sz="1013"/>
          </a:p>
        </p:txBody>
      </p:sp>
      <p:sp>
        <p:nvSpPr>
          <p:cNvPr id="20" name="Title 1">
            <a:extLst>
              <a:ext uri="{FF2B5EF4-FFF2-40B4-BE49-F238E27FC236}">
                <a16:creationId xmlns:a16="http://schemas.microsoft.com/office/drawing/2014/main" id="{04E9220F-E5C9-CFB9-AA17-FDE8B4DC722C}"/>
              </a:ext>
            </a:extLst>
          </p:cNvPr>
          <p:cNvSpPr>
            <a:spLocks noGrp="1"/>
          </p:cNvSpPr>
          <p:nvPr>
            <p:ph type="title"/>
          </p:nvPr>
        </p:nvSpPr>
        <p:spPr>
          <a:xfrm>
            <a:off x="440531" y="438151"/>
            <a:ext cx="8262938" cy="697706"/>
          </a:xfrm>
        </p:spPr>
        <p:txBody>
          <a:bodyPr wrap="square" anchor="t">
            <a:noAutofit/>
          </a:bodyPr>
          <a:lstStyle>
            <a:lvl1pPr>
              <a:defRPr sz="3300" b="0">
                <a:latin typeface="+mj-lt"/>
              </a:defRPr>
            </a:lvl1pPr>
          </a:lstStyle>
          <a:p>
            <a:r>
              <a:rPr lang="en-US"/>
              <a:t>Click to edit Master title</a:t>
            </a:r>
          </a:p>
        </p:txBody>
      </p:sp>
      <p:sp>
        <p:nvSpPr>
          <p:cNvPr id="4" name="Text Placeholder 10">
            <a:extLst>
              <a:ext uri="{FF2B5EF4-FFF2-40B4-BE49-F238E27FC236}">
                <a16:creationId xmlns:a16="http://schemas.microsoft.com/office/drawing/2014/main" id="{6CEDCBA5-E29C-F317-A1C0-30907E0199B8}"/>
              </a:ext>
            </a:extLst>
          </p:cNvPr>
          <p:cNvSpPr>
            <a:spLocks noGrp="1"/>
          </p:cNvSpPr>
          <p:nvPr>
            <p:ph type="body" sz="quarter" idx="14"/>
          </p:nvPr>
        </p:nvSpPr>
        <p:spPr>
          <a:xfrm>
            <a:off x="4572001" y="1340006"/>
            <a:ext cx="4127789" cy="469856"/>
          </a:xfrm>
        </p:spPr>
        <p:txBody>
          <a:bodyPr anchor="ctr">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6" name="Text Placeholder 10">
            <a:extLst>
              <a:ext uri="{FF2B5EF4-FFF2-40B4-BE49-F238E27FC236}">
                <a16:creationId xmlns:a16="http://schemas.microsoft.com/office/drawing/2014/main" id="{0AC4168D-DBA3-1038-A267-B5C3991018AA}"/>
              </a:ext>
            </a:extLst>
          </p:cNvPr>
          <p:cNvSpPr>
            <a:spLocks noGrp="1"/>
          </p:cNvSpPr>
          <p:nvPr>
            <p:ph type="body" sz="quarter" idx="16"/>
          </p:nvPr>
        </p:nvSpPr>
        <p:spPr>
          <a:xfrm>
            <a:off x="4572001" y="2163862"/>
            <a:ext cx="4127789" cy="469856"/>
          </a:xfrm>
        </p:spPr>
        <p:txBody>
          <a:bodyPr anchor="ctr">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7" name="Text Placeholder 10">
            <a:extLst>
              <a:ext uri="{FF2B5EF4-FFF2-40B4-BE49-F238E27FC236}">
                <a16:creationId xmlns:a16="http://schemas.microsoft.com/office/drawing/2014/main" id="{F87B46C0-64ED-A546-4708-0A59FB101345}"/>
              </a:ext>
            </a:extLst>
          </p:cNvPr>
          <p:cNvSpPr>
            <a:spLocks noGrp="1"/>
          </p:cNvSpPr>
          <p:nvPr>
            <p:ph type="body" sz="quarter" idx="18"/>
          </p:nvPr>
        </p:nvSpPr>
        <p:spPr>
          <a:xfrm>
            <a:off x="4572001" y="2987719"/>
            <a:ext cx="4127789" cy="469856"/>
          </a:xfrm>
        </p:spPr>
        <p:txBody>
          <a:bodyPr anchor="ctr">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8" name="Text Placeholder 10">
            <a:extLst>
              <a:ext uri="{FF2B5EF4-FFF2-40B4-BE49-F238E27FC236}">
                <a16:creationId xmlns:a16="http://schemas.microsoft.com/office/drawing/2014/main" id="{BAAB606B-9644-6972-2910-97E020CD9AB9}"/>
              </a:ext>
            </a:extLst>
          </p:cNvPr>
          <p:cNvSpPr>
            <a:spLocks noGrp="1"/>
          </p:cNvSpPr>
          <p:nvPr>
            <p:ph type="body" sz="quarter" idx="20"/>
          </p:nvPr>
        </p:nvSpPr>
        <p:spPr>
          <a:xfrm>
            <a:off x="4572001" y="3811576"/>
            <a:ext cx="4127789" cy="469856"/>
          </a:xfrm>
        </p:spPr>
        <p:txBody>
          <a:bodyPr anchor="ctr">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2" name="Picture Placeholder 11">
            <a:extLst>
              <a:ext uri="{FF2B5EF4-FFF2-40B4-BE49-F238E27FC236}">
                <a16:creationId xmlns:a16="http://schemas.microsoft.com/office/drawing/2014/main" id="{93797374-5F30-18F8-BC16-299A9010910D}"/>
              </a:ext>
            </a:extLst>
          </p:cNvPr>
          <p:cNvSpPr>
            <a:spLocks noGrp="1"/>
          </p:cNvSpPr>
          <p:nvPr>
            <p:ph type="pic" sz="quarter" idx="21"/>
          </p:nvPr>
        </p:nvSpPr>
        <p:spPr>
          <a:xfrm>
            <a:off x="1" y="1340006"/>
            <a:ext cx="3814763" cy="2941424"/>
          </a:xfrm>
        </p:spPr>
        <p:txBody>
          <a:bodyPr vert="horz" lIns="91440" tIns="45720" rIns="91440" bIns="45720" rtlCol="0">
            <a:noAutofit/>
          </a:bodyPr>
          <a:lstStyle>
            <a:lvl1pPr>
              <a:defRPr lang="en-US"/>
            </a:lvl1pPr>
          </a:lstStyle>
          <a:p>
            <a:pPr marL="0" lvl="0" indent="0">
              <a:buNone/>
            </a:pPr>
            <a:endParaRPr lang="en-US"/>
          </a:p>
        </p:txBody>
      </p:sp>
    </p:spTree>
    <p:extLst>
      <p:ext uri="{BB962C8B-B14F-4D97-AF65-F5344CB8AC3E}">
        <p14:creationId xmlns:p14="http://schemas.microsoft.com/office/powerpoint/2010/main" val="2683581032"/>
      </p:ext>
    </p:extLst>
  </p:cSld>
  <p:clrMapOvr>
    <a:masterClrMapping/>
  </p:clrMapOvr>
  <p:extLst>
    <p:ext uri="{DCECCB84-F9BA-43D5-87BE-67443E8EF086}">
      <p15:sldGuideLst xmlns:p15="http://schemas.microsoft.com/office/powerpoint/2012/main">
        <p15:guide id="2" pos="7386" userDrawn="1">
          <p15:clr>
            <a:srgbClr val="FBAE40"/>
          </p15:clr>
        </p15:guide>
        <p15:guide id="4" orient="horz" pos="406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mmary S04V1">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FF1DBEE-BA8F-4618-BF57-BEEB95047B28}"/>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19" name="Line">
            <a:extLst>
              <a:ext uri="{FF2B5EF4-FFF2-40B4-BE49-F238E27FC236}">
                <a16:creationId xmlns:a16="http://schemas.microsoft.com/office/drawing/2014/main" id="{B6DF2F05-FD6A-291F-179A-BE2A76DF883B}"/>
              </a:ext>
            </a:extLst>
          </p:cNvPr>
          <p:cNvSpPr/>
          <p:nvPr userDrawn="1"/>
        </p:nvSpPr>
        <p:spPr>
          <a:xfrm>
            <a:off x="440532" y="4485581"/>
            <a:ext cx="8259257" cy="0"/>
          </a:xfrm>
          <a:prstGeom prst="line">
            <a:avLst/>
          </a:prstGeom>
          <a:ln w="12700">
            <a:solidFill>
              <a:schemeClr val="accent1"/>
            </a:solidFill>
            <a:miter/>
          </a:ln>
        </p:spPr>
        <p:txBody>
          <a:bodyPr lIns="25717" rIns="25717"/>
          <a:lstStyle/>
          <a:p>
            <a:endParaRPr sz="1013"/>
          </a:p>
        </p:txBody>
      </p:sp>
      <p:sp>
        <p:nvSpPr>
          <p:cNvPr id="20" name="Title 1">
            <a:extLst>
              <a:ext uri="{FF2B5EF4-FFF2-40B4-BE49-F238E27FC236}">
                <a16:creationId xmlns:a16="http://schemas.microsoft.com/office/drawing/2014/main" id="{04E9220F-E5C9-CFB9-AA17-FDE8B4DC722C}"/>
              </a:ext>
            </a:extLst>
          </p:cNvPr>
          <p:cNvSpPr>
            <a:spLocks noGrp="1"/>
          </p:cNvSpPr>
          <p:nvPr>
            <p:ph type="title"/>
          </p:nvPr>
        </p:nvSpPr>
        <p:spPr>
          <a:xfrm>
            <a:off x="440531" y="438151"/>
            <a:ext cx="5643563" cy="697706"/>
          </a:xfrm>
        </p:spPr>
        <p:txBody>
          <a:bodyPr wrap="square" anchor="t">
            <a:noAutofit/>
          </a:bodyPr>
          <a:lstStyle>
            <a:lvl1pPr>
              <a:defRPr sz="3300" b="0">
                <a:latin typeface="+mj-lt"/>
              </a:defRPr>
            </a:lvl1pPr>
          </a:lstStyle>
          <a:p>
            <a:r>
              <a:rPr lang="en-US"/>
              <a:t>Click to edit Master title</a:t>
            </a:r>
          </a:p>
        </p:txBody>
      </p:sp>
      <p:sp>
        <p:nvSpPr>
          <p:cNvPr id="4" name="Text Placeholder 10">
            <a:extLst>
              <a:ext uri="{FF2B5EF4-FFF2-40B4-BE49-F238E27FC236}">
                <a16:creationId xmlns:a16="http://schemas.microsoft.com/office/drawing/2014/main" id="{6CEDCBA5-E29C-F317-A1C0-30907E0199B8}"/>
              </a:ext>
            </a:extLst>
          </p:cNvPr>
          <p:cNvSpPr>
            <a:spLocks noGrp="1"/>
          </p:cNvSpPr>
          <p:nvPr>
            <p:ph type="body" sz="quarter" idx="14"/>
          </p:nvPr>
        </p:nvSpPr>
        <p:spPr>
          <a:xfrm>
            <a:off x="440530" y="1340006"/>
            <a:ext cx="5643563" cy="469856"/>
          </a:xfrm>
        </p:spPr>
        <p:txBody>
          <a:bodyPr anchor="ctr">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2" name="Picture Placeholder 11">
            <a:extLst>
              <a:ext uri="{FF2B5EF4-FFF2-40B4-BE49-F238E27FC236}">
                <a16:creationId xmlns:a16="http://schemas.microsoft.com/office/drawing/2014/main" id="{6E227C2C-7038-3050-0594-64731D0B0B1E}"/>
              </a:ext>
            </a:extLst>
          </p:cNvPr>
          <p:cNvSpPr>
            <a:spLocks noGrp="1"/>
          </p:cNvSpPr>
          <p:nvPr>
            <p:ph type="pic" sz="quarter" idx="21"/>
          </p:nvPr>
        </p:nvSpPr>
        <p:spPr>
          <a:xfrm>
            <a:off x="6364865" y="439597"/>
            <a:ext cx="2334924" cy="3917333"/>
          </a:xfrm>
        </p:spPr>
        <p:txBody>
          <a:bodyPr vert="horz" lIns="91440" tIns="45720" rIns="91440" bIns="45720" rtlCol="0">
            <a:noAutofit/>
          </a:bodyPr>
          <a:lstStyle>
            <a:lvl1pPr>
              <a:defRPr lang="en-US"/>
            </a:lvl1pPr>
          </a:lstStyle>
          <a:p>
            <a:pPr marL="0" lvl="0" indent="0">
              <a:buNone/>
            </a:pPr>
            <a:endParaRPr lang="en-US"/>
          </a:p>
        </p:txBody>
      </p:sp>
      <p:sp>
        <p:nvSpPr>
          <p:cNvPr id="5" name="Text Placeholder 10">
            <a:extLst>
              <a:ext uri="{FF2B5EF4-FFF2-40B4-BE49-F238E27FC236}">
                <a16:creationId xmlns:a16="http://schemas.microsoft.com/office/drawing/2014/main" id="{F82F900E-E7FA-C19B-AA97-572C491C482C}"/>
              </a:ext>
            </a:extLst>
          </p:cNvPr>
          <p:cNvSpPr>
            <a:spLocks noGrp="1"/>
          </p:cNvSpPr>
          <p:nvPr>
            <p:ph type="body" sz="quarter" idx="22"/>
          </p:nvPr>
        </p:nvSpPr>
        <p:spPr>
          <a:xfrm>
            <a:off x="440530" y="1976773"/>
            <a:ext cx="5643563" cy="469856"/>
          </a:xfrm>
        </p:spPr>
        <p:txBody>
          <a:bodyPr anchor="ctr">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B6A171AC-A4A3-581C-9426-2414E9F27112}"/>
              </a:ext>
            </a:extLst>
          </p:cNvPr>
          <p:cNvSpPr>
            <a:spLocks noGrp="1"/>
          </p:cNvSpPr>
          <p:nvPr>
            <p:ph type="body" sz="quarter" idx="23"/>
          </p:nvPr>
        </p:nvSpPr>
        <p:spPr>
          <a:xfrm>
            <a:off x="440530" y="2613539"/>
            <a:ext cx="5643563" cy="469856"/>
          </a:xfrm>
        </p:spPr>
        <p:txBody>
          <a:bodyPr anchor="ctr">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605426E3-26ED-7EB8-86CA-70F1CEFF0F9D}"/>
              </a:ext>
            </a:extLst>
          </p:cNvPr>
          <p:cNvSpPr>
            <a:spLocks noGrp="1"/>
          </p:cNvSpPr>
          <p:nvPr>
            <p:ph type="body" sz="quarter" idx="24"/>
          </p:nvPr>
        </p:nvSpPr>
        <p:spPr>
          <a:xfrm>
            <a:off x="440530" y="3250305"/>
            <a:ext cx="5643563" cy="469856"/>
          </a:xfrm>
        </p:spPr>
        <p:txBody>
          <a:bodyPr anchor="ctr">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5" name="Text Placeholder 10">
            <a:extLst>
              <a:ext uri="{FF2B5EF4-FFF2-40B4-BE49-F238E27FC236}">
                <a16:creationId xmlns:a16="http://schemas.microsoft.com/office/drawing/2014/main" id="{AB14CD0C-88D2-2217-BD10-BEC6B3267377}"/>
              </a:ext>
            </a:extLst>
          </p:cNvPr>
          <p:cNvSpPr>
            <a:spLocks noGrp="1"/>
          </p:cNvSpPr>
          <p:nvPr>
            <p:ph type="body" sz="quarter" idx="25"/>
          </p:nvPr>
        </p:nvSpPr>
        <p:spPr>
          <a:xfrm>
            <a:off x="440530" y="3887073"/>
            <a:ext cx="5643563" cy="469856"/>
          </a:xfrm>
        </p:spPr>
        <p:txBody>
          <a:bodyPr anchor="ctr">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740821759"/>
      </p:ext>
    </p:extLst>
  </p:cSld>
  <p:clrMapOvr>
    <a:masterClrMapping/>
  </p:clrMapOvr>
  <p:extLst>
    <p:ext uri="{DCECCB84-F9BA-43D5-87BE-67443E8EF086}">
      <p15:sldGuideLst xmlns:p15="http://schemas.microsoft.com/office/powerpoint/2012/main">
        <p15:guide id="2" pos="7386" userDrawn="1">
          <p15:clr>
            <a:srgbClr val="FBAE40"/>
          </p15:clr>
        </p15:guide>
        <p15:guide id="4" orient="horz" pos="40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34F1219C-CC65-A542-8DC7-51655A330D86}" type="datetime1">
              <a:rPr lang="fi-FI" smtClean="0"/>
              <a:t>4.2.2026</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itle Placeholder 1">
            <a:extLst>
              <a:ext uri="{FF2B5EF4-FFF2-40B4-BE49-F238E27FC236}">
                <a16:creationId xmlns:a16="http://schemas.microsoft.com/office/drawing/2014/main" id="{65E59757-B7B1-7B41-8130-B6CDFF7265D6}"/>
              </a:ext>
            </a:extLst>
          </p:cNvPr>
          <p:cNvSpPr txBox="1">
            <a:spLocks/>
          </p:cNvSpPr>
          <p:nvPr userDrawn="1"/>
        </p:nvSpPr>
        <p:spPr>
          <a:xfrm>
            <a:off x="7380312" y="343501"/>
            <a:ext cx="1331923"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solidFill>
                  <a:schemeClr val="bg1"/>
                </a:solidFill>
              </a:rPr>
              <a:t>DIGITAL  HEALTH</a:t>
            </a:r>
            <a:br>
              <a:rPr lang="en-US" sz="1400">
                <a:solidFill>
                  <a:schemeClr val="bg1"/>
                </a:solidFill>
              </a:rPr>
            </a:br>
            <a:r>
              <a:rPr lang="en-US" sz="1400">
                <a:solidFill>
                  <a:schemeClr val="bg1"/>
                </a:solidFill>
              </a:rPr>
              <a:t>FINLAND</a:t>
            </a:r>
            <a:endParaRPr lang="fi-FI" sz="1400">
              <a:solidFill>
                <a:schemeClr val="bg1"/>
              </a:solidFill>
            </a:endParaRPr>
          </a:p>
        </p:txBody>
      </p:sp>
    </p:spTree>
    <p:extLst>
      <p:ext uri="{BB962C8B-B14F-4D97-AF65-F5344CB8AC3E}">
        <p14:creationId xmlns:p14="http://schemas.microsoft.com/office/powerpoint/2010/main" val="1847611992"/>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mmary S04V2">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FF1DBEE-BA8F-4618-BF57-BEEB95047B28}"/>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19" name="Line">
            <a:extLst>
              <a:ext uri="{FF2B5EF4-FFF2-40B4-BE49-F238E27FC236}">
                <a16:creationId xmlns:a16="http://schemas.microsoft.com/office/drawing/2014/main" id="{B6DF2F05-FD6A-291F-179A-BE2A76DF883B}"/>
              </a:ext>
            </a:extLst>
          </p:cNvPr>
          <p:cNvSpPr/>
          <p:nvPr userDrawn="1"/>
        </p:nvSpPr>
        <p:spPr>
          <a:xfrm>
            <a:off x="440532" y="4485581"/>
            <a:ext cx="8259257" cy="0"/>
          </a:xfrm>
          <a:prstGeom prst="line">
            <a:avLst/>
          </a:prstGeom>
          <a:ln w="12700">
            <a:solidFill>
              <a:schemeClr val="accent1"/>
            </a:solidFill>
            <a:miter/>
          </a:ln>
        </p:spPr>
        <p:txBody>
          <a:bodyPr lIns="25717" rIns="25717"/>
          <a:lstStyle/>
          <a:p>
            <a:endParaRPr sz="1013"/>
          </a:p>
        </p:txBody>
      </p:sp>
      <p:sp>
        <p:nvSpPr>
          <p:cNvPr id="20" name="Title 1">
            <a:extLst>
              <a:ext uri="{FF2B5EF4-FFF2-40B4-BE49-F238E27FC236}">
                <a16:creationId xmlns:a16="http://schemas.microsoft.com/office/drawing/2014/main" id="{04E9220F-E5C9-CFB9-AA17-FDE8B4DC722C}"/>
              </a:ext>
            </a:extLst>
          </p:cNvPr>
          <p:cNvSpPr>
            <a:spLocks noGrp="1"/>
          </p:cNvSpPr>
          <p:nvPr>
            <p:ph type="title"/>
          </p:nvPr>
        </p:nvSpPr>
        <p:spPr>
          <a:xfrm rot="16200000">
            <a:off x="-914584" y="1921916"/>
            <a:ext cx="3790128" cy="1079899"/>
          </a:xfrm>
        </p:spPr>
        <p:txBody>
          <a:bodyPr wrap="square" anchor="ctr">
            <a:noAutofit/>
          </a:bodyPr>
          <a:lstStyle>
            <a:lvl1pPr algn="ctr">
              <a:defRPr sz="3300" b="0">
                <a:latin typeface="+mj-lt"/>
              </a:defRPr>
            </a:lvl1pPr>
          </a:lstStyle>
          <a:p>
            <a:r>
              <a:rPr lang="en-US"/>
              <a:t>Click to edit Master title</a:t>
            </a:r>
          </a:p>
        </p:txBody>
      </p:sp>
      <p:sp>
        <p:nvSpPr>
          <p:cNvPr id="4" name="Text Placeholder 10">
            <a:extLst>
              <a:ext uri="{FF2B5EF4-FFF2-40B4-BE49-F238E27FC236}">
                <a16:creationId xmlns:a16="http://schemas.microsoft.com/office/drawing/2014/main" id="{6CEDCBA5-E29C-F317-A1C0-30907E0199B8}"/>
              </a:ext>
            </a:extLst>
          </p:cNvPr>
          <p:cNvSpPr>
            <a:spLocks noGrp="1"/>
          </p:cNvSpPr>
          <p:nvPr>
            <p:ph type="body" sz="quarter" idx="14"/>
          </p:nvPr>
        </p:nvSpPr>
        <p:spPr>
          <a:xfrm>
            <a:off x="2314575" y="562948"/>
            <a:ext cx="6385212" cy="676385"/>
          </a:xfrm>
        </p:spPr>
        <p:txBody>
          <a:bodyPr anchor="ctr">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5" name="Text Placeholder 10">
            <a:extLst>
              <a:ext uri="{FF2B5EF4-FFF2-40B4-BE49-F238E27FC236}">
                <a16:creationId xmlns:a16="http://schemas.microsoft.com/office/drawing/2014/main" id="{F82F900E-E7FA-C19B-AA97-572C491C482C}"/>
              </a:ext>
            </a:extLst>
          </p:cNvPr>
          <p:cNvSpPr>
            <a:spLocks noGrp="1"/>
          </p:cNvSpPr>
          <p:nvPr>
            <p:ph type="body" sz="quarter" idx="22"/>
          </p:nvPr>
        </p:nvSpPr>
        <p:spPr>
          <a:xfrm>
            <a:off x="2314575" y="1342348"/>
            <a:ext cx="6385212" cy="676385"/>
          </a:xfrm>
        </p:spPr>
        <p:txBody>
          <a:bodyPr anchor="ctr">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B6A171AC-A4A3-581C-9426-2414E9F27112}"/>
              </a:ext>
            </a:extLst>
          </p:cNvPr>
          <p:cNvSpPr>
            <a:spLocks noGrp="1"/>
          </p:cNvSpPr>
          <p:nvPr>
            <p:ph type="body" sz="quarter" idx="23"/>
          </p:nvPr>
        </p:nvSpPr>
        <p:spPr>
          <a:xfrm>
            <a:off x="2314575" y="2121747"/>
            <a:ext cx="6385212" cy="676385"/>
          </a:xfrm>
        </p:spPr>
        <p:txBody>
          <a:bodyPr anchor="ctr">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605426E3-26ED-7EB8-86CA-70F1CEFF0F9D}"/>
              </a:ext>
            </a:extLst>
          </p:cNvPr>
          <p:cNvSpPr>
            <a:spLocks noGrp="1"/>
          </p:cNvSpPr>
          <p:nvPr>
            <p:ph type="body" sz="quarter" idx="24"/>
          </p:nvPr>
        </p:nvSpPr>
        <p:spPr>
          <a:xfrm>
            <a:off x="2314575" y="2901146"/>
            <a:ext cx="6385212" cy="676385"/>
          </a:xfrm>
        </p:spPr>
        <p:txBody>
          <a:bodyPr anchor="ctr">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5" name="Text Placeholder 10">
            <a:extLst>
              <a:ext uri="{FF2B5EF4-FFF2-40B4-BE49-F238E27FC236}">
                <a16:creationId xmlns:a16="http://schemas.microsoft.com/office/drawing/2014/main" id="{AB14CD0C-88D2-2217-BD10-BEC6B3267377}"/>
              </a:ext>
            </a:extLst>
          </p:cNvPr>
          <p:cNvSpPr>
            <a:spLocks noGrp="1"/>
          </p:cNvSpPr>
          <p:nvPr>
            <p:ph type="body" sz="quarter" idx="25"/>
          </p:nvPr>
        </p:nvSpPr>
        <p:spPr>
          <a:xfrm>
            <a:off x="2318257" y="3680545"/>
            <a:ext cx="6385212" cy="676385"/>
          </a:xfrm>
        </p:spPr>
        <p:txBody>
          <a:bodyPr anchor="ctr">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3567195629"/>
      </p:ext>
    </p:extLst>
  </p:cSld>
  <p:clrMapOvr>
    <a:masterClrMapping/>
  </p:clrMapOvr>
  <p:extLst>
    <p:ext uri="{DCECCB84-F9BA-43D5-87BE-67443E8EF086}">
      <p15:sldGuideLst xmlns:p15="http://schemas.microsoft.com/office/powerpoint/2012/main">
        <p15:guide id="2" pos="7386" userDrawn="1">
          <p15:clr>
            <a:srgbClr val="FBAE40"/>
          </p15:clr>
        </p15:guide>
        <p15:guide id="4" orient="horz" pos="406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mmary S04V3">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FF1DBEE-BA8F-4618-BF57-BEEB95047B28}"/>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19" name="Line">
            <a:extLst>
              <a:ext uri="{FF2B5EF4-FFF2-40B4-BE49-F238E27FC236}">
                <a16:creationId xmlns:a16="http://schemas.microsoft.com/office/drawing/2014/main" id="{B6DF2F05-FD6A-291F-179A-BE2A76DF883B}"/>
              </a:ext>
            </a:extLst>
          </p:cNvPr>
          <p:cNvSpPr/>
          <p:nvPr userDrawn="1"/>
        </p:nvSpPr>
        <p:spPr>
          <a:xfrm>
            <a:off x="440532" y="4485581"/>
            <a:ext cx="8259257" cy="0"/>
          </a:xfrm>
          <a:prstGeom prst="line">
            <a:avLst/>
          </a:prstGeom>
          <a:ln w="12700">
            <a:solidFill>
              <a:schemeClr val="accent1"/>
            </a:solidFill>
            <a:miter/>
          </a:ln>
        </p:spPr>
        <p:txBody>
          <a:bodyPr lIns="25717" rIns="25717"/>
          <a:lstStyle/>
          <a:p>
            <a:endParaRPr sz="1013"/>
          </a:p>
        </p:txBody>
      </p:sp>
      <p:sp>
        <p:nvSpPr>
          <p:cNvPr id="20" name="Title 1">
            <a:extLst>
              <a:ext uri="{FF2B5EF4-FFF2-40B4-BE49-F238E27FC236}">
                <a16:creationId xmlns:a16="http://schemas.microsoft.com/office/drawing/2014/main" id="{04E9220F-E5C9-CFB9-AA17-FDE8B4DC722C}"/>
              </a:ext>
            </a:extLst>
          </p:cNvPr>
          <p:cNvSpPr>
            <a:spLocks noGrp="1"/>
          </p:cNvSpPr>
          <p:nvPr>
            <p:ph type="title"/>
          </p:nvPr>
        </p:nvSpPr>
        <p:spPr>
          <a:xfrm>
            <a:off x="440531" y="438151"/>
            <a:ext cx="8265319" cy="697706"/>
          </a:xfrm>
        </p:spPr>
        <p:txBody>
          <a:bodyPr wrap="square" anchor="t">
            <a:noAutofit/>
          </a:bodyPr>
          <a:lstStyle>
            <a:lvl1pPr>
              <a:defRPr sz="3300" b="0">
                <a:latin typeface="+mj-lt"/>
              </a:defRPr>
            </a:lvl1pPr>
          </a:lstStyle>
          <a:p>
            <a:r>
              <a:rPr lang="en-US"/>
              <a:t>Click to edit Master title</a:t>
            </a:r>
          </a:p>
        </p:txBody>
      </p:sp>
      <p:sp>
        <p:nvSpPr>
          <p:cNvPr id="4" name="Text Placeholder 10">
            <a:extLst>
              <a:ext uri="{FF2B5EF4-FFF2-40B4-BE49-F238E27FC236}">
                <a16:creationId xmlns:a16="http://schemas.microsoft.com/office/drawing/2014/main" id="{6CEDCBA5-E29C-F317-A1C0-30907E0199B8}"/>
              </a:ext>
            </a:extLst>
          </p:cNvPr>
          <p:cNvSpPr>
            <a:spLocks noGrp="1"/>
          </p:cNvSpPr>
          <p:nvPr>
            <p:ph type="body" sz="quarter" idx="14"/>
          </p:nvPr>
        </p:nvSpPr>
        <p:spPr>
          <a:xfrm>
            <a:off x="438150" y="1639145"/>
            <a:ext cx="1459707" cy="2343148"/>
          </a:xfrm>
        </p:spPr>
        <p:txBody>
          <a:bodyPr anchor="t">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5" name="Text Placeholder 10">
            <a:extLst>
              <a:ext uri="{FF2B5EF4-FFF2-40B4-BE49-F238E27FC236}">
                <a16:creationId xmlns:a16="http://schemas.microsoft.com/office/drawing/2014/main" id="{F82F900E-E7FA-C19B-AA97-572C491C482C}"/>
              </a:ext>
            </a:extLst>
          </p:cNvPr>
          <p:cNvSpPr>
            <a:spLocks noGrp="1"/>
          </p:cNvSpPr>
          <p:nvPr>
            <p:ph type="body" sz="quarter" idx="22"/>
          </p:nvPr>
        </p:nvSpPr>
        <p:spPr>
          <a:xfrm>
            <a:off x="2140148" y="1639145"/>
            <a:ext cx="1459707" cy="2343148"/>
          </a:xfrm>
        </p:spPr>
        <p:txBody>
          <a:bodyPr anchor="t">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B6A171AC-A4A3-581C-9426-2414E9F27112}"/>
              </a:ext>
            </a:extLst>
          </p:cNvPr>
          <p:cNvSpPr>
            <a:spLocks noGrp="1"/>
          </p:cNvSpPr>
          <p:nvPr>
            <p:ph type="body" sz="quarter" idx="23"/>
          </p:nvPr>
        </p:nvSpPr>
        <p:spPr>
          <a:xfrm>
            <a:off x="3842147" y="1639145"/>
            <a:ext cx="1459707" cy="2343148"/>
          </a:xfrm>
        </p:spPr>
        <p:txBody>
          <a:bodyPr anchor="t">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605426E3-26ED-7EB8-86CA-70F1CEFF0F9D}"/>
              </a:ext>
            </a:extLst>
          </p:cNvPr>
          <p:cNvSpPr>
            <a:spLocks noGrp="1"/>
          </p:cNvSpPr>
          <p:nvPr>
            <p:ph type="body" sz="quarter" idx="24"/>
          </p:nvPr>
        </p:nvSpPr>
        <p:spPr>
          <a:xfrm>
            <a:off x="5544145" y="1639145"/>
            <a:ext cx="1459707" cy="2343148"/>
          </a:xfrm>
        </p:spPr>
        <p:txBody>
          <a:bodyPr anchor="t">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5" name="Text Placeholder 10">
            <a:extLst>
              <a:ext uri="{FF2B5EF4-FFF2-40B4-BE49-F238E27FC236}">
                <a16:creationId xmlns:a16="http://schemas.microsoft.com/office/drawing/2014/main" id="{AB14CD0C-88D2-2217-BD10-BEC6B3267377}"/>
              </a:ext>
            </a:extLst>
          </p:cNvPr>
          <p:cNvSpPr>
            <a:spLocks noGrp="1"/>
          </p:cNvSpPr>
          <p:nvPr>
            <p:ph type="body" sz="quarter" idx="25"/>
          </p:nvPr>
        </p:nvSpPr>
        <p:spPr>
          <a:xfrm>
            <a:off x="7246143" y="1639145"/>
            <a:ext cx="1459707" cy="2343148"/>
          </a:xfrm>
        </p:spPr>
        <p:txBody>
          <a:bodyPr anchor="t">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6" name="Line">
            <a:extLst>
              <a:ext uri="{FF2B5EF4-FFF2-40B4-BE49-F238E27FC236}">
                <a16:creationId xmlns:a16="http://schemas.microsoft.com/office/drawing/2014/main" id="{C15AAC49-04E5-14A7-C4AC-CBFA1501A728}"/>
              </a:ext>
            </a:extLst>
          </p:cNvPr>
          <p:cNvSpPr/>
          <p:nvPr userDrawn="1"/>
        </p:nvSpPr>
        <p:spPr>
          <a:xfrm>
            <a:off x="446593" y="1591886"/>
            <a:ext cx="1460700" cy="0"/>
          </a:xfrm>
          <a:prstGeom prst="line">
            <a:avLst/>
          </a:prstGeom>
          <a:ln w="12700">
            <a:solidFill>
              <a:schemeClr val="accent1"/>
            </a:solidFill>
            <a:miter/>
          </a:ln>
        </p:spPr>
        <p:txBody>
          <a:bodyPr lIns="25717" rIns="25717"/>
          <a:lstStyle/>
          <a:p>
            <a:endParaRPr sz="1013"/>
          </a:p>
        </p:txBody>
      </p:sp>
      <p:sp>
        <p:nvSpPr>
          <p:cNvPr id="7" name="Line">
            <a:extLst>
              <a:ext uri="{FF2B5EF4-FFF2-40B4-BE49-F238E27FC236}">
                <a16:creationId xmlns:a16="http://schemas.microsoft.com/office/drawing/2014/main" id="{412D1F20-BF14-465E-15C6-366E2E87A127}"/>
              </a:ext>
            </a:extLst>
          </p:cNvPr>
          <p:cNvSpPr/>
          <p:nvPr userDrawn="1"/>
        </p:nvSpPr>
        <p:spPr>
          <a:xfrm>
            <a:off x="2146977" y="1591886"/>
            <a:ext cx="1460700" cy="0"/>
          </a:xfrm>
          <a:prstGeom prst="line">
            <a:avLst/>
          </a:prstGeom>
          <a:ln w="12700">
            <a:solidFill>
              <a:schemeClr val="accent1"/>
            </a:solidFill>
            <a:miter/>
          </a:ln>
        </p:spPr>
        <p:txBody>
          <a:bodyPr lIns="25717" rIns="25717"/>
          <a:lstStyle/>
          <a:p>
            <a:endParaRPr sz="1013"/>
          </a:p>
        </p:txBody>
      </p:sp>
      <p:sp>
        <p:nvSpPr>
          <p:cNvPr id="8" name="Line">
            <a:extLst>
              <a:ext uri="{FF2B5EF4-FFF2-40B4-BE49-F238E27FC236}">
                <a16:creationId xmlns:a16="http://schemas.microsoft.com/office/drawing/2014/main" id="{7C601C26-558A-0485-68FA-0B3A44C0012B}"/>
              </a:ext>
            </a:extLst>
          </p:cNvPr>
          <p:cNvSpPr/>
          <p:nvPr userDrawn="1"/>
        </p:nvSpPr>
        <p:spPr>
          <a:xfrm>
            <a:off x="3847361" y="1591886"/>
            <a:ext cx="1460700" cy="0"/>
          </a:xfrm>
          <a:prstGeom prst="line">
            <a:avLst/>
          </a:prstGeom>
          <a:ln w="12700">
            <a:solidFill>
              <a:schemeClr val="accent1"/>
            </a:solidFill>
            <a:miter/>
          </a:ln>
        </p:spPr>
        <p:txBody>
          <a:bodyPr lIns="25717" rIns="25717"/>
          <a:lstStyle/>
          <a:p>
            <a:endParaRPr sz="1013"/>
          </a:p>
        </p:txBody>
      </p:sp>
      <p:sp>
        <p:nvSpPr>
          <p:cNvPr id="9" name="Line">
            <a:extLst>
              <a:ext uri="{FF2B5EF4-FFF2-40B4-BE49-F238E27FC236}">
                <a16:creationId xmlns:a16="http://schemas.microsoft.com/office/drawing/2014/main" id="{71F2589F-8E0A-4564-4196-AB40887F481B}"/>
              </a:ext>
            </a:extLst>
          </p:cNvPr>
          <p:cNvSpPr/>
          <p:nvPr userDrawn="1"/>
        </p:nvSpPr>
        <p:spPr>
          <a:xfrm>
            <a:off x="5547746" y="1591886"/>
            <a:ext cx="1460700" cy="0"/>
          </a:xfrm>
          <a:prstGeom prst="line">
            <a:avLst/>
          </a:prstGeom>
          <a:ln w="12700">
            <a:solidFill>
              <a:schemeClr val="accent1"/>
            </a:solidFill>
            <a:miter/>
          </a:ln>
        </p:spPr>
        <p:txBody>
          <a:bodyPr lIns="25717" rIns="25717"/>
          <a:lstStyle/>
          <a:p>
            <a:endParaRPr sz="1013"/>
          </a:p>
        </p:txBody>
      </p:sp>
      <p:sp>
        <p:nvSpPr>
          <p:cNvPr id="10" name="Line">
            <a:extLst>
              <a:ext uri="{FF2B5EF4-FFF2-40B4-BE49-F238E27FC236}">
                <a16:creationId xmlns:a16="http://schemas.microsoft.com/office/drawing/2014/main" id="{041CC5FF-73DF-7404-2795-EBC523E73FB8}"/>
              </a:ext>
            </a:extLst>
          </p:cNvPr>
          <p:cNvSpPr/>
          <p:nvPr userDrawn="1"/>
        </p:nvSpPr>
        <p:spPr>
          <a:xfrm>
            <a:off x="7248129" y="1591886"/>
            <a:ext cx="1460700" cy="0"/>
          </a:xfrm>
          <a:prstGeom prst="line">
            <a:avLst/>
          </a:prstGeom>
          <a:ln w="12700">
            <a:solidFill>
              <a:schemeClr val="accent1"/>
            </a:solidFill>
            <a:miter/>
          </a:ln>
        </p:spPr>
        <p:txBody>
          <a:bodyPr lIns="25717" rIns="25717"/>
          <a:lstStyle/>
          <a:p>
            <a:endParaRPr sz="1013"/>
          </a:p>
        </p:txBody>
      </p:sp>
    </p:spTree>
    <p:extLst>
      <p:ext uri="{BB962C8B-B14F-4D97-AF65-F5344CB8AC3E}">
        <p14:creationId xmlns:p14="http://schemas.microsoft.com/office/powerpoint/2010/main" val="897013910"/>
      </p:ext>
    </p:extLst>
  </p:cSld>
  <p:clrMapOvr>
    <a:masterClrMapping/>
  </p:clrMapOvr>
  <p:extLst>
    <p:ext uri="{DCECCB84-F9BA-43D5-87BE-67443E8EF086}">
      <p15:sldGuideLst xmlns:p15="http://schemas.microsoft.com/office/powerpoint/2012/main">
        <p15:guide id="2" pos="7386" userDrawn="1">
          <p15:clr>
            <a:srgbClr val="FBAE40"/>
          </p15:clr>
        </p15:guide>
        <p15:guide id="4" orient="horz" pos="406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Us S05V1">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FF1DBEE-BA8F-4618-BF57-BEEB95047B28}"/>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19" name="Line">
            <a:extLst>
              <a:ext uri="{FF2B5EF4-FFF2-40B4-BE49-F238E27FC236}">
                <a16:creationId xmlns:a16="http://schemas.microsoft.com/office/drawing/2014/main" id="{B6DF2F05-FD6A-291F-179A-BE2A76DF883B}"/>
              </a:ext>
            </a:extLst>
          </p:cNvPr>
          <p:cNvSpPr/>
          <p:nvPr userDrawn="1"/>
        </p:nvSpPr>
        <p:spPr>
          <a:xfrm>
            <a:off x="440532" y="4485581"/>
            <a:ext cx="8259257" cy="0"/>
          </a:xfrm>
          <a:prstGeom prst="line">
            <a:avLst/>
          </a:prstGeom>
          <a:ln w="12700">
            <a:solidFill>
              <a:schemeClr val="accent1"/>
            </a:solidFill>
            <a:miter/>
          </a:ln>
        </p:spPr>
        <p:txBody>
          <a:bodyPr lIns="25717" rIns="25717"/>
          <a:lstStyle/>
          <a:p>
            <a:endParaRPr sz="1013"/>
          </a:p>
        </p:txBody>
      </p:sp>
      <p:sp>
        <p:nvSpPr>
          <p:cNvPr id="20" name="Title 1">
            <a:extLst>
              <a:ext uri="{FF2B5EF4-FFF2-40B4-BE49-F238E27FC236}">
                <a16:creationId xmlns:a16="http://schemas.microsoft.com/office/drawing/2014/main" id="{04E9220F-E5C9-CFB9-AA17-FDE8B4DC722C}"/>
              </a:ext>
            </a:extLst>
          </p:cNvPr>
          <p:cNvSpPr>
            <a:spLocks noGrp="1"/>
          </p:cNvSpPr>
          <p:nvPr>
            <p:ph type="title"/>
          </p:nvPr>
        </p:nvSpPr>
        <p:spPr>
          <a:xfrm>
            <a:off x="440532" y="1954530"/>
            <a:ext cx="3359944" cy="1234440"/>
          </a:xfrm>
        </p:spPr>
        <p:txBody>
          <a:bodyPr wrap="square" anchor="ctr">
            <a:noAutofit/>
          </a:bodyPr>
          <a:lstStyle>
            <a:lvl1pPr>
              <a:defRPr sz="3300" b="0">
                <a:latin typeface="+mj-lt"/>
              </a:defRPr>
            </a:lvl1pPr>
          </a:lstStyle>
          <a:p>
            <a:r>
              <a:rPr lang="en-US"/>
              <a:t>Click to edit Master title</a:t>
            </a:r>
          </a:p>
        </p:txBody>
      </p:sp>
      <p:sp>
        <p:nvSpPr>
          <p:cNvPr id="2" name="Text Placeholder 10">
            <a:extLst>
              <a:ext uri="{FF2B5EF4-FFF2-40B4-BE49-F238E27FC236}">
                <a16:creationId xmlns:a16="http://schemas.microsoft.com/office/drawing/2014/main" id="{17B038DB-153E-EEB9-4032-900DD60BB2DC}"/>
              </a:ext>
            </a:extLst>
          </p:cNvPr>
          <p:cNvSpPr>
            <a:spLocks noGrp="1"/>
          </p:cNvSpPr>
          <p:nvPr>
            <p:ph type="body" sz="quarter" idx="41"/>
          </p:nvPr>
        </p:nvSpPr>
        <p:spPr>
          <a:xfrm>
            <a:off x="4788153" y="1214876"/>
            <a:ext cx="3913735" cy="317783"/>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4" name="Text Placeholder 10">
            <a:extLst>
              <a:ext uri="{FF2B5EF4-FFF2-40B4-BE49-F238E27FC236}">
                <a16:creationId xmlns:a16="http://schemas.microsoft.com/office/drawing/2014/main" id="{681D5D28-3559-47CD-6745-A0FD325A5021}"/>
              </a:ext>
            </a:extLst>
          </p:cNvPr>
          <p:cNvSpPr>
            <a:spLocks noGrp="1"/>
          </p:cNvSpPr>
          <p:nvPr>
            <p:ph type="body" sz="quarter" idx="14" hasCustomPrompt="1"/>
          </p:nvPr>
        </p:nvSpPr>
        <p:spPr>
          <a:xfrm>
            <a:off x="4788153" y="895113"/>
            <a:ext cx="3913735" cy="317786"/>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Website</a:t>
            </a:r>
          </a:p>
        </p:txBody>
      </p:sp>
      <p:sp>
        <p:nvSpPr>
          <p:cNvPr id="5" name="Text Placeholder 10">
            <a:extLst>
              <a:ext uri="{FF2B5EF4-FFF2-40B4-BE49-F238E27FC236}">
                <a16:creationId xmlns:a16="http://schemas.microsoft.com/office/drawing/2014/main" id="{0F91C74D-71D2-5CA7-00FB-303FFB8E1991}"/>
              </a:ext>
            </a:extLst>
          </p:cNvPr>
          <p:cNvSpPr>
            <a:spLocks noGrp="1"/>
          </p:cNvSpPr>
          <p:nvPr>
            <p:ph type="body" sz="quarter" idx="42"/>
          </p:nvPr>
        </p:nvSpPr>
        <p:spPr>
          <a:xfrm>
            <a:off x="4788153" y="2116591"/>
            <a:ext cx="3913735" cy="317783"/>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6" name="Text Placeholder 10">
            <a:extLst>
              <a:ext uri="{FF2B5EF4-FFF2-40B4-BE49-F238E27FC236}">
                <a16:creationId xmlns:a16="http://schemas.microsoft.com/office/drawing/2014/main" id="{C38AC1FC-26E5-358F-9100-9A46675DEF7F}"/>
              </a:ext>
            </a:extLst>
          </p:cNvPr>
          <p:cNvSpPr>
            <a:spLocks noGrp="1"/>
          </p:cNvSpPr>
          <p:nvPr>
            <p:ph type="body" sz="quarter" idx="43" hasCustomPrompt="1"/>
          </p:nvPr>
        </p:nvSpPr>
        <p:spPr>
          <a:xfrm>
            <a:off x="4788153" y="1796828"/>
            <a:ext cx="3913735" cy="317786"/>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Email</a:t>
            </a:r>
          </a:p>
        </p:txBody>
      </p:sp>
      <p:sp>
        <p:nvSpPr>
          <p:cNvPr id="7" name="Text Placeholder 10">
            <a:extLst>
              <a:ext uri="{FF2B5EF4-FFF2-40B4-BE49-F238E27FC236}">
                <a16:creationId xmlns:a16="http://schemas.microsoft.com/office/drawing/2014/main" id="{2FD2225E-A040-537E-36EA-C4957269F985}"/>
              </a:ext>
            </a:extLst>
          </p:cNvPr>
          <p:cNvSpPr>
            <a:spLocks noGrp="1"/>
          </p:cNvSpPr>
          <p:nvPr>
            <p:ph type="body" sz="quarter" idx="44"/>
          </p:nvPr>
        </p:nvSpPr>
        <p:spPr>
          <a:xfrm>
            <a:off x="4788153" y="3018307"/>
            <a:ext cx="3913735" cy="317783"/>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8" name="Text Placeholder 10">
            <a:extLst>
              <a:ext uri="{FF2B5EF4-FFF2-40B4-BE49-F238E27FC236}">
                <a16:creationId xmlns:a16="http://schemas.microsoft.com/office/drawing/2014/main" id="{726BF17D-F6A8-E12C-D100-56C59027A95E}"/>
              </a:ext>
            </a:extLst>
          </p:cNvPr>
          <p:cNvSpPr>
            <a:spLocks noGrp="1"/>
          </p:cNvSpPr>
          <p:nvPr>
            <p:ph type="body" sz="quarter" idx="45" hasCustomPrompt="1"/>
          </p:nvPr>
        </p:nvSpPr>
        <p:spPr>
          <a:xfrm>
            <a:off x="4788153" y="2698543"/>
            <a:ext cx="3913735" cy="317786"/>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Phone Number</a:t>
            </a:r>
          </a:p>
        </p:txBody>
      </p:sp>
      <p:sp>
        <p:nvSpPr>
          <p:cNvPr id="9" name="Text Placeholder 10">
            <a:extLst>
              <a:ext uri="{FF2B5EF4-FFF2-40B4-BE49-F238E27FC236}">
                <a16:creationId xmlns:a16="http://schemas.microsoft.com/office/drawing/2014/main" id="{F4495EFA-923F-DE8B-D07B-0CBD0EC85608}"/>
              </a:ext>
            </a:extLst>
          </p:cNvPr>
          <p:cNvSpPr>
            <a:spLocks noGrp="1"/>
          </p:cNvSpPr>
          <p:nvPr>
            <p:ph type="body" sz="quarter" idx="46"/>
          </p:nvPr>
        </p:nvSpPr>
        <p:spPr>
          <a:xfrm>
            <a:off x="4788153" y="3920022"/>
            <a:ext cx="3913735" cy="317783"/>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10" name="Text Placeholder 10">
            <a:extLst>
              <a:ext uri="{FF2B5EF4-FFF2-40B4-BE49-F238E27FC236}">
                <a16:creationId xmlns:a16="http://schemas.microsoft.com/office/drawing/2014/main" id="{8A368480-EF27-8B04-A0A1-6A07E81A8FA3}"/>
              </a:ext>
            </a:extLst>
          </p:cNvPr>
          <p:cNvSpPr>
            <a:spLocks noGrp="1"/>
          </p:cNvSpPr>
          <p:nvPr>
            <p:ph type="body" sz="quarter" idx="47" hasCustomPrompt="1"/>
          </p:nvPr>
        </p:nvSpPr>
        <p:spPr>
          <a:xfrm>
            <a:off x="4788153" y="3600259"/>
            <a:ext cx="3913735" cy="317786"/>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Location</a:t>
            </a:r>
          </a:p>
        </p:txBody>
      </p:sp>
    </p:spTree>
    <p:extLst>
      <p:ext uri="{BB962C8B-B14F-4D97-AF65-F5344CB8AC3E}">
        <p14:creationId xmlns:p14="http://schemas.microsoft.com/office/powerpoint/2010/main" val="1228084123"/>
      </p:ext>
    </p:extLst>
  </p:cSld>
  <p:clrMapOvr>
    <a:masterClrMapping/>
  </p:clrMapOvr>
  <p:extLst>
    <p:ext uri="{DCECCB84-F9BA-43D5-87BE-67443E8EF086}">
      <p15:sldGuideLst xmlns:p15="http://schemas.microsoft.com/office/powerpoint/2012/main">
        <p15:guide id="2" pos="7386" userDrawn="1">
          <p15:clr>
            <a:srgbClr val="FBAE40"/>
          </p15:clr>
        </p15:guide>
        <p15:guide id="4" orient="horz" pos="406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Us S05V2">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FF1DBEE-BA8F-4618-BF57-BEEB95047B28}"/>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19" name="Line">
            <a:extLst>
              <a:ext uri="{FF2B5EF4-FFF2-40B4-BE49-F238E27FC236}">
                <a16:creationId xmlns:a16="http://schemas.microsoft.com/office/drawing/2014/main" id="{B6DF2F05-FD6A-291F-179A-BE2A76DF883B}"/>
              </a:ext>
            </a:extLst>
          </p:cNvPr>
          <p:cNvSpPr/>
          <p:nvPr userDrawn="1"/>
        </p:nvSpPr>
        <p:spPr>
          <a:xfrm>
            <a:off x="440532" y="4485581"/>
            <a:ext cx="8259257" cy="0"/>
          </a:xfrm>
          <a:prstGeom prst="line">
            <a:avLst/>
          </a:prstGeom>
          <a:ln w="12700">
            <a:solidFill>
              <a:schemeClr val="accent1"/>
            </a:solidFill>
            <a:miter/>
          </a:ln>
        </p:spPr>
        <p:txBody>
          <a:bodyPr lIns="25717" rIns="25717"/>
          <a:lstStyle/>
          <a:p>
            <a:endParaRPr sz="1013"/>
          </a:p>
        </p:txBody>
      </p:sp>
      <p:sp>
        <p:nvSpPr>
          <p:cNvPr id="20" name="Title 1">
            <a:extLst>
              <a:ext uri="{FF2B5EF4-FFF2-40B4-BE49-F238E27FC236}">
                <a16:creationId xmlns:a16="http://schemas.microsoft.com/office/drawing/2014/main" id="{04E9220F-E5C9-CFB9-AA17-FDE8B4DC722C}"/>
              </a:ext>
            </a:extLst>
          </p:cNvPr>
          <p:cNvSpPr>
            <a:spLocks noGrp="1"/>
          </p:cNvSpPr>
          <p:nvPr>
            <p:ph type="title"/>
          </p:nvPr>
        </p:nvSpPr>
        <p:spPr>
          <a:xfrm>
            <a:off x="440532" y="1954530"/>
            <a:ext cx="3359944" cy="1234440"/>
          </a:xfrm>
        </p:spPr>
        <p:txBody>
          <a:bodyPr wrap="square" anchor="ctr">
            <a:noAutofit/>
          </a:bodyPr>
          <a:lstStyle>
            <a:lvl1pPr>
              <a:defRPr sz="3300" b="0">
                <a:latin typeface="+mj-lt"/>
              </a:defRPr>
            </a:lvl1pPr>
          </a:lstStyle>
          <a:p>
            <a:r>
              <a:rPr lang="en-US"/>
              <a:t>Click to edit Master title</a:t>
            </a:r>
          </a:p>
        </p:txBody>
      </p:sp>
      <p:sp>
        <p:nvSpPr>
          <p:cNvPr id="2" name="Text Placeholder 1">
            <a:extLst>
              <a:ext uri="{FF2B5EF4-FFF2-40B4-BE49-F238E27FC236}">
                <a16:creationId xmlns:a16="http://schemas.microsoft.com/office/drawing/2014/main" id="{B98F5207-3A5D-41DF-E001-899C5F9FBCDE}"/>
              </a:ext>
            </a:extLst>
          </p:cNvPr>
          <p:cNvSpPr>
            <a:spLocks noGrp="1"/>
          </p:cNvSpPr>
          <p:nvPr>
            <p:ph type="body" sz="quarter" idx="44"/>
          </p:nvPr>
        </p:nvSpPr>
        <p:spPr>
          <a:xfrm>
            <a:off x="4379319" y="1118394"/>
            <a:ext cx="385363" cy="385363"/>
          </a:xfrm>
          <a:custGeom>
            <a:avLst/>
            <a:gdLst>
              <a:gd name="connsiteX0" fmla="*/ 391447 w 513817"/>
              <a:gd name="connsiteY0" fmla="*/ 270430 h 513817"/>
              <a:gd name="connsiteX1" fmla="*/ 294093 w 513817"/>
              <a:gd name="connsiteY1" fmla="*/ 469872 h 513817"/>
              <a:gd name="connsiteX2" fmla="*/ 472576 w 513817"/>
              <a:gd name="connsiteY2" fmla="*/ 270430 h 513817"/>
              <a:gd name="connsiteX3" fmla="*/ 270430 w 513817"/>
              <a:gd name="connsiteY3" fmla="*/ 270430 h 513817"/>
              <a:gd name="connsiteX4" fmla="*/ 270430 w 513817"/>
              <a:gd name="connsiteY4" fmla="*/ 456351 h 513817"/>
              <a:gd name="connsiteX5" fmla="*/ 364404 w 513817"/>
              <a:gd name="connsiteY5" fmla="*/ 270430 h 513817"/>
              <a:gd name="connsiteX6" fmla="*/ 149413 w 513817"/>
              <a:gd name="connsiteY6" fmla="*/ 270430 h 513817"/>
              <a:gd name="connsiteX7" fmla="*/ 243387 w 513817"/>
              <a:gd name="connsiteY7" fmla="*/ 456351 h 513817"/>
              <a:gd name="connsiteX8" fmla="*/ 243387 w 513817"/>
              <a:gd name="connsiteY8" fmla="*/ 270430 h 513817"/>
              <a:gd name="connsiteX9" fmla="*/ 41241 w 513817"/>
              <a:gd name="connsiteY9" fmla="*/ 270430 h 513817"/>
              <a:gd name="connsiteX10" fmla="*/ 219724 w 513817"/>
              <a:gd name="connsiteY10" fmla="*/ 469872 h 513817"/>
              <a:gd name="connsiteX11" fmla="*/ 122370 w 513817"/>
              <a:gd name="connsiteY11" fmla="*/ 270430 h 513817"/>
              <a:gd name="connsiteX12" fmla="*/ 270430 w 513817"/>
              <a:gd name="connsiteY12" fmla="*/ 57466 h 513817"/>
              <a:gd name="connsiteX13" fmla="*/ 270430 w 513817"/>
              <a:gd name="connsiteY13" fmla="*/ 243387 h 513817"/>
              <a:gd name="connsiteX14" fmla="*/ 364404 w 513817"/>
              <a:gd name="connsiteY14" fmla="*/ 243387 h 513817"/>
              <a:gd name="connsiteX15" fmla="*/ 270430 w 513817"/>
              <a:gd name="connsiteY15" fmla="*/ 57466 h 513817"/>
              <a:gd name="connsiteX16" fmla="*/ 243387 w 513817"/>
              <a:gd name="connsiteY16" fmla="*/ 57466 h 513817"/>
              <a:gd name="connsiteX17" fmla="*/ 149413 w 513817"/>
              <a:gd name="connsiteY17" fmla="*/ 243387 h 513817"/>
              <a:gd name="connsiteX18" fmla="*/ 243387 w 513817"/>
              <a:gd name="connsiteY18" fmla="*/ 243387 h 513817"/>
              <a:gd name="connsiteX19" fmla="*/ 294093 w 513817"/>
              <a:gd name="connsiteY19" fmla="*/ 43945 h 513817"/>
              <a:gd name="connsiteX20" fmla="*/ 391447 w 513817"/>
              <a:gd name="connsiteY20" fmla="*/ 243387 h 513817"/>
              <a:gd name="connsiteX21" fmla="*/ 472576 w 513817"/>
              <a:gd name="connsiteY21" fmla="*/ 243387 h 513817"/>
              <a:gd name="connsiteX22" fmla="*/ 294093 w 513817"/>
              <a:gd name="connsiteY22" fmla="*/ 43945 h 513817"/>
              <a:gd name="connsiteX23" fmla="*/ 219724 w 513817"/>
              <a:gd name="connsiteY23" fmla="*/ 43945 h 513817"/>
              <a:gd name="connsiteX24" fmla="*/ 41241 w 513817"/>
              <a:gd name="connsiteY24" fmla="*/ 243387 h 513817"/>
              <a:gd name="connsiteX25" fmla="*/ 122370 w 513817"/>
              <a:gd name="connsiteY25" fmla="*/ 243387 h 513817"/>
              <a:gd name="connsiteX26" fmla="*/ 219724 w 513817"/>
              <a:gd name="connsiteY26" fmla="*/ 43945 h 513817"/>
              <a:gd name="connsiteX27" fmla="*/ 256909 w 513817"/>
              <a:gd name="connsiteY27" fmla="*/ 0 h 513817"/>
              <a:gd name="connsiteX28" fmla="*/ 513817 w 513817"/>
              <a:gd name="connsiteY28" fmla="*/ 256909 h 513817"/>
              <a:gd name="connsiteX29" fmla="*/ 256909 w 513817"/>
              <a:gd name="connsiteY29" fmla="*/ 513817 h 513817"/>
              <a:gd name="connsiteX30" fmla="*/ 0 w 513817"/>
              <a:gd name="connsiteY30" fmla="*/ 256909 h 513817"/>
              <a:gd name="connsiteX31" fmla="*/ 256909 w 513817"/>
              <a:gd name="connsiteY31" fmla="*/ 0 h 51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3817" h="513817">
                <a:moveTo>
                  <a:pt x="391447" y="270430"/>
                </a:moveTo>
                <a:cubicBezTo>
                  <a:pt x="386715" y="347503"/>
                  <a:pt x="338038" y="415786"/>
                  <a:pt x="294093" y="469872"/>
                </a:cubicBezTo>
                <a:cubicBezTo>
                  <a:pt x="391447" y="452970"/>
                  <a:pt x="466492" y="371165"/>
                  <a:pt x="472576" y="270430"/>
                </a:cubicBezTo>
                <a:close/>
                <a:moveTo>
                  <a:pt x="270430" y="270430"/>
                </a:moveTo>
                <a:lnTo>
                  <a:pt x="270430" y="456351"/>
                </a:lnTo>
                <a:cubicBezTo>
                  <a:pt x="313699" y="402941"/>
                  <a:pt x="358996" y="340066"/>
                  <a:pt x="364404" y="270430"/>
                </a:cubicBezTo>
                <a:close/>
                <a:moveTo>
                  <a:pt x="149413" y="270430"/>
                </a:moveTo>
                <a:cubicBezTo>
                  <a:pt x="154821" y="340066"/>
                  <a:pt x="200118" y="402941"/>
                  <a:pt x="243387" y="456351"/>
                </a:cubicBezTo>
                <a:lnTo>
                  <a:pt x="243387" y="270430"/>
                </a:lnTo>
                <a:close/>
                <a:moveTo>
                  <a:pt x="41241" y="270430"/>
                </a:moveTo>
                <a:cubicBezTo>
                  <a:pt x="47325" y="371165"/>
                  <a:pt x="122370" y="452970"/>
                  <a:pt x="219724" y="469872"/>
                </a:cubicBezTo>
                <a:cubicBezTo>
                  <a:pt x="175780" y="415786"/>
                  <a:pt x="127778" y="347503"/>
                  <a:pt x="122370" y="270430"/>
                </a:cubicBezTo>
                <a:close/>
                <a:moveTo>
                  <a:pt x="270430" y="57466"/>
                </a:moveTo>
                <a:lnTo>
                  <a:pt x="270430" y="243387"/>
                </a:lnTo>
                <a:lnTo>
                  <a:pt x="364404" y="243387"/>
                </a:lnTo>
                <a:cubicBezTo>
                  <a:pt x="358996" y="173075"/>
                  <a:pt x="313699" y="110876"/>
                  <a:pt x="270430" y="57466"/>
                </a:cubicBezTo>
                <a:close/>
                <a:moveTo>
                  <a:pt x="243387" y="57466"/>
                </a:moveTo>
                <a:cubicBezTo>
                  <a:pt x="200118" y="110876"/>
                  <a:pt x="154821" y="173751"/>
                  <a:pt x="149413" y="243387"/>
                </a:cubicBezTo>
                <a:lnTo>
                  <a:pt x="243387" y="243387"/>
                </a:lnTo>
                <a:close/>
                <a:moveTo>
                  <a:pt x="294093" y="43945"/>
                </a:moveTo>
                <a:cubicBezTo>
                  <a:pt x="338038" y="98031"/>
                  <a:pt x="386715" y="166314"/>
                  <a:pt x="391447" y="243387"/>
                </a:cubicBezTo>
                <a:lnTo>
                  <a:pt x="472576" y="243387"/>
                </a:lnTo>
                <a:cubicBezTo>
                  <a:pt x="466492" y="142652"/>
                  <a:pt x="391447" y="60847"/>
                  <a:pt x="294093" y="43945"/>
                </a:cubicBezTo>
                <a:close/>
                <a:moveTo>
                  <a:pt x="219724" y="43945"/>
                </a:moveTo>
                <a:cubicBezTo>
                  <a:pt x="122370" y="60847"/>
                  <a:pt x="47325" y="142652"/>
                  <a:pt x="41241" y="243387"/>
                </a:cubicBezTo>
                <a:lnTo>
                  <a:pt x="122370" y="243387"/>
                </a:lnTo>
                <a:cubicBezTo>
                  <a:pt x="127102" y="166314"/>
                  <a:pt x="175780" y="98031"/>
                  <a:pt x="219724" y="43945"/>
                </a:cubicBezTo>
                <a:close/>
                <a:moveTo>
                  <a:pt x="256909" y="0"/>
                </a:moveTo>
                <a:cubicBezTo>
                  <a:pt x="398884" y="0"/>
                  <a:pt x="513817" y="114933"/>
                  <a:pt x="513817" y="256909"/>
                </a:cubicBezTo>
                <a:cubicBezTo>
                  <a:pt x="513817" y="398884"/>
                  <a:pt x="398884" y="513817"/>
                  <a:pt x="256909" y="513817"/>
                </a:cubicBezTo>
                <a:cubicBezTo>
                  <a:pt x="114933" y="513817"/>
                  <a:pt x="0" y="398884"/>
                  <a:pt x="0" y="256909"/>
                </a:cubicBezTo>
                <a:cubicBezTo>
                  <a:pt x="0" y="114933"/>
                  <a:pt x="114933" y="0"/>
                  <a:pt x="256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750" b="1" dirty="0">
                <a:solidFill>
                  <a:schemeClr val="lt1">
                    <a:alpha val="0"/>
                  </a:schemeClr>
                </a:solidFill>
              </a:defRPr>
            </a:lvl1pPr>
          </a:lstStyle>
          <a:p>
            <a:pPr lvl="0" algn="ctr"/>
            <a:endParaRPr lang="en-GB"/>
          </a:p>
        </p:txBody>
      </p:sp>
      <p:sp>
        <p:nvSpPr>
          <p:cNvPr id="4" name="Text Placeholder 3">
            <a:extLst>
              <a:ext uri="{FF2B5EF4-FFF2-40B4-BE49-F238E27FC236}">
                <a16:creationId xmlns:a16="http://schemas.microsoft.com/office/drawing/2014/main" id="{0D36B746-5A89-B7D9-956C-F0400442F302}"/>
              </a:ext>
            </a:extLst>
          </p:cNvPr>
          <p:cNvSpPr>
            <a:spLocks noGrp="1"/>
          </p:cNvSpPr>
          <p:nvPr>
            <p:ph type="body" sz="quarter" idx="43"/>
          </p:nvPr>
        </p:nvSpPr>
        <p:spPr>
          <a:xfrm>
            <a:off x="4369178" y="1927012"/>
            <a:ext cx="405645" cy="446210"/>
          </a:xfrm>
          <a:custGeom>
            <a:avLst/>
            <a:gdLst>
              <a:gd name="connsiteX0" fmla="*/ 270768 w 540860"/>
              <a:gd name="connsiteY0" fmla="*/ 393307 h 594946"/>
              <a:gd name="connsiteX1" fmla="*/ 205527 w 540860"/>
              <a:gd name="connsiteY1" fmla="*/ 419167 h 594946"/>
              <a:gd name="connsiteX2" fmla="*/ 196062 w 540860"/>
              <a:gd name="connsiteY2" fmla="*/ 427956 h 594946"/>
              <a:gd name="connsiteX3" fmla="*/ 62199 w 540860"/>
              <a:gd name="connsiteY3" fmla="*/ 554382 h 594946"/>
              <a:gd name="connsiteX4" fmla="*/ 478661 w 540860"/>
              <a:gd name="connsiteY4" fmla="*/ 554382 h 594946"/>
              <a:gd name="connsiteX5" fmla="*/ 345474 w 540860"/>
              <a:gd name="connsiteY5" fmla="*/ 427956 h 594946"/>
              <a:gd name="connsiteX6" fmla="*/ 336009 w 540860"/>
              <a:gd name="connsiteY6" fmla="*/ 419167 h 594946"/>
              <a:gd name="connsiteX7" fmla="*/ 270768 w 540860"/>
              <a:gd name="connsiteY7" fmla="*/ 393307 h 594946"/>
              <a:gd name="connsiteX8" fmla="*/ 500296 w 540860"/>
              <a:gd name="connsiteY8" fmla="*/ 281247 h 594946"/>
              <a:gd name="connsiteX9" fmla="*/ 365081 w 540860"/>
              <a:gd name="connsiteY9" fmla="*/ 409701 h 594946"/>
              <a:gd name="connsiteX10" fmla="*/ 500296 w 540860"/>
              <a:gd name="connsiteY10" fmla="*/ 538156 h 594946"/>
              <a:gd name="connsiteX11" fmla="*/ 40565 w 540860"/>
              <a:gd name="connsiteY11" fmla="*/ 280571 h 594946"/>
              <a:gd name="connsiteX12" fmla="*/ 40565 w 540860"/>
              <a:gd name="connsiteY12" fmla="*/ 537480 h 594946"/>
              <a:gd name="connsiteX13" fmla="*/ 175780 w 540860"/>
              <a:gd name="connsiteY13" fmla="*/ 409025 h 594946"/>
              <a:gd name="connsiteX14" fmla="*/ 270429 w 540860"/>
              <a:gd name="connsiteY14" fmla="*/ 215668 h 594946"/>
              <a:gd name="connsiteX15" fmla="*/ 248795 w 540860"/>
              <a:gd name="connsiteY15" fmla="*/ 237302 h 594946"/>
              <a:gd name="connsiteX16" fmla="*/ 270429 w 540860"/>
              <a:gd name="connsiteY16" fmla="*/ 258936 h 594946"/>
              <a:gd name="connsiteX17" fmla="*/ 292064 w 540860"/>
              <a:gd name="connsiteY17" fmla="*/ 237302 h 594946"/>
              <a:gd name="connsiteX18" fmla="*/ 270429 w 540860"/>
              <a:gd name="connsiteY18" fmla="*/ 215668 h 594946"/>
              <a:gd name="connsiteX19" fmla="*/ 271105 w 540860"/>
              <a:gd name="connsiteY19" fmla="*/ 147384 h 594946"/>
              <a:gd name="connsiteX20" fmla="*/ 358995 w 540860"/>
              <a:gd name="connsiteY20" fmla="*/ 235274 h 594946"/>
              <a:gd name="connsiteX21" fmla="*/ 358995 w 540860"/>
              <a:gd name="connsiteY21" fmla="*/ 256908 h 594946"/>
              <a:gd name="connsiteX22" fmla="*/ 337361 w 540860"/>
              <a:gd name="connsiteY22" fmla="*/ 278543 h 594946"/>
              <a:gd name="connsiteX23" fmla="*/ 304233 w 540860"/>
              <a:gd name="connsiteY23" fmla="*/ 263669 h 594946"/>
              <a:gd name="connsiteX24" fmla="*/ 248119 w 540860"/>
              <a:gd name="connsiteY24" fmla="*/ 272458 h 594946"/>
              <a:gd name="connsiteX25" fmla="*/ 229865 w 540860"/>
              <a:gd name="connsiteY25" fmla="*/ 219048 h 594946"/>
              <a:gd name="connsiteX26" fmla="*/ 279218 w 540860"/>
              <a:gd name="connsiteY26" fmla="*/ 192005 h 594946"/>
              <a:gd name="connsiteX27" fmla="*/ 315050 w 540860"/>
              <a:gd name="connsiteY27" fmla="*/ 235950 h 594946"/>
              <a:gd name="connsiteX28" fmla="*/ 336685 w 540860"/>
              <a:gd name="connsiteY28" fmla="*/ 257584 h 594946"/>
              <a:gd name="connsiteX29" fmla="*/ 336685 w 540860"/>
              <a:gd name="connsiteY29" fmla="*/ 235950 h 594946"/>
              <a:gd name="connsiteX30" fmla="*/ 271105 w 540860"/>
              <a:gd name="connsiteY30" fmla="*/ 170371 h 594946"/>
              <a:gd name="connsiteX31" fmla="*/ 205526 w 540860"/>
              <a:gd name="connsiteY31" fmla="*/ 235950 h 594946"/>
              <a:gd name="connsiteX32" fmla="*/ 270429 w 540860"/>
              <a:gd name="connsiteY32" fmla="*/ 301529 h 594946"/>
              <a:gd name="connsiteX33" fmla="*/ 303557 w 540860"/>
              <a:gd name="connsiteY33" fmla="*/ 293416 h 594946"/>
              <a:gd name="connsiteX34" fmla="*/ 319107 w 540860"/>
              <a:gd name="connsiteY34" fmla="*/ 298149 h 594946"/>
              <a:gd name="connsiteX35" fmla="*/ 314374 w 540860"/>
              <a:gd name="connsiteY35" fmla="*/ 313698 h 594946"/>
              <a:gd name="connsiteX36" fmla="*/ 270429 w 540860"/>
              <a:gd name="connsiteY36" fmla="*/ 324516 h 594946"/>
              <a:gd name="connsiteX37" fmla="*/ 183216 w 540860"/>
              <a:gd name="connsiteY37" fmla="*/ 235274 h 594946"/>
              <a:gd name="connsiteX38" fmla="*/ 271105 w 540860"/>
              <a:gd name="connsiteY38" fmla="*/ 147384 h 594946"/>
              <a:gd name="connsiteX39" fmla="*/ 135215 w 540860"/>
              <a:gd name="connsiteY39" fmla="*/ 108172 h 594946"/>
              <a:gd name="connsiteX40" fmla="*/ 135215 w 540860"/>
              <a:gd name="connsiteY40" fmla="*/ 333305 h 594946"/>
              <a:gd name="connsiteX41" fmla="*/ 196062 w 540860"/>
              <a:gd name="connsiteY41" fmla="*/ 391447 h 594946"/>
              <a:gd name="connsiteX42" fmla="*/ 344798 w 540860"/>
              <a:gd name="connsiteY42" fmla="*/ 391447 h 594946"/>
              <a:gd name="connsiteX43" fmla="*/ 405645 w 540860"/>
              <a:gd name="connsiteY43" fmla="*/ 333305 h 594946"/>
              <a:gd name="connsiteX44" fmla="*/ 405645 w 540860"/>
              <a:gd name="connsiteY44" fmla="*/ 108172 h 594946"/>
              <a:gd name="connsiteX45" fmla="*/ 270430 w 540860"/>
              <a:gd name="connsiteY45" fmla="*/ 0 h 594946"/>
              <a:gd name="connsiteX46" fmla="*/ 351559 w 540860"/>
              <a:gd name="connsiteY46" fmla="*/ 67608 h 594946"/>
              <a:gd name="connsiteX47" fmla="*/ 446210 w 540860"/>
              <a:gd name="connsiteY47" fmla="*/ 67608 h 594946"/>
              <a:gd name="connsiteX48" fmla="*/ 446210 w 540860"/>
              <a:gd name="connsiteY48" fmla="*/ 126426 h 594946"/>
              <a:gd name="connsiteX49" fmla="*/ 540860 w 540860"/>
              <a:gd name="connsiteY49" fmla="*/ 217020 h 594946"/>
              <a:gd name="connsiteX50" fmla="*/ 540860 w 540860"/>
              <a:gd name="connsiteY50" fmla="*/ 594946 h 594946"/>
              <a:gd name="connsiteX51" fmla="*/ 0 w 540860"/>
              <a:gd name="connsiteY51" fmla="*/ 594946 h 594946"/>
              <a:gd name="connsiteX52" fmla="*/ 0 w 540860"/>
              <a:gd name="connsiteY52" fmla="*/ 217020 h 594946"/>
              <a:gd name="connsiteX53" fmla="*/ 94651 w 540860"/>
              <a:gd name="connsiteY53" fmla="*/ 127102 h 594946"/>
              <a:gd name="connsiteX54" fmla="*/ 94651 w 540860"/>
              <a:gd name="connsiteY54" fmla="*/ 67608 h 594946"/>
              <a:gd name="connsiteX55" fmla="*/ 189301 w 540860"/>
              <a:gd name="connsiteY55" fmla="*/ 67608 h 59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40860" h="594946">
                <a:moveTo>
                  <a:pt x="270768" y="393307"/>
                </a:moveTo>
                <a:cubicBezTo>
                  <a:pt x="247275" y="393307"/>
                  <a:pt x="223781" y="401927"/>
                  <a:pt x="205527" y="419167"/>
                </a:cubicBezTo>
                <a:lnTo>
                  <a:pt x="196062" y="427956"/>
                </a:lnTo>
                <a:lnTo>
                  <a:pt x="62199" y="554382"/>
                </a:lnTo>
                <a:lnTo>
                  <a:pt x="478661" y="554382"/>
                </a:lnTo>
                <a:lnTo>
                  <a:pt x="345474" y="427956"/>
                </a:lnTo>
                <a:lnTo>
                  <a:pt x="336009" y="419167"/>
                </a:lnTo>
                <a:cubicBezTo>
                  <a:pt x="317755" y="401927"/>
                  <a:pt x="294262" y="393307"/>
                  <a:pt x="270768" y="393307"/>
                </a:cubicBezTo>
                <a:close/>
                <a:moveTo>
                  <a:pt x="500296" y="281247"/>
                </a:moveTo>
                <a:lnTo>
                  <a:pt x="365081" y="409701"/>
                </a:lnTo>
                <a:lnTo>
                  <a:pt x="500296" y="538156"/>
                </a:lnTo>
                <a:close/>
                <a:moveTo>
                  <a:pt x="40565" y="280571"/>
                </a:moveTo>
                <a:lnTo>
                  <a:pt x="40565" y="537480"/>
                </a:lnTo>
                <a:lnTo>
                  <a:pt x="175780" y="409025"/>
                </a:lnTo>
                <a:close/>
                <a:moveTo>
                  <a:pt x="270429" y="215668"/>
                </a:moveTo>
                <a:cubicBezTo>
                  <a:pt x="258936" y="215668"/>
                  <a:pt x="248795" y="225133"/>
                  <a:pt x="248795" y="237302"/>
                </a:cubicBezTo>
                <a:cubicBezTo>
                  <a:pt x="248795" y="248795"/>
                  <a:pt x="258260" y="258936"/>
                  <a:pt x="270429" y="258936"/>
                </a:cubicBezTo>
                <a:cubicBezTo>
                  <a:pt x="282599" y="258936"/>
                  <a:pt x="292064" y="249471"/>
                  <a:pt x="292064" y="237302"/>
                </a:cubicBezTo>
                <a:cubicBezTo>
                  <a:pt x="292064" y="225133"/>
                  <a:pt x="282599" y="215668"/>
                  <a:pt x="270429" y="215668"/>
                </a:cubicBezTo>
                <a:close/>
                <a:moveTo>
                  <a:pt x="271105" y="147384"/>
                </a:moveTo>
                <a:cubicBezTo>
                  <a:pt x="319783" y="147384"/>
                  <a:pt x="358995" y="186596"/>
                  <a:pt x="358995" y="235274"/>
                </a:cubicBezTo>
                <a:lnTo>
                  <a:pt x="358995" y="256908"/>
                </a:lnTo>
                <a:cubicBezTo>
                  <a:pt x="358995" y="269078"/>
                  <a:pt x="349530" y="278543"/>
                  <a:pt x="337361" y="278543"/>
                </a:cubicBezTo>
                <a:cubicBezTo>
                  <a:pt x="324515" y="278543"/>
                  <a:pt x="312346" y="273134"/>
                  <a:pt x="304233" y="263669"/>
                </a:cubicBezTo>
                <a:cubicBezTo>
                  <a:pt x="290035" y="279895"/>
                  <a:pt x="266373" y="283275"/>
                  <a:pt x="248119" y="272458"/>
                </a:cubicBezTo>
                <a:cubicBezTo>
                  <a:pt x="229865" y="261641"/>
                  <a:pt x="222428" y="238654"/>
                  <a:pt x="229865" y="219048"/>
                </a:cubicBezTo>
                <a:cubicBezTo>
                  <a:pt x="237302" y="199442"/>
                  <a:pt x="258260" y="187949"/>
                  <a:pt x="279218" y="192005"/>
                </a:cubicBezTo>
                <a:cubicBezTo>
                  <a:pt x="300177" y="196061"/>
                  <a:pt x="315050" y="214315"/>
                  <a:pt x="315050" y="235950"/>
                </a:cubicBezTo>
                <a:cubicBezTo>
                  <a:pt x="315050" y="248119"/>
                  <a:pt x="324515" y="257584"/>
                  <a:pt x="336685" y="257584"/>
                </a:cubicBezTo>
                <a:lnTo>
                  <a:pt x="336685" y="235950"/>
                </a:lnTo>
                <a:cubicBezTo>
                  <a:pt x="336685" y="199442"/>
                  <a:pt x="306937" y="170371"/>
                  <a:pt x="271105" y="170371"/>
                </a:cubicBezTo>
                <a:cubicBezTo>
                  <a:pt x="235273" y="170371"/>
                  <a:pt x="205526" y="200118"/>
                  <a:pt x="205526" y="235950"/>
                </a:cubicBezTo>
                <a:cubicBezTo>
                  <a:pt x="204850" y="271782"/>
                  <a:pt x="234597" y="301529"/>
                  <a:pt x="270429" y="301529"/>
                </a:cubicBezTo>
                <a:cubicBezTo>
                  <a:pt x="281923" y="301529"/>
                  <a:pt x="293416" y="298825"/>
                  <a:pt x="303557" y="293416"/>
                </a:cubicBezTo>
                <a:cubicBezTo>
                  <a:pt x="308966" y="290712"/>
                  <a:pt x="315726" y="292740"/>
                  <a:pt x="319107" y="298149"/>
                </a:cubicBezTo>
                <a:cubicBezTo>
                  <a:pt x="321811" y="303557"/>
                  <a:pt x="319783" y="310318"/>
                  <a:pt x="314374" y="313698"/>
                </a:cubicBezTo>
                <a:cubicBezTo>
                  <a:pt x="300853" y="320459"/>
                  <a:pt x="285979" y="324516"/>
                  <a:pt x="270429" y="324516"/>
                </a:cubicBezTo>
                <a:cubicBezTo>
                  <a:pt x="221752" y="323840"/>
                  <a:pt x="182540" y="284627"/>
                  <a:pt x="183216" y="235274"/>
                </a:cubicBezTo>
                <a:cubicBezTo>
                  <a:pt x="183216" y="186596"/>
                  <a:pt x="222428" y="147384"/>
                  <a:pt x="271105" y="147384"/>
                </a:cubicBezTo>
                <a:close/>
                <a:moveTo>
                  <a:pt x="135215" y="108172"/>
                </a:moveTo>
                <a:lnTo>
                  <a:pt x="135215" y="333305"/>
                </a:lnTo>
                <a:lnTo>
                  <a:pt x="196062" y="391447"/>
                </a:lnTo>
                <a:cubicBezTo>
                  <a:pt x="240007" y="357644"/>
                  <a:pt x="300853" y="357644"/>
                  <a:pt x="344798" y="391447"/>
                </a:cubicBezTo>
                <a:lnTo>
                  <a:pt x="405645" y="333305"/>
                </a:lnTo>
                <a:lnTo>
                  <a:pt x="405645" y="108172"/>
                </a:lnTo>
                <a:close/>
                <a:moveTo>
                  <a:pt x="270430" y="0"/>
                </a:moveTo>
                <a:lnTo>
                  <a:pt x="351559" y="67608"/>
                </a:lnTo>
                <a:lnTo>
                  <a:pt x="446210" y="67608"/>
                </a:lnTo>
                <a:lnTo>
                  <a:pt x="446210" y="126426"/>
                </a:lnTo>
                <a:lnTo>
                  <a:pt x="540860" y="217020"/>
                </a:lnTo>
                <a:lnTo>
                  <a:pt x="540860" y="594946"/>
                </a:lnTo>
                <a:lnTo>
                  <a:pt x="0" y="594946"/>
                </a:lnTo>
                <a:lnTo>
                  <a:pt x="0" y="217020"/>
                </a:lnTo>
                <a:lnTo>
                  <a:pt x="94651" y="127102"/>
                </a:lnTo>
                <a:lnTo>
                  <a:pt x="94651" y="67608"/>
                </a:lnTo>
                <a:lnTo>
                  <a:pt x="189301" y="676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750" b="1" dirty="0">
                <a:solidFill>
                  <a:schemeClr val="lt1">
                    <a:alpha val="0"/>
                  </a:schemeClr>
                </a:solidFill>
              </a:defRPr>
            </a:lvl1pPr>
          </a:lstStyle>
          <a:p>
            <a:pPr lvl="0" algn="ctr"/>
            <a:endParaRPr lang="en-GB"/>
          </a:p>
        </p:txBody>
      </p:sp>
      <p:sp>
        <p:nvSpPr>
          <p:cNvPr id="5" name="Text Placeholder 4">
            <a:extLst>
              <a:ext uri="{FF2B5EF4-FFF2-40B4-BE49-F238E27FC236}">
                <a16:creationId xmlns:a16="http://schemas.microsoft.com/office/drawing/2014/main" id="{2702F571-EE30-0274-9D91-1880425A90B7}"/>
              </a:ext>
            </a:extLst>
          </p:cNvPr>
          <p:cNvSpPr>
            <a:spLocks noGrp="1"/>
          </p:cNvSpPr>
          <p:nvPr>
            <p:ph type="body" sz="quarter" idx="42"/>
          </p:nvPr>
        </p:nvSpPr>
        <p:spPr>
          <a:xfrm>
            <a:off x="4369433" y="2786338"/>
            <a:ext cx="404882" cy="405836"/>
          </a:xfrm>
          <a:custGeom>
            <a:avLst/>
            <a:gdLst>
              <a:gd name="connsiteX0" fmla="*/ 417472 w 539842"/>
              <a:gd name="connsiteY0" fmla="*/ 321135 h 541115"/>
              <a:gd name="connsiteX1" fmla="*/ 438431 w 539842"/>
              <a:gd name="connsiteY1" fmla="*/ 329924 h 541115"/>
              <a:gd name="connsiteX2" fmla="*/ 531729 w 539842"/>
              <a:gd name="connsiteY2" fmla="*/ 423222 h 541115"/>
              <a:gd name="connsiteX3" fmla="*/ 539842 w 539842"/>
              <a:gd name="connsiteY3" fmla="*/ 444181 h 541115"/>
              <a:gd name="connsiteX4" fmla="*/ 531053 w 539842"/>
              <a:gd name="connsiteY4" fmla="*/ 465139 h 541115"/>
              <a:gd name="connsiteX5" fmla="*/ 520912 w 539842"/>
              <a:gd name="connsiteY5" fmla="*/ 475280 h 541115"/>
              <a:gd name="connsiteX6" fmla="*/ 386373 w 539842"/>
              <a:gd name="connsiteY6" fmla="*/ 340741 h 541115"/>
              <a:gd name="connsiteX7" fmla="*/ 396514 w 539842"/>
              <a:gd name="connsiteY7" fmla="*/ 329924 h 541115"/>
              <a:gd name="connsiteX8" fmla="*/ 417472 w 539842"/>
              <a:gd name="connsiteY8" fmla="*/ 321135 h 541115"/>
              <a:gd name="connsiteX9" fmla="*/ 44956 w 539842"/>
              <a:gd name="connsiteY9" fmla="*/ 39888 h 541115"/>
              <a:gd name="connsiteX10" fmla="*/ 179495 w 539842"/>
              <a:gd name="connsiteY10" fmla="*/ 174427 h 541115"/>
              <a:gd name="connsiteX11" fmla="*/ 158536 w 539842"/>
              <a:gd name="connsiteY11" fmla="*/ 194709 h 541115"/>
              <a:gd name="connsiteX12" fmla="*/ 154480 w 539842"/>
              <a:gd name="connsiteY12" fmla="*/ 204850 h 541115"/>
              <a:gd name="connsiteX13" fmla="*/ 158536 w 539842"/>
              <a:gd name="connsiteY13" fmla="*/ 214991 h 541115"/>
              <a:gd name="connsiteX14" fmla="*/ 326203 w 539842"/>
              <a:gd name="connsiteY14" fmla="*/ 381982 h 541115"/>
              <a:gd name="connsiteX15" fmla="*/ 336344 w 539842"/>
              <a:gd name="connsiteY15" fmla="*/ 386038 h 541115"/>
              <a:gd name="connsiteX16" fmla="*/ 346485 w 539842"/>
              <a:gd name="connsiteY16" fmla="*/ 381982 h 541115"/>
              <a:gd name="connsiteX17" fmla="*/ 366767 w 539842"/>
              <a:gd name="connsiteY17" fmla="*/ 361024 h 541115"/>
              <a:gd name="connsiteX18" fmla="*/ 500630 w 539842"/>
              <a:gd name="connsiteY18" fmla="*/ 495563 h 541115"/>
              <a:gd name="connsiteX19" fmla="*/ 482376 w 539842"/>
              <a:gd name="connsiteY19" fmla="*/ 513817 h 541115"/>
              <a:gd name="connsiteX20" fmla="*/ 413417 w 539842"/>
              <a:gd name="connsiteY20" fmla="*/ 540860 h 541115"/>
              <a:gd name="connsiteX21" fmla="*/ 305245 w 539842"/>
              <a:gd name="connsiteY21" fmla="*/ 509084 h 541115"/>
              <a:gd name="connsiteX22" fmla="*/ 262652 w 539842"/>
              <a:gd name="connsiteY22" fmla="*/ 482041 h 541115"/>
              <a:gd name="connsiteX23" fmla="*/ 56449 w 539842"/>
              <a:gd name="connsiteY23" fmla="*/ 269077 h 541115"/>
              <a:gd name="connsiteX24" fmla="*/ 15885 w 539842"/>
              <a:gd name="connsiteY24" fmla="*/ 198090 h 541115"/>
              <a:gd name="connsiteX25" fmla="*/ 335 w 539842"/>
              <a:gd name="connsiteY25" fmla="*/ 110200 h 541115"/>
              <a:gd name="connsiteX26" fmla="*/ 22645 w 539842"/>
              <a:gd name="connsiteY26" fmla="*/ 62198 h 541115"/>
              <a:gd name="connsiteX27" fmla="*/ 44956 w 539842"/>
              <a:gd name="connsiteY27" fmla="*/ 39888 h 541115"/>
              <a:gd name="connsiteX28" fmla="*/ 97013 w 539842"/>
              <a:gd name="connsiteY28" fmla="*/ 0 h 541115"/>
              <a:gd name="connsiteX29" fmla="*/ 117296 w 539842"/>
              <a:gd name="connsiteY29" fmla="*/ 8789 h 541115"/>
              <a:gd name="connsiteX30" fmla="*/ 210594 w 539842"/>
              <a:gd name="connsiteY30" fmla="*/ 101411 h 541115"/>
              <a:gd name="connsiteX31" fmla="*/ 219383 w 539842"/>
              <a:gd name="connsiteY31" fmla="*/ 122370 h 541115"/>
              <a:gd name="connsiteX32" fmla="*/ 210594 w 539842"/>
              <a:gd name="connsiteY32" fmla="*/ 143328 h 541115"/>
              <a:gd name="connsiteX33" fmla="*/ 200453 w 539842"/>
              <a:gd name="connsiteY33" fmla="*/ 153469 h 541115"/>
              <a:gd name="connsiteX34" fmla="*/ 65914 w 539842"/>
              <a:gd name="connsiteY34" fmla="*/ 18930 h 541115"/>
              <a:gd name="connsiteX35" fmla="*/ 76055 w 539842"/>
              <a:gd name="connsiteY35" fmla="*/ 8789 h 541115"/>
              <a:gd name="connsiteX36" fmla="*/ 97013 w 539842"/>
              <a:gd name="connsiteY36" fmla="*/ 0 h 54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9842" h="541115">
                <a:moveTo>
                  <a:pt x="417472" y="321135"/>
                </a:moveTo>
                <a:cubicBezTo>
                  <a:pt x="425585" y="321135"/>
                  <a:pt x="433022" y="324515"/>
                  <a:pt x="438431" y="329924"/>
                </a:cubicBezTo>
                <a:lnTo>
                  <a:pt x="531729" y="423222"/>
                </a:lnTo>
                <a:cubicBezTo>
                  <a:pt x="537138" y="428631"/>
                  <a:pt x="539842" y="436068"/>
                  <a:pt x="539842" y="444181"/>
                </a:cubicBezTo>
                <a:cubicBezTo>
                  <a:pt x="539842" y="452294"/>
                  <a:pt x="536462" y="459730"/>
                  <a:pt x="531053" y="465139"/>
                </a:cubicBezTo>
                <a:lnTo>
                  <a:pt x="520912" y="475280"/>
                </a:lnTo>
                <a:lnTo>
                  <a:pt x="386373" y="340741"/>
                </a:lnTo>
                <a:lnTo>
                  <a:pt x="396514" y="329924"/>
                </a:lnTo>
                <a:cubicBezTo>
                  <a:pt x="401923" y="324515"/>
                  <a:pt x="409360" y="321135"/>
                  <a:pt x="417472" y="321135"/>
                </a:cubicBezTo>
                <a:close/>
                <a:moveTo>
                  <a:pt x="44956" y="39888"/>
                </a:moveTo>
                <a:lnTo>
                  <a:pt x="179495" y="174427"/>
                </a:lnTo>
                <a:lnTo>
                  <a:pt x="158536" y="194709"/>
                </a:lnTo>
                <a:cubicBezTo>
                  <a:pt x="155832" y="197413"/>
                  <a:pt x="154480" y="201470"/>
                  <a:pt x="154480" y="204850"/>
                </a:cubicBezTo>
                <a:cubicBezTo>
                  <a:pt x="154480" y="208231"/>
                  <a:pt x="155832" y="212287"/>
                  <a:pt x="158536" y="214991"/>
                </a:cubicBezTo>
                <a:lnTo>
                  <a:pt x="326203" y="381982"/>
                </a:lnTo>
                <a:cubicBezTo>
                  <a:pt x="328907" y="384686"/>
                  <a:pt x="332964" y="386038"/>
                  <a:pt x="336344" y="386038"/>
                </a:cubicBezTo>
                <a:cubicBezTo>
                  <a:pt x="339724" y="386038"/>
                  <a:pt x="343781" y="384686"/>
                  <a:pt x="346485" y="381982"/>
                </a:cubicBezTo>
                <a:lnTo>
                  <a:pt x="366767" y="361024"/>
                </a:lnTo>
                <a:lnTo>
                  <a:pt x="500630" y="495563"/>
                </a:lnTo>
                <a:lnTo>
                  <a:pt x="482376" y="513817"/>
                </a:lnTo>
                <a:cubicBezTo>
                  <a:pt x="464798" y="532747"/>
                  <a:pt x="439107" y="542888"/>
                  <a:pt x="413417" y="540860"/>
                </a:cubicBezTo>
                <a:cubicBezTo>
                  <a:pt x="374880" y="538155"/>
                  <a:pt x="339048" y="525986"/>
                  <a:pt x="305245" y="509084"/>
                </a:cubicBezTo>
                <a:cubicBezTo>
                  <a:pt x="290371" y="500971"/>
                  <a:pt x="276173" y="492182"/>
                  <a:pt x="262652" y="482041"/>
                </a:cubicBezTo>
                <a:cubicBezTo>
                  <a:pt x="181523" y="424575"/>
                  <a:pt x="111887" y="352235"/>
                  <a:pt x="56449" y="269077"/>
                </a:cubicBezTo>
                <a:cubicBezTo>
                  <a:pt x="40899" y="246767"/>
                  <a:pt x="26702" y="223104"/>
                  <a:pt x="15885" y="198090"/>
                </a:cubicBezTo>
                <a:cubicBezTo>
                  <a:pt x="5743" y="169694"/>
                  <a:pt x="-1693" y="140623"/>
                  <a:pt x="335" y="110200"/>
                </a:cubicBezTo>
                <a:cubicBezTo>
                  <a:pt x="1011" y="91946"/>
                  <a:pt x="9124" y="75044"/>
                  <a:pt x="22645" y="62198"/>
                </a:cubicBezTo>
                <a:cubicBezTo>
                  <a:pt x="28054" y="56790"/>
                  <a:pt x="36167" y="48677"/>
                  <a:pt x="44956" y="39888"/>
                </a:cubicBezTo>
                <a:close/>
                <a:moveTo>
                  <a:pt x="97013" y="0"/>
                </a:moveTo>
                <a:cubicBezTo>
                  <a:pt x="104450" y="0"/>
                  <a:pt x="111887" y="3380"/>
                  <a:pt x="117296" y="8789"/>
                </a:cubicBezTo>
                <a:lnTo>
                  <a:pt x="210594" y="101411"/>
                </a:lnTo>
                <a:cubicBezTo>
                  <a:pt x="216003" y="106820"/>
                  <a:pt x="219383" y="114257"/>
                  <a:pt x="219383" y="122370"/>
                </a:cubicBezTo>
                <a:cubicBezTo>
                  <a:pt x="219383" y="130482"/>
                  <a:pt x="216003" y="137919"/>
                  <a:pt x="210594" y="143328"/>
                </a:cubicBezTo>
                <a:lnTo>
                  <a:pt x="200453" y="153469"/>
                </a:lnTo>
                <a:lnTo>
                  <a:pt x="65914" y="18930"/>
                </a:lnTo>
                <a:lnTo>
                  <a:pt x="76055" y="8789"/>
                </a:lnTo>
                <a:cubicBezTo>
                  <a:pt x="81464" y="3380"/>
                  <a:pt x="89577" y="0"/>
                  <a:pt x="970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750" b="1" dirty="0">
                <a:solidFill>
                  <a:schemeClr val="lt1">
                    <a:alpha val="0"/>
                  </a:schemeClr>
                </a:solidFill>
              </a:defRPr>
            </a:lvl1pPr>
          </a:lstStyle>
          <a:p>
            <a:pPr lvl="0" algn="ctr"/>
            <a:endParaRPr lang="en-GB"/>
          </a:p>
        </p:txBody>
      </p:sp>
      <p:sp>
        <p:nvSpPr>
          <p:cNvPr id="6" name="Text Placeholder 5">
            <a:extLst>
              <a:ext uri="{FF2B5EF4-FFF2-40B4-BE49-F238E27FC236}">
                <a16:creationId xmlns:a16="http://schemas.microsoft.com/office/drawing/2014/main" id="{5DFB2A89-AC5C-16AF-5F55-FA3C97E4CD7E}"/>
              </a:ext>
            </a:extLst>
          </p:cNvPr>
          <p:cNvSpPr>
            <a:spLocks noGrp="1"/>
          </p:cNvSpPr>
          <p:nvPr>
            <p:ph type="body" sz="quarter" idx="41"/>
          </p:nvPr>
        </p:nvSpPr>
        <p:spPr>
          <a:xfrm>
            <a:off x="4465864" y="3655803"/>
            <a:ext cx="212270" cy="344798"/>
          </a:xfrm>
          <a:custGeom>
            <a:avLst/>
            <a:gdLst>
              <a:gd name="connsiteX0" fmla="*/ 141514 w 283026"/>
              <a:gd name="connsiteY0" fmla="*/ 81129 h 459731"/>
              <a:gd name="connsiteX1" fmla="*/ 80667 w 283026"/>
              <a:gd name="connsiteY1" fmla="*/ 141976 h 459731"/>
              <a:gd name="connsiteX2" fmla="*/ 141514 w 283026"/>
              <a:gd name="connsiteY2" fmla="*/ 202823 h 459731"/>
              <a:gd name="connsiteX3" fmla="*/ 202361 w 283026"/>
              <a:gd name="connsiteY3" fmla="*/ 141976 h 459731"/>
              <a:gd name="connsiteX4" fmla="*/ 141514 w 283026"/>
              <a:gd name="connsiteY4" fmla="*/ 81129 h 459731"/>
              <a:gd name="connsiteX5" fmla="*/ 141514 w 283026"/>
              <a:gd name="connsiteY5" fmla="*/ 0 h 459731"/>
              <a:gd name="connsiteX6" fmla="*/ 258475 w 283026"/>
              <a:gd name="connsiteY6" fmla="*/ 62199 h 459731"/>
              <a:gd name="connsiteX7" fmla="*/ 273348 w 283026"/>
              <a:gd name="connsiteY7" fmla="*/ 194034 h 459731"/>
              <a:gd name="connsiteX8" fmla="*/ 209121 w 283026"/>
              <a:gd name="connsiteY8" fmla="*/ 336009 h 459731"/>
              <a:gd name="connsiteX9" fmla="*/ 153683 w 283026"/>
              <a:gd name="connsiteY9" fmla="*/ 452294 h 459731"/>
              <a:gd name="connsiteX10" fmla="*/ 141514 w 283026"/>
              <a:gd name="connsiteY10" fmla="*/ 459731 h 459731"/>
              <a:gd name="connsiteX11" fmla="*/ 129344 w 283026"/>
              <a:gd name="connsiteY11" fmla="*/ 452294 h 459731"/>
              <a:gd name="connsiteX12" fmla="*/ 73906 w 283026"/>
              <a:gd name="connsiteY12" fmla="*/ 336009 h 459731"/>
              <a:gd name="connsiteX13" fmla="*/ 9679 w 283026"/>
              <a:gd name="connsiteY13" fmla="*/ 194034 h 459731"/>
              <a:gd name="connsiteX14" fmla="*/ 24553 w 283026"/>
              <a:gd name="connsiteY14" fmla="*/ 62199 h 459731"/>
              <a:gd name="connsiteX15" fmla="*/ 141514 w 283026"/>
              <a:gd name="connsiteY15" fmla="*/ 0 h 45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026" h="459731">
                <a:moveTo>
                  <a:pt x="141514" y="81129"/>
                </a:moveTo>
                <a:cubicBezTo>
                  <a:pt x="107710" y="81129"/>
                  <a:pt x="80667" y="108172"/>
                  <a:pt x="80667" y="141976"/>
                </a:cubicBezTo>
                <a:cubicBezTo>
                  <a:pt x="80667" y="175780"/>
                  <a:pt x="107710" y="202823"/>
                  <a:pt x="141514" y="202823"/>
                </a:cubicBezTo>
                <a:cubicBezTo>
                  <a:pt x="175318" y="202823"/>
                  <a:pt x="202361" y="175780"/>
                  <a:pt x="202361" y="141976"/>
                </a:cubicBezTo>
                <a:cubicBezTo>
                  <a:pt x="202361" y="108172"/>
                  <a:pt x="175318" y="81129"/>
                  <a:pt x="141514" y="81129"/>
                </a:cubicBezTo>
                <a:close/>
                <a:moveTo>
                  <a:pt x="141514" y="0"/>
                </a:moveTo>
                <a:cubicBezTo>
                  <a:pt x="188163" y="0"/>
                  <a:pt x="232108" y="22987"/>
                  <a:pt x="258475" y="62199"/>
                </a:cubicBezTo>
                <a:cubicBezTo>
                  <a:pt x="284842" y="100735"/>
                  <a:pt x="290250" y="150089"/>
                  <a:pt x="273348" y="194034"/>
                </a:cubicBezTo>
                <a:lnTo>
                  <a:pt x="209121" y="336009"/>
                </a:lnTo>
                <a:lnTo>
                  <a:pt x="153683" y="452294"/>
                </a:lnTo>
                <a:cubicBezTo>
                  <a:pt x="151655" y="457027"/>
                  <a:pt x="146922" y="459731"/>
                  <a:pt x="141514" y="459731"/>
                </a:cubicBezTo>
                <a:cubicBezTo>
                  <a:pt x="136105" y="459731"/>
                  <a:pt x="131373" y="457027"/>
                  <a:pt x="129344" y="452294"/>
                </a:cubicBezTo>
                <a:lnTo>
                  <a:pt x="73906" y="336009"/>
                </a:lnTo>
                <a:lnTo>
                  <a:pt x="9679" y="194034"/>
                </a:lnTo>
                <a:cubicBezTo>
                  <a:pt x="-7223" y="150089"/>
                  <a:pt x="-1814" y="100735"/>
                  <a:pt x="24553" y="62199"/>
                </a:cubicBezTo>
                <a:cubicBezTo>
                  <a:pt x="50920" y="22987"/>
                  <a:pt x="94865" y="0"/>
                  <a:pt x="14151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750" b="1" dirty="0">
                <a:solidFill>
                  <a:schemeClr val="lt1">
                    <a:alpha val="0"/>
                  </a:schemeClr>
                </a:solidFill>
              </a:defRPr>
            </a:lvl1pPr>
          </a:lstStyle>
          <a:p>
            <a:pPr lvl="0" algn="ctr"/>
            <a:endParaRPr lang="en-GB"/>
          </a:p>
        </p:txBody>
      </p:sp>
      <p:sp>
        <p:nvSpPr>
          <p:cNvPr id="7" name="Text Placeholder 7">
            <a:extLst>
              <a:ext uri="{FF2B5EF4-FFF2-40B4-BE49-F238E27FC236}">
                <a16:creationId xmlns:a16="http://schemas.microsoft.com/office/drawing/2014/main" id="{ECE9B7D8-D58F-9523-0E67-4514CB183C27}"/>
              </a:ext>
            </a:extLst>
          </p:cNvPr>
          <p:cNvSpPr>
            <a:spLocks noGrp="1"/>
          </p:cNvSpPr>
          <p:nvPr>
            <p:ph type="body" sz="quarter" idx="13"/>
          </p:nvPr>
        </p:nvSpPr>
        <p:spPr>
          <a:xfrm>
            <a:off x="4929509" y="1032402"/>
            <a:ext cx="3773960" cy="560438"/>
          </a:xfrm>
        </p:spPr>
        <p:txBody>
          <a:bodyPr anchor="ctr">
            <a:noAutofit/>
          </a:bodyPr>
          <a:lstStyle>
            <a:lvl1pPr marL="0" indent="0">
              <a:lnSpc>
                <a:spcPct val="100000"/>
              </a:lnSpc>
              <a:spcBef>
                <a:spcPts val="0"/>
              </a:spcBef>
              <a:buNone/>
              <a:defRPr sz="1200" b="1">
                <a:solidFill>
                  <a:schemeClr val="tx1">
                    <a:lumMod val="75000"/>
                    <a:lumOff val="25000"/>
                  </a:schemeClr>
                </a:solidFill>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a:t>Click to edit Master text styles</a:t>
            </a:r>
          </a:p>
        </p:txBody>
      </p:sp>
      <p:sp>
        <p:nvSpPr>
          <p:cNvPr id="8" name="Text Placeholder 7">
            <a:extLst>
              <a:ext uri="{FF2B5EF4-FFF2-40B4-BE49-F238E27FC236}">
                <a16:creationId xmlns:a16="http://schemas.microsoft.com/office/drawing/2014/main" id="{73EF375A-DB4B-0D72-D9D2-3EB6808A4845}"/>
              </a:ext>
            </a:extLst>
          </p:cNvPr>
          <p:cNvSpPr>
            <a:spLocks noGrp="1"/>
          </p:cNvSpPr>
          <p:nvPr>
            <p:ph type="body" sz="quarter" idx="33"/>
          </p:nvPr>
        </p:nvSpPr>
        <p:spPr>
          <a:xfrm>
            <a:off x="4929509" y="1928810"/>
            <a:ext cx="3773960" cy="560438"/>
          </a:xfrm>
        </p:spPr>
        <p:txBody>
          <a:bodyPr anchor="ctr">
            <a:noAutofit/>
          </a:bodyPr>
          <a:lstStyle>
            <a:lvl1pPr marL="0" indent="0">
              <a:lnSpc>
                <a:spcPct val="100000"/>
              </a:lnSpc>
              <a:spcBef>
                <a:spcPts val="0"/>
              </a:spcBef>
              <a:buNone/>
              <a:defRPr sz="1200" b="1">
                <a:solidFill>
                  <a:schemeClr val="tx1">
                    <a:lumMod val="75000"/>
                    <a:lumOff val="25000"/>
                  </a:schemeClr>
                </a:solidFill>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a:t>Click to edit Master text styles</a:t>
            </a:r>
          </a:p>
        </p:txBody>
      </p:sp>
      <p:sp>
        <p:nvSpPr>
          <p:cNvPr id="9" name="Text Placeholder 7">
            <a:extLst>
              <a:ext uri="{FF2B5EF4-FFF2-40B4-BE49-F238E27FC236}">
                <a16:creationId xmlns:a16="http://schemas.microsoft.com/office/drawing/2014/main" id="{1297AFCA-8E69-DE98-463D-2FA9BCF0AC0D}"/>
              </a:ext>
            </a:extLst>
          </p:cNvPr>
          <p:cNvSpPr>
            <a:spLocks noGrp="1"/>
          </p:cNvSpPr>
          <p:nvPr>
            <p:ph type="body" sz="quarter" idx="36"/>
          </p:nvPr>
        </p:nvSpPr>
        <p:spPr>
          <a:xfrm>
            <a:off x="4929509" y="2654247"/>
            <a:ext cx="3773960" cy="560438"/>
          </a:xfrm>
        </p:spPr>
        <p:txBody>
          <a:bodyPr anchor="ctr">
            <a:noAutofit/>
          </a:bodyPr>
          <a:lstStyle>
            <a:lvl1pPr marL="0" indent="0">
              <a:lnSpc>
                <a:spcPct val="100000"/>
              </a:lnSpc>
              <a:spcBef>
                <a:spcPts val="0"/>
              </a:spcBef>
              <a:buNone/>
              <a:defRPr sz="1200" b="1">
                <a:solidFill>
                  <a:schemeClr val="tx1">
                    <a:lumMod val="75000"/>
                    <a:lumOff val="25000"/>
                  </a:schemeClr>
                </a:solidFill>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a:t>Click to edit Master text styles</a:t>
            </a:r>
          </a:p>
        </p:txBody>
      </p:sp>
      <p:sp>
        <p:nvSpPr>
          <p:cNvPr id="10" name="Text Placeholder 7">
            <a:extLst>
              <a:ext uri="{FF2B5EF4-FFF2-40B4-BE49-F238E27FC236}">
                <a16:creationId xmlns:a16="http://schemas.microsoft.com/office/drawing/2014/main" id="{861A065D-CD5C-5187-2E10-389396687308}"/>
              </a:ext>
            </a:extLst>
          </p:cNvPr>
          <p:cNvSpPr>
            <a:spLocks noGrp="1"/>
          </p:cNvSpPr>
          <p:nvPr>
            <p:ph type="body" sz="quarter" idx="39"/>
          </p:nvPr>
        </p:nvSpPr>
        <p:spPr>
          <a:xfrm>
            <a:off x="4929509" y="3547983"/>
            <a:ext cx="3773960" cy="560438"/>
          </a:xfrm>
        </p:spPr>
        <p:txBody>
          <a:bodyPr anchor="ctr">
            <a:noAutofit/>
          </a:bodyPr>
          <a:lstStyle>
            <a:lvl1pPr marL="0" indent="0">
              <a:lnSpc>
                <a:spcPct val="100000"/>
              </a:lnSpc>
              <a:spcBef>
                <a:spcPts val="0"/>
              </a:spcBef>
              <a:buNone/>
              <a:defRPr sz="1200" b="1">
                <a:solidFill>
                  <a:schemeClr val="tx1">
                    <a:lumMod val="75000"/>
                    <a:lumOff val="25000"/>
                  </a:schemeClr>
                </a:solidFill>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a:t>Click to edit Master text styles</a:t>
            </a:r>
          </a:p>
        </p:txBody>
      </p:sp>
    </p:spTree>
    <p:extLst>
      <p:ext uri="{BB962C8B-B14F-4D97-AF65-F5344CB8AC3E}">
        <p14:creationId xmlns:p14="http://schemas.microsoft.com/office/powerpoint/2010/main" val="1124444351"/>
      </p:ext>
    </p:extLst>
  </p:cSld>
  <p:clrMapOvr>
    <a:masterClrMapping/>
  </p:clrMapOvr>
  <p:extLst>
    <p:ext uri="{DCECCB84-F9BA-43D5-87BE-67443E8EF086}">
      <p15:sldGuideLst xmlns:p15="http://schemas.microsoft.com/office/powerpoint/2012/main">
        <p15:guide id="2" pos="7386" userDrawn="1">
          <p15:clr>
            <a:srgbClr val="FBAE40"/>
          </p15:clr>
        </p15:guide>
        <p15:guide id="4" orient="horz" pos="406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S06V1">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FF1DBEE-BA8F-4618-BF57-BEEB95047B28}"/>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10" name="Title 1">
            <a:extLst>
              <a:ext uri="{FF2B5EF4-FFF2-40B4-BE49-F238E27FC236}">
                <a16:creationId xmlns:a16="http://schemas.microsoft.com/office/drawing/2014/main" id="{7DBEFECB-CF03-7F1C-AB91-43ED0E5E1CF9}"/>
              </a:ext>
            </a:extLst>
          </p:cNvPr>
          <p:cNvSpPr>
            <a:spLocks noGrp="1"/>
          </p:cNvSpPr>
          <p:nvPr>
            <p:ph type="title"/>
          </p:nvPr>
        </p:nvSpPr>
        <p:spPr>
          <a:xfrm>
            <a:off x="1520428" y="1645921"/>
            <a:ext cx="6103145" cy="1183109"/>
          </a:xfrm>
        </p:spPr>
        <p:txBody>
          <a:bodyPr anchor="b">
            <a:noAutofit/>
          </a:bodyPr>
          <a:lstStyle>
            <a:lvl1pPr algn="ctr">
              <a:defRPr sz="3300" b="0">
                <a:latin typeface="+mj-lt"/>
              </a:defRPr>
            </a:lvl1pPr>
          </a:lstStyle>
          <a:p>
            <a:r>
              <a:rPr lang="en-US"/>
              <a:t>Click to edit Master title</a:t>
            </a:r>
          </a:p>
        </p:txBody>
      </p:sp>
      <p:sp>
        <p:nvSpPr>
          <p:cNvPr id="11" name="Text Placeholder 10">
            <a:extLst>
              <a:ext uri="{FF2B5EF4-FFF2-40B4-BE49-F238E27FC236}">
                <a16:creationId xmlns:a16="http://schemas.microsoft.com/office/drawing/2014/main" id="{797C8C00-90C8-D879-657C-39E4141304FE}"/>
              </a:ext>
            </a:extLst>
          </p:cNvPr>
          <p:cNvSpPr>
            <a:spLocks noGrp="1"/>
          </p:cNvSpPr>
          <p:nvPr>
            <p:ph type="body" sz="quarter" idx="16"/>
          </p:nvPr>
        </p:nvSpPr>
        <p:spPr>
          <a:xfrm>
            <a:off x="1520428" y="2897366"/>
            <a:ext cx="6103145" cy="590850"/>
          </a:xfrm>
        </p:spPr>
        <p:txBody>
          <a:bodyPr anchor="t">
            <a:noAutofit/>
          </a:bodyPr>
          <a:lstStyle>
            <a:lvl1pPr marL="0" indent="0" algn="ctr">
              <a:buNone/>
              <a:defRPr sz="135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931768327"/>
      </p:ext>
    </p:extLst>
  </p:cSld>
  <p:clrMapOvr>
    <a:masterClrMapping/>
  </p:clrMapOvr>
  <p:extLst>
    <p:ext uri="{DCECCB84-F9BA-43D5-87BE-67443E8EF086}">
      <p15:sldGuideLst xmlns:p15="http://schemas.microsoft.com/office/powerpoint/2012/main">
        <p15:guide id="2" pos="7386" userDrawn="1">
          <p15:clr>
            <a:srgbClr val="FBAE40"/>
          </p15:clr>
        </p15:guide>
        <p15:guide id="3" pos="3840" userDrawn="1">
          <p15:clr>
            <a:srgbClr val="FBAE40"/>
          </p15:clr>
        </p15:guide>
        <p15:guide id="4" orient="horz" pos="406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S06V2">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FF1DBEE-BA8F-4618-BF57-BEEB95047B28}"/>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10" name="Title 1">
            <a:extLst>
              <a:ext uri="{FF2B5EF4-FFF2-40B4-BE49-F238E27FC236}">
                <a16:creationId xmlns:a16="http://schemas.microsoft.com/office/drawing/2014/main" id="{7DBEFECB-CF03-7F1C-AB91-43ED0E5E1CF9}"/>
              </a:ext>
            </a:extLst>
          </p:cNvPr>
          <p:cNvSpPr>
            <a:spLocks noGrp="1"/>
          </p:cNvSpPr>
          <p:nvPr>
            <p:ph type="title"/>
          </p:nvPr>
        </p:nvSpPr>
        <p:spPr>
          <a:xfrm>
            <a:off x="1520428" y="1645921"/>
            <a:ext cx="6103145" cy="1183109"/>
          </a:xfrm>
        </p:spPr>
        <p:txBody>
          <a:bodyPr anchor="b">
            <a:noAutofit/>
          </a:bodyPr>
          <a:lstStyle>
            <a:lvl1pPr algn="ctr">
              <a:defRPr sz="3300" b="0">
                <a:latin typeface="+mj-lt"/>
              </a:defRPr>
            </a:lvl1pPr>
          </a:lstStyle>
          <a:p>
            <a:r>
              <a:rPr lang="en-US"/>
              <a:t>Click to edit Master title</a:t>
            </a:r>
          </a:p>
        </p:txBody>
      </p:sp>
      <p:sp>
        <p:nvSpPr>
          <p:cNvPr id="11" name="Text Placeholder 10">
            <a:extLst>
              <a:ext uri="{FF2B5EF4-FFF2-40B4-BE49-F238E27FC236}">
                <a16:creationId xmlns:a16="http://schemas.microsoft.com/office/drawing/2014/main" id="{797C8C00-90C8-D879-657C-39E4141304FE}"/>
              </a:ext>
            </a:extLst>
          </p:cNvPr>
          <p:cNvSpPr>
            <a:spLocks noGrp="1"/>
          </p:cNvSpPr>
          <p:nvPr>
            <p:ph type="body" sz="quarter" idx="16"/>
          </p:nvPr>
        </p:nvSpPr>
        <p:spPr>
          <a:xfrm>
            <a:off x="1520428" y="2897366"/>
            <a:ext cx="6103145" cy="590850"/>
          </a:xfrm>
        </p:spPr>
        <p:txBody>
          <a:bodyPr anchor="t">
            <a:noAutofit/>
          </a:bodyPr>
          <a:lstStyle>
            <a:lvl1pPr marL="0" indent="0" algn="ctr">
              <a:buNone/>
              <a:defRPr sz="1350">
                <a:solidFill>
                  <a:schemeClr val="tx2"/>
                </a:solidFill>
              </a:defRPr>
            </a:lvl1pPr>
          </a:lstStyle>
          <a:p>
            <a:pPr lvl="0"/>
            <a:r>
              <a:rPr lang="en-US"/>
              <a:t>Click to edit Master text styles</a:t>
            </a:r>
          </a:p>
        </p:txBody>
      </p:sp>
      <p:sp>
        <p:nvSpPr>
          <p:cNvPr id="2" name="Line">
            <a:extLst>
              <a:ext uri="{FF2B5EF4-FFF2-40B4-BE49-F238E27FC236}">
                <a16:creationId xmlns:a16="http://schemas.microsoft.com/office/drawing/2014/main" id="{051DE302-F517-F6F2-8DBB-05C1E95FF9BA}"/>
              </a:ext>
            </a:extLst>
          </p:cNvPr>
          <p:cNvSpPr/>
          <p:nvPr userDrawn="1"/>
        </p:nvSpPr>
        <p:spPr>
          <a:xfrm>
            <a:off x="1520428" y="3662621"/>
            <a:ext cx="6103145" cy="0"/>
          </a:xfrm>
          <a:prstGeom prst="line">
            <a:avLst/>
          </a:prstGeom>
          <a:ln w="12700">
            <a:solidFill>
              <a:schemeClr val="accent1"/>
            </a:solidFill>
            <a:miter/>
          </a:ln>
        </p:spPr>
        <p:txBody>
          <a:bodyPr lIns="25717" rIns="25717"/>
          <a:lstStyle/>
          <a:p>
            <a:endParaRPr sz="1013"/>
          </a:p>
        </p:txBody>
      </p:sp>
      <p:sp>
        <p:nvSpPr>
          <p:cNvPr id="4" name="Line">
            <a:extLst>
              <a:ext uri="{FF2B5EF4-FFF2-40B4-BE49-F238E27FC236}">
                <a16:creationId xmlns:a16="http://schemas.microsoft.com/office/drawing/2014/main" id="{AA2C1D93-9263-296C-980B-2033F4987A2E}"/>
              </a:ext>
            </a:extLst>
          </p:cNvPr>
          <p:cNvSpPr/>
          <p:nvPr userDrawn="1"/>
        </p:nvSpPr>
        <p:spPr>
          <a:xfrm>
            <a:off x="1520428" y="1485206"/>
            <a:ext cx="6103145" cy="0"/>
          </a:xfrm>
          <a:prstGeom prst="line">
            <a:avLst/>
          </a:prstGeom>
          <a:ln w="12700">
            <a:solidFill>
              <a:schemeClr val="accent1"/>
            </a:solidFill>
            <a:miter/>
          </a:ln>
        </p:spPr>
        <p:txBody>
          <a:bodyPr lIns="25717" rIns="25717"/>
          <a:lstStyle/>
          <a:p>
            <a:endParaRPr sz="1013"/>
          </a:p>
        </p:txBody>
      </p:sp>
    </p:spTree>
    <p:extLst>
      <p:ext uri="{BB962C8B-B14F-4D97-AF65-F5344CB8AC3E}">
        <p14:creationId xmlns:p14="http://schemas.microsoft.com/office/powerpoint/2010/main" val="3551938476"/>
      </p:ext>
    </p:extLst>
  </p:cSld>
  <p:clrMapOvr>
    <a:masterClrMapping/>
  </p:clrMapOvr>
  <p:extLst>
    <p:ext uri="{DCECCB84-F9BA-43D5-87BE-67443E8EF086}">
      <p15:sldGuideLst xmlns:p15="http://schemas.microsoft.com/office/powerpoint/2012/main">
        <p15:guide id="2" pos="7386" userDrawn="1">
          <p15:clr>
            <a:srgbClr val="FBAE40"/>
          </p15:clr>
        </p15:guide>
        <p15:guide id="3" pos="3840" userDrawn="1">
          <p15:clr>
            <a:srgbClr val="FBAE40"/>
          </p15:clr>
        </p15:guide>
        <p15:guide id="4" orient="horz" pos="406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S06V3">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FF1DBEE-BA8F-4618-BF57-BEEB95047B28}"/>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10" name="Title 1">
            <a:extLst>
              <a:ext uri="{FF2B5EF4-FFF2-40B4-BE49-F238E27FC236}">
                <a16:creationId xmlns:a16="http://schemas.microsoft.com/office/drawing/2014/main" id="{7DBEFECB-CF03-7F1C-AB91-43ED0E5E1CF9}"/>
              </a:ext>
            </a:extLst>
          </p:cNvPr>
          <p:cNvSpPr>
            <a:spLocks noGrp="1"/>
          </p:cNvSpPr>
          <p:nvPr>
            <p:ph type="title"/>
          </p:nvPr>
        </p:nvSpPr>
        <p:spPr>
          <a:xfrm>
            <a:off x="440532" y="1645921"/>
            <a:ext cx="4131469" cy="1183109"/>
          </a:xfrm>
        </p:spPr>
        <p:txBody>
          <a:bodyPr anchor="b">
            <a:noAutofit/>
          </a:bodyPr>
          <a:lstStyle>
            <a:lvl1pPr algn="l">
              <a:defRPr sz="3300" b="0">
                <a:latin typeface="+mj-lt"/>
              </a:defRPr>
            </a:lvl1pPr>
          </a:lstStyle>
          <a:p>
            <a:r>
              <a:rPr lang="en-US"/>
              <a:t>Click to edit Master title</a:t>
            </a:r>
          </a:p>
        </p:txBody>
      </p:sp>
      <p:sp>
        <p:nvSpPr>
          <p:cNvPr id="11" name="Text Placeholder 10">
            <a:extLst>
              <a:ext uri="{FF2B5EF4-FFF2-40B4-BE49-F238E27FC236}">
                <a16:creationId xmlns:a16="http://schemas.microsoft.com/office/drawing/2014/main" id="{797C8C00-90C8-D879-657C-39E4141304FE}"/>
              </a:ext>
            </a:extLst>
          </p:cNvPr>
          <p:cNvSpPr>
            <a:spLocks noGrp="1"/>
          </p:cNvSpPr>
          <p:nvPr>
            <p:ph type="body" sz="quarter" idx="16"/>
          </p:nvPr>
        </p:nvSpPr>
        <p:spPr>
          <a:xfrm>
            <a:off x="440532" y="2897366"/>
            <a:ext cx="4131469" cy="590850"/>
          </a:xfrm>
        </p:spPr>
        <p:txBody>
          <a:bodyPr anchor="t">
            <a:noAutofit/>
          </a:bodyPr>
          <a:lstStyle>
            <a:lvl1pPr marL="0" indent="0" algn="l">
              <a:buNone/>
              <a:defRPr sz="1350">
                <a:solidFill>
                  <a:schemeClr val="tx2"/>
                </a:solidFill>
              </a:defRPr>
            </a:lvl1pPr>
          </a:lstStyle>
          <a:p>
            <a:pPr lvl="0"/>
            <a:r>
              <a:rPr lang="en-US"/>
              <a:t>Click to edit Master text styles</a:t>
            </a:r>
          </a:p>
        </p:txBody>
      </p:sp>
      <p:sp>
        <p:nvSpPr>
          <p:cNvPr id="6" name="Picture Placeholder 11">
            <a:extLst>
              <a:ext uri="{FF2B5EF4-FFF2-40B4-BE49-F238E27FC236}">
                <a16:creationId xmlns:a16="http://schemas.microsoft.com/office/drawing/2014/main" id="{D5999C54-5396-0470-E6BA-A1B2E368076C}"/>
              </a:ext>
            </a:extLst>
          </p:cNvPr>
          <p:cNvSpPr>
            <a:spLocks noGrp="1"/>
          </p:cNvSpPr>
          <p:nvPr>
            <p:ph type="pic" sz="quarter" idx="21"/>
          </p:nvPr>
        </p:nvSpPr>
        <p:spPr>
          <a:xfrm>
            <a:off x="5329237" y="1101039"/>
            <a:ext cx="3814763" cy="2941424"/>
          </a:xfrm>
        </p:spPr>
        <p:txBody>
          <a:bodyPr vert="horz" lIns="91440" tIns="45720" rIns="91440" bIns="45720" rtlCol="0">
            <a:noAutofit/>
          </a:bodyPr>
          <a:lstStyle>
            <a:lvl1pPr>
              <a:defRPr lang="en-US"/>
            </a:lvl1pPr>
          </a:lstStyle>
          <a:p>
            <a:pPr marL="0" lvl="0" indent="0">
              <a:buNone/>
            </a:pPr>
            <a:endParaRPr lang="en-US"/>
          </a:p>
        </p:txBody>
      </p:sp>
    </p:spTree>
    <p:extLst>
      <p:ext uri="{BB962C8B-B14F-4D97-AF65-F5344CB8AC3E}">
        <p14:creationId xmlns:p14="http://schemas.microsoft.com/office/powerpoint/2010/main" val="1901987904"/>
      </p:ext>
    </p:extLst>
  </p:cSld>
  <p:clrMapOvr>
    <a:masterClrMapping/>
  </p:clrMapOvr>
  <p:extLst>
    <p:ext uri="{DCECCB84-F9BA-43D5-87BE-67443E8EF086}">
      <p15:sldGuideLst xmlns:p15="http://schemas.microsoft.com/office/powerpoint/2012/main">
        <p15:guide id="2" pos="7386" userDrawn="1">
          <p15:clr>
            <a:srgbClr val="FBAE40"/>
          </p15:clr>
        </p15:guide>
        <p15:guide id="3" pos="3840" userDrawn="1">
          <p15:clr>
            <a:srgbClr val="FBAE40"/>
          </p15:clr>
        </p15:guide>
        <p15:guide id="4" orient="horz" pos="406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S07V1">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FF1DBEE-BA8F-4618-BF57-BEEB95047B28}"/>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19" name="Line">
            <a:extLst>
              <a:ext uri="{FF2B5EF4-FFF2-40B4-BE49-F238E27FC236}">
                <a16:creationId xmlns:a16="http://schemas.microsoft.com/office/drawing/2014/main" id="{B6DF2F05-FD6A-291F-179A-BE2A76DF883B}"/>
              </a:ext>
            </a:extLst>
          </p:cNvPr>
          <p:cNvSpPr/>
          <p:nvPr userDrawn="1"/>
        </p:nvSpPr>
        <p:spPr>
          <a:xfrm>
            <a:off x="440532" y="4485581"/>
            <a:ext cx="8259257" cy="0"/>
          </a:xfrm>
          <a:prstGeom prst="line">
            <a:avLst/>
          </a:prstGeom>
          <a:ln w="12700">
            <a:solidFill>
              <a:schemeClr val="accent1"/>
            </a:solidFill>
            <a:miter/>
          </a:ln>
        </p:spPr>
        <p:txBody>
          <a:bodyPr lIns="25717" rIns="25717"/>
          <a:lstStyle/>
          <a:p>
            <a:endParaRPr sz="1013"/>
          </a:p>
        </p:txBody>
      </p:sp>
      <p:sp>
        <p:nvSpPr>
          <p:cNvPr id="20" name="Title 1">
            <a:extLst>
              <a:ext uri="{FF2B5EF4-FFF2-40B4-BE49-F238E27FC236}">
                <a16:creationId xmlns:a16="http://schemas.microsoft.com/office/drawing/2014/main" id="{04E9220F-E5C9-CFB9-AA17-FDE8B4DC722C}"/>
              </a:ext>
            </a:extLst>
          </p:cNvPr>
          <p:cNvSpPr>
            <a:spLocks noGrp="1"/>
          </p:cNvSpPr>
          <p:nvPr>
            <p:ph type="title"/>
          </p:nvPr>
        </p:nvSpPr>
        <p:spPr>
          <a:xfrm>
            <a:off x="440531" y="438151"/>
            <a:ext cx="8262938" cy="697706"/>
          </a:xfrm>
        </p:spPr>
        <p:txBody>
          <a:bodyPr wrap="square" anchor="t">
            <a:noAutofit/>
          </a:bodyPr>
          <a:lstStyle>
            <a:lvl1pPr>
              <a:defRPr sz="3300" b="0">
                <a:latin typeface="+mj-lt"/>
              </a:defRPr>
            </a:lvl1pPr>
          </a:lstStyle>
          <a:p>
            <a:r>
              <a:rPr lang="en-US"/>
              <a:t>Click to edit Master title</a:t>
            </a:r>
          </a:p>
        </p:txBody>
      </p:sp>
      <p:sp>
        <p:nvSpPr>
          <p:cNvPr id="4" name="Picture Placeholder 11">
            <a:extLst>
              <a:ext uri="{FF2B5EF4-FFF2-40B4-BE49-F238E27FC236}">
                <a16:creationId xmlns:a16="http://schemas.microsoft.com/office/drawing/2014/main" id="{ED2A23B5-C0B6-3AAC-B354-EC615F3EB561}"/>
              </a:ext>
            </a:extLst>
          </p:cNvPr>
          <p:cNvSpPr>
            <a:spLocks noGrp="1"/>
          </p:cNvSpPr>
          <p:nvPr>
            <p:ph type="pic" sz="quarter" idx="21"/>
          </p:nvPr>
        </p:nvSpPr>
        <p:spPr>
          <a:xfrm>
            <a:off x="440531" y="1325719"/>
            <a:ext cx="2970000" cy="2970000"/>
          </a:xfrm>
        </p:spPr>
        <p:txBody>
          <a:bodyPr vert="horz" lIns="91440" tIns="45720" rIns="91440" bIns="45720" rtlCol="0">
            <a:noAutofit/>
          </a:bodyPr>
          <a:lstStyle>
            <a:lvl1pPr>
              <a:defRPr lang="en-US"/>
            </a:lvl1pPr>
          </a:lstStyle>
          <a:p>
            <a:pPr marL="0" lvl="0" indent="0">
              <a:buNone/>
            </a:pPr>
            <a:endParaRPr lang="en-US"/>
          </a:p>
        </p:txBody>
      </p:sp>
      <p:sp>
        <p:nvSpPr>
          <p:cNvPr id="6" name="Text Placeholder 10">
            <a:extLst>
              <a:ext uri="{FF2B5EF4-FFF2-40B4-BE49-F238E27FC236}">
                <a16:creationId xmlns:a16="http://schemas.microsoft.com/office/drawing/2014/main" id="{B8B5E718-DB32-6674-D4BE-027301645703}"/>
              </a:ext>
            </a:extLst>
          </p:cNvPr>
          <p:cNvSpPr>
            <a:spLocks noGrp="1"/>
          </p:cNvSpPr>
          <p:nvPr>
            <p:ph type="body" sz="quarter" idx="13" hasCustomPrompt="1"/>
          </p:nvPr>
        </p:nvSpPr>
        <p:spPr>
          <a:xfrm>
            <a:off x="3524597" y="1636665"/>
            <a:ext cx="5175192" cy="255000"/>
          </a:xfrm>
        </p:spPr>
        <p:txBody>
          <a:bodyPr anchor="ctr">
            <a:noAutofit/>
          </a:bodyPr>
          <a:lstStyle>
            <a:lvl1pPr marL="0" indent="0">
              <a:lnSpc>
                <a:spcPct val="100000"/>
              </a:lnSpc>
              <a:spcBef>
                <a:spcPts val="0"/>
              </a:spcBef>
              <a:buNone/>
              <a:defRPr sz="1200">
                <a:solidFill>
                  <a:schemeClr val="tx2"/>
                </a:solidFill>
              </a:defRPr>
            </a:lvl1pPr>
          </a:lstStyle>
          <a:p>
            <a:pPr lvl="0"/>
            <a:r>
              <a:rPr lang="en-US"/>
              <a:t>Designation</a:t>
            </a:r>
          </a:p>
        </p:txBody>
      </p:sp>
      <p:sp>
        <p:nvSpPr>
          <p:cNvPr id="7" name="Text Placeholder 10">
            <a:extLst>
              <a:ext uri="{FF2B5EF4-FFF2-40B4-BE49-F238E27FC236}">
                <a16:creationId xmlns:a16="http://schemas.microsoft.com/office/drawing/2014/main" id="{A8537F55-5FAD-74EA-FB5C-AD65BDBD2F91}"/>
              </a:ext>
            </a:extLst>
          </p:cNvPr>
          <p:cNvSpPr>
            <a:spLocks noGrp="1"/>
          </p:cNvSpPr>
          <p:nvPr>
            <p:ph type="body" sz="quarter" idx="14" hasCustomPrompt="1"/>
          </p:nvPr>
        </p:nvSpPr>
        <p:spPr>
          <a:xfrm>
            <a:off x="3524597" y="1325718"/>
            <a:ext cx="5175192" cy="308969"/>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Name</a:t>
            </a:r>
          </a:p>
        </p:txBody>
      </p:sp>
      <p:sp>
        <p:nvSpPr>
          <p:cNvPr id="8" name="Text Placeholder 10">
            <a:extLst>
              <a:ext uri="{FF2B5EF4-FFF2-40B4-BE49-F238E27FC236}">
                <a16:creationId xmlns:a16="http://schemas.microsoft.com/office/drawing/2014/main" id="{05D0DCCA-8BA3-0294-2EB8-ED93CC6BDC44}"/>
              </a:ext>
            </a:extLst>
          </p:cNvPr>
          <p:cNvSpPr>
            <a:spLocks noGrp="1"/>
          </p:cNvSpPr>
          <p:nvPr>
            <p:ph type="body" sz="quarter" idx="22" hasCustomPrompt="1"/>
          </p:nvPr>
        </p:nvSpPr>
        <p:spPr>
          <a:xfrm>
            <a:off x="3524597" y="1901552"/>
            <a:ext cx="5175192" cy="2394167"/>
          </a:xfrm>
        </p:spPr>
        <p:txBody>
          <a:bodyPr anchor="t">
            <a:noAutofit/>
          </a:bodyPr>
          <a:lstStyle>
            <a:lvl1pPr marL="0" indent="0">
              <a:lnSpc>
                <a:spcPct val="100000"/>
              </a:lnSpc>
              <a:spcBef>
                <a:spcPts val="0"/>
              </a:spcBef>
              <a:buNone/>
              <a:defRPr sz="1200">
                <a:solidFill>
                  <a:schemeClr val="tx2"/>
                </a:solidFill>
              </a:defRPr>
            </a:lvl1pPr>
          </a:lstStyle>
          <a:p>
            <a:pPr lvl="0"/>
            <a:r>
              <a:rPr lang="en-US"/>
              <a:t>Description</a:t>
            </a:r>
          </a:p>
        </p:txBody>
      </p:sp>
    </p:spTree>
    <p:extLst>
      <p:ext uri="{BB962C8B-B14F-4D97-AF65-F5344CB8AC3E}">
        <p14:creationId xmlns:p14="http://schemas.microsoft.com/office/powerpoint/2010/main" val="3010977588"/>
      </p:ext>
    </p:extLst>
  </p:cSld>
  <p:clrMapOvr>
    <a:masterClrMapping/>
  </p:clrMapOvr>
  <p:extLst>
    <p:ext uri="{DCECCB84-F9BA-43D5-87BE-67443E8EF086}">
      <p15:sldGuideLst xmlns:p15="http://schemas.microsoft.com/office/powerpoint/2012/main">
        <p15:guide id="2" pos="7386" userDrawn="1">
          <p15:clr>
            <a:srgbClr val="FBAE40"/>
          </p15:clr>
        </p15:guide>
        <p15:guide id="4" orient="horz" pos="4068"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S07V2">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FF1DBEE-BA8F-4618-BF57-BEEB95047B28}"/>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19" name="Line">
            <a:extLst>
              <a:ext uri="{FF2B5EF4-FFF2-40B4-BE49-F238E27FC236}">
                <a16:creationId xmlns:a16="http://schemas.microsoft.com/office/drawing/2014/main" id="{B6DF2F05-FD6A-291F-179A-BE2A76DF883B}"/>
              </a:ext>
            </a:extLst>
          </p:cNvPr>
          <p:cNvSpPr/>
          <p:nvPr userDrawn="1"/>
        </p:nvSpPr>
        <p:spPr>
          <a:xfrm>
            <a:off x="440532" y="4485581"/>
            <a:ext cx="8259257" cy="0"/>
          </a:xfrm>
          <a:prstGeom prst="line">
            <a:avLst/>
          </a:prstGeom>
          <a:ln w="12700">
            <a:solidFill>
              <a:schemeClr val="accent1"/>
            </a:solidFill>
            <a:miter/>
          </a:ln>
        </p:spPr>
        <p:txBody>
          <a:bodyPr lIns="25717" rIns="25717"/>
          <a:lstStyle/>
          <a:p>
            <a:endParaRPr sz="1013"/>
          </a:p>
        </p:txBody>
      </p:sp>
      <p:sp>
        <p:nvSpPr>
          <p:cNvPr id="20" name="Title 1">
            <a:extLst>
              <a:ext uri="{FF2B5EF4-FFF2-40B4-BE49-F238E27FC236}">
                <a16:creationId xmlns:a16="http://schemas.microsoft.com/office/drawing/2014/main" id="{04E9220F-E5C9-CFB9-AA17-FDE8B4DC722C}"/>
              </a:ext>
            </a:extLst>
          </p:cNvPr>
          <p:cNvSpPr>
            <a:spLocks noGrp="1"/>
          </p:cNvSpPr>
          <p:nvPr>
            <p:ph type="title"/>
          </p:nvPr>
        </p:nvSpPr>
        <p:spPr>
          <a:xfrm>
            <a:off x="440531" y="438151"/>
            <a:ext cx="8262938" cy="697706"/>
          </a:xfrm>
        </p:spPr>
        <p:txBody>
          <a:bodyPr wrap="square" anchor="t">
            <a:noAutofit/>
          </a:bodyPr>
          <a:lstStyle>
            <a:lvl1pPr>
              <a:defRPr sz="3300" b="0">
                <a:latin typeface="+mj-lt"/>
              </a:defRPr>
            </a:lvl1pPr>
          </a:lstStyle>
          <a:p>
            <a:r>
              <a:rPr lang="en-US"/>
              <a:t>Click to edit Master title</a:t>
            </a:r>
          </a:p>
        </p:txBody>
      </p:sp>
      <p:sp>
        <p:nvSpPr>
          <p:cNvPr id="4" name="Picture Placeholder 11">
            <a:extLst>
              <a:ext uri="{FF2B5EF4-FFF2-40B4-BE49-F238E27FC236}">
                <a16:creationId xmlns:a16="http://schemas.microsoft.com/office/drawing/2014/main" id="{ED2A23B5-C0B6-3AAC-B354-EC615F3EB561}"/>
              </a:ext>
            </a:extLst>
          </p:cNvPr>
          <p:cNvSpPr>
            <a:spLocks noGrp="1"/>
          </p:cNvSpPr>
          <p:nvPr>
            <p:ph type="pic" sz="quarter" idx="21"/>
          </p:nvPr>
        </p:nvSpPr>
        <p:spPr>
          <a:xfrm>
            <a:off x="786010" y="1473367"/>
            <a:ext cx="2029380" cy="2029380"/>
          </a:xfrm>
        </p:spPr>
        <p:txBody>
          <a:bodyPr vert="horz" lIns="91440" tIns="45720" rIns="91440" bIns="45720" rtlCol="0">
            <a:noAutofit/>
          </a:bodyPr>
          <a:lstStyle>
            <a:lvl1pPr>
              <a:defRPr lang="en-US"/>
            </a:lvl1pPr>
          </a:lstStyle>
          <a:p>
            <a:pPr marL="0" lvl="0" indent="0">
              <a:buNone/>
            </a:pPr>
            <a:endParaRPr lang="en-US"/>
          </a:p>
        </p:txBody>
      </p:sp>
      <p:sp>
        <p:nvSpPr>
          <p:cNvPr id="6" name="Text Placeholder 10">
            <a:extLst>
              <a:ext uri="{FF2B5EF4-FFF2-40B4-BE49-F238E27FC236}">
                <a16:creationId xmlns:a16="http://schemas.microsoft.com/office/drawing/2014/main" id="{B8B5E718-DB32-6674-D4BE-027301645703}"/>
              </a:ext>
            </a:extLst>
          </p:cNvPr>
          <p:cNvSpPr>
            <a:spLocks noGrp="1"/>
          </p:cNvSpPr>
          <p:nvPr>
            <p:ph type="body" sz="quarter" idx="13" hasCustomPrompt="1"/>
          </p:nvPr>
        </p:nvSpPr>
        <p:spPr>
          <a:xfrm>
            <a:off x="786010" y="3893070"/>
            <a:ext cx="2029380" cy="255000"/>
          </a:xfrm>
        </p:spPr>
        <p:txBody>
          <a:bodyPr anchor="ctr">
            <a:noAutofit/>
          </a:bodyPr>
          <a:lstStyle>
            <a:lvl1pPr marL="0" indent="0" algn="ctr">
              <a:lnSpc>
                <a:spcPct val="100000"/>
              </a:lnSpc>
              <a:spcBef>
                <a:spcPts val="0"/>
              </a:spcBef>
              <a:buNone/>
              <a:defRPr sz="1200">
                <a:solidFill>
                  <a:schemeClr val="tx2"/>
                </a:solidFill>
              </a:defRPr>
            </a:lvl1pPr>
          </a:lstStyle>
          <a:p>
            <a:pPr lvl="0"/>
            <a:r>
              <a:rPr lang="en-US"/>
              <a:t>Designation</a:t>
            </a:r>
          </a:p>
        </p:txBody>
      </p:sp>
      <p:sp>
        <p:nvSpPr>
          <p:cNvPr id="7" name="Text Placeholder 10">
            <a:extLst>
              <a:ext uri="{FF2B5EF4-FFF2-40B4-BE49-F238E27FC236}">
                <a16:creationId xmlns:a16="http://schemas.microsoft.com/office/drawing/2014/main" id="{A8537F55-5FAD-74EA-FB5C-AD65BDBD2F91}"/>
              </a:ext>
            </a:extLst>
          </p:cNvPr>
          <p:cNvSpPr>
            <a:spLocks noGrp="1"/>
          </p:cNvSpPr>
          <p:nvPr>
            <p:ph type="body" sz="quarter" idx="14" hasCustomPrompt="1"/>
          </p:nvPr>
        </p:nvSpPr>
        <p:spPr>
          <a:xfrm>
            <a:off x="786010" y="3582124"/>
            <a:ext cx="2029380" cy="308969"/>
          </a:xfrm>
        </p:spPr>
        <p:txBody>
          <a:bodyPr anchor="ctr">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Name</a:t>
            </a:r>
          </a:p>
        </p:txBody>
      </p:sp>
      <p:sp>
        <p:nvSpPr>
          <p:cNvPr id="2" name="Picture Placeholder 11">
            <a:extLst>
              <a:ext uri="{FF2B5EF4-FFF2-40B4-BE49-F238E27FC236}">
                <a16:creationId xmlns:a16="http://schemas.microsoft.com/office/drawing/2014/main" id="{280399A8-15CE-2DFF-5058-EFBACF8E1995}"/>
              </a:ext>
            </a:extLst>
          </p:cNvPr>
          <p:cNvSpPr>
            <a:spLocks noGrp="1"/>
          </p:cNvSpPr>
          <p:nvPr>
            <p:ph type="pic" sz="quarter" idx="22"/>
          </p:nvPr>
        </p:nvSpPr>
        <p:spPr>
          <a:xfrm>
            <a:off x="3557310" y="1473367"/>
            <a:ext cx="2029380" cy="2029380"/>
          </a:xfrm>
        </p:spPr>
        <p:txBody>
          <a:bodyPr vert="horz" lIns="91440" tIns="45720" rIns="91440" bIns="45720" rtlCol="0">
            <a:noAutofit/>
          </a:bodyPr>
          <a:lstStyle>
            <a:lvl1pPr>
              <a:defRPr lang="en-US"/>
            </a:lvl1pPr>
          </a:lstStyle>
          <a:p>
            <a:pPr marL="0" lvl="0" indent="0">
              <a:buNone/>
            </a:pPr>
            <a:endParaRPr lang="en-US"/>
          </a:p>
        </p:txBody>
      </p:sp>
      <p:sp>
        <p:nvSpPr>
          <p:cNvPr id="5" name="Text Placeholder 10">
            <a:extLst>
              <a:ext uri="{FF2B5EF4-FFF2-40B4-BE49-F238E27FC236}">
                <a16:creationId xmlns:a16="http://schemas.microsoft.com/office/drawing/2014/main" id="{CD373013-0B26-6B5B-FBAF-316FE45516CD}"/>
              </a:ext>
            </a:extLst>
          </p:cNvPr>
          <p:cNvSpPr>
            <a:spLocks noGrp="1"/>
          </p:cNvSpPr>
          <p:nvPr>
            <p:ph type="body" sz="quarter" idx="23" hasCustomPrompt="1"/>
          </p:nvPr>
        </p:nvSpPr>
        <p:spPr>
          <a:xfrm>
            <a:off x="3557310" y="3893070"/>
            <a:ext cx="2029380" cy="255000"/>
          </a:xfrm>
        </p:spPr>
        <p:txBody>
          <a:bodyPr anchor="ctr">
            <a:noAutofit/>
          </a:bodyPr>
          <a:lstStyle>
            <a:lvl1pPr marL="0" indent="0" algn="ctr">
              <a:lnSpc>
                <a:spcPct val="100000"/>
              </a:lnSpc>
              <a:spcBef>
                <a:spcPts val="0"/>
              </a:spcBef>
              <a:buNone/>
              <a:defRPr sz="1200">
                <a:solidFill>
                  <a:schemeClr val="tx2"/>
                </a:solidFill>
              </a:defRPr>
            </a:lvl1pPr>
          </a:lstStyle>
          <a:p>
            <a:pPr lvl="0"/>
            <a:r>
              <a:rPr lang="en-US"/>
              <a:t>Designation</a:t>
            </a:r>
          </a:p>
        </p:txBody>
      </p:sp>
      <p:sp>
        <p:nvSpPr>
          <p:cNvPr id="9" name="Text Placeholder 10">
            <a:extLst>
              <a:ext uri="{FF2B5EF4-FFF2-40B4-BE49-F238E27FC236}">
                <a16:creationId xmlns:a16="http://schemas.microsoft.com/office/drawing/2014/main" id="{B923D3A7-6717-BFDA-8B77-AFD57270C032}"/>
              </a:ext>
            </a:extLst>
          </p:cNvPr>
          <p:cNvSpPr>
            <a:spLocks noGrp="1"/>
          </p:cNvSpPr>
          <p:nvPr>
            <p:ph type="body" sz="quarter" idx="24" hasCustomPrompt="1"/>
          </p:nvPr>
        </p:nvSpPr>
        <p:spPr>
          <a:xfrm>
            <a:off x="3557310" y="3582124"/>
            <a:ext cx="2029380" cy="308969"/>
          </a:xfrm>
        </p:spPr>
        <p:txBody>
          <a:bodyPr anchor="ctr">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Name</a:t>
            </a:r>
          </a:p>
        </p:txBody>
      </p:sp>
      <p:sp>
        <p:nvSpPr>
          <p:cNvPr id="10" name="Picture Placeholder 11">
            <a:extLst>
              <a:ext uri="{FF2B5EF4-FFF2-40B4-BE49-F238E27FC236}">
                <a16:creationId xmlns:a16="http://schemas.microsoft.com/office/drawing/2014/main" id="{AC62088D-AB1C-F284-31D4-628F14660CDF}"/>
              </a:ext>
            </a:extLst>
          </p:cNvPr>
          <p:cNvSpPr>
            <a:spLocks noGrp="1"/>
          </p:cNvSpPr>
          <p:nvPr>
            <p:ph type="pic" sz="quarter" idx="25"/>
          </p:nvPr>
        </p:nvSpPr>
        <p:spPr>
          <a:xfrm>
            <a:off x="6328610" y="1473367"/>
            <a:ext cx="2029380" cy="2029380"/>
          </a:xfrm>
        </p:spPr>
        <p:txBody>
          <a:bodyPr vert="horz" lIns="91440" tIns="45720" rIns="91440" bIns="45720" rtlCol="0">
            <a:noAutofit/>
          </a:bodyPr>
          <a:lstStyle>
            <a:lvl1pPr>
              <a:defRPr lang="en-US"/>
            </a:lvl1pPr>
          </a:lstStyle>
          <a:p>
            <a:pPr marL="0" lvl="0" indent="0">
              <a:buNone/>
            </a:pPr>
            <a:endParaRPr lang="en-US"/>
          </a:p>
        </p:txBody>
      </p:sp>
      <p:sp>
        <p:nvSpPr>
          <p:cNvPr id="11" name="Text Placeholder 10">
            <a:extLst>
              <a:ext uri="{FF2B5EF4-FFF2-40B4-BE49-F238E27FC236}">
                <a16:creationId xmlns:a16="http://schemas.microsoft.com/office/drawing/2014/main" id="{5EB50EC9-2639-BE23-DD5C-706D7BB869C2}"/>
              </a:ext>
            </a:extLst>
          </p:cNvPr>
          <p:cNvSpPr>
            <a:spLocks noGrp="1"/>
          </p:cNvSpPr>
          <p:nvPr>
            <p:ph type="body" sz="quarter" idx="26" hasCustomPrompt="1"/>
          </p:nvPr>
        </p:nvSpPr>
        <p:spPr>
          <a:xfrm>
            <a:off x="6328610" y="3893070"/>
            <a:ext cx="2029380" cy="255000"/>
          </a:xfrm>
        </p:spPr>
        <p:txBody>
          <a:bodyPr anchor="ctr">
            <a:noAutofit/>
          </a:bodyPr>
          <a:lstStyle>
            <a:lvl1pPr marL="0" indent="0" algn="ctr">
              <a:lnSpc>
                <a:spcPct val="100000"/>
              </a:lnSpc>
              <a:spcBef>
                <a:spcPts val="0"/>
              </a:spcBef>
              <a:buNone/>
              <a:defRPr sz="1200">
                <a:solidFill>
                  <a:schemeClr val="tx2"/>
                </a:solidFill>
              </a:defRPr>
            </a:lvl1pPr>
          </a:lstStyle>
          <a:p>
            <a:pPr lvl="0"/>
            <a:r>
              <a:rPr lang="en-US"/>
              <a:t>Designation</a:t>
            </a:r>
          </a:p>
        </p:txBody>
      </p:sp>
      <p:sp>
        <p:nvSpPr>
          <p:cNvPr id="12" name="Text Placeholder 10">
            <a:extLst>
              <a:ext uri="{FF2B5EF4-FFF2-40B4-BE49-F238E27FC236}">
                <a16:creationId xmlns:a16="http://schemas.microsoft.com/office/drawing/2014/main" id="{72DCBBDE-9854-746D-9EE1-487B2A3A3299}"/>
              </a:ext>
            </a:extLst>
          </p:cNvPr>
          <p:cNvSpPr>
            <a:spLocks noGrp="1"/>
          </p:cNvSpPr>
          <p:nvPr>
            <p:ph type="body" sz="quarter" idx="27" hasCustomPrompt="1"/>
          </p:nvPr>
        </p:nvSpPr>
        <p:spPr>
          <a:xfrm>
            <a:off x="6328610" y="3582124"/>
            <a:ext cx="2029380" cy="308969"/>
          </a:xfrm>
        </p:spPr>
        <p:txBody>
          <a:bodyPr anchor="ctr">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Name</a:t>
            </a:r>
          </a:p>
        </p:txBody>
      </p:sp>
    </p:spTree>
    <p:extLst>
      <p:ext uri="{BB962C8B-B14F-4D97-AF65-F5344CB8AC3E}">
        <p14:creationId xmlns:p14="http://schemas.microsoft.com/office/powerpoint/2010/main" val="2485882359"/>
      </p:ext>
    </p:extLst>
  </p:cSld>
  <p:clrMapOvr>
    <a:masterClrMapping/>
  </p:clrMapOvr>
  <p:extLst>
    <p:ext uri="{DCECCB84-F9BA-43D5-87BE-67443E8EF086}">
      <p15:sldGuideLst xmlns:p15="http://schemas.microsoft.com/office/powerpoint/2012/main">
        <p15:guide id="2" pos="7386" userDrawn="1">
          <p15:clr>
            <a:srgbClr val="FBAE40"/>
          </p15:clr>
        </p15:guide>
        <p15:guide id="4" orient="horz" pos="4068"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S07V3">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FF1DBEE-BA8F-4618-BF57-BEEB95047B28}"/>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19" name="Line">
            <a:extLst>
              <a:ext uri="{FF2B5EF4-FFF2-40B4-BE49-F238E27FC236}">
                <a16:creationId xmlns:a16="http://schemas.microsoft.com/office/drawing/2014/main" id="{B6DF2F05-FD6A-291F-179A-BE2A76DF883B}"/>
              </a:ext>
            </a:extLst>
          </p:cNvPr>
          <p:cNvSpPr/>
          <p:nvPr userDrawn="1"/>
        </p:nvSpPr>
        <p:spPr>
          <a:xfrm>
            <a:off x="440532" y="4485581"/>
            <a:ext cx="8259257" cy="0"/>
          </a:xfrm>
          <a:prstGeom prst="line">
            <a:avLst/>
          </a:prstGeom>
          <a:ln w="12700">
            <a:solidFill>
              <a:schemeClr val="accent1"/>
            </a:solidFill>
            <a:miter/>
          </a:ln>
        </p:spPr>
        <p:txBody>
          <a:bodyPr lIns="25717" rIns="25717"/>
          <a:lstStyle/>
          <a:p>
            <a:endParaRPr sz="1013"/>
          </a:p>
        </p:txBody>
      </p:sp>
      <p:sp>
        <p:nvSpPr>
          <p:cNvPr id="20" name="Title 1">
            <a:extLst>
              <a:ext uri="{FF2B5EF4-FFF2-40B4-BE49-F238E27FC236}">
                <a16:creationId xmlns:a16="http://schemas.microsoft.com/office/drawing/2014/main" id="{04E9220F-E5C9-CFB9-AA17-FDE8B4DC722C}"/>
              </a:ext>
            </a:extLst>
          </p:cNvPr>
          <p:cNvSpPr>
            <a:spLocks noGrp="1"/>
          </p:cNvSpPr>
          <p:nvPr>
            <p:ph type="title"/>
          </p:nvPr>
        </p:nvSpPr>
        <p:spPr>
          <a:xfrm>
            <a:off x="440531" y="438151"/>
            <a:ext cx="8262938" cy="697706"/>
          </a:xfrm>
        </p:spPr>
        <p:txBody>
          <a:bodyPr wrap="square" anchor="t">
            <a:noAutofit/>
          </a:bodyPr>
          <a:lstStyle>
            <a:lvl1pPr>
              <a:defRPr sz="3300" b="0">
                <a:latin typeface="+mj-lt"/>
              </a:defRPr>
            </a:lvl1pPr>
          </a:lstStyle>
          <a:p>
            <a:r>
              <a:rPr lang="en-US"/>
              <a:t>Click to edit Master title</a:t>
            </a:r>
          </a:p>
        </p:txBody>
      </p:sp>
      <p:sp>
        <p:nvSpPr>
          <p:cNvPr id="4" name="Picture Placeholder 11">
            <a:extLst>
              <a:ext uri="{FF2B5EF4-FFF2-40B4-BE49-F238E27FC236}">
                <a16:creationId xmlns:a16="http://schemas.microsoft.com/office/drawing/2014/main" id="{ED2A23B5-C0B6-3AAC-B354-EC615F3EB561}"/>
              </a:ext>
            </a:extLst>
          </p:cNvPr>
          <p:cNvSpPr>
            <a:spLocks noGrp="1"/>
          </p:cNvSpPr>
          <p:nvPr>
            <p:ph type="pic" sz="quarter" idx="21"/>
          </p:nvPr>
        </p:nvSpPr>
        <p:spPr>
          <a:xfrm>
            <a:off x="902369" y="1625822"/>
            <a:ext cx="1552074" cy="1552074"/>
          </a:xfrm>
        </p:spPr>
        <p:txBody>
          <a:bodyPr vert="horz" lIns="91440" tIns="45720" rIns="91440" bIns="45720" rtlCol="0">
            <a:noAutofit/>
          </a:bodyPr>
          <a:lstStyle>
            <a:lvl1pPr>
              <a:defRPr lang="en-US"/>
            </a:lvl1pPr>
          </a:lstStyle>
          <a:p>
            <a:pPr marL="0" lvl="0" indent="0">
              <a:buNone/>
            </a:pPr>
            <a:endParaRPr lang="en-US"/>
          </a:p>
        </p:txBody>
      </p:sp>
      <p:sp>
        <p:nvSpPr>
          <p:cNvPr id="6" name="Text Placeholder 10">
            <a:extLst>
              <a:ext uri="{FF2B5EF4-FFF2-40B4-BE49-F238E27FC236}">
                <a16:creationId xmlns:a16="http://schemas.microsoft.com/office/drawing/2014/main" id="{B8B5E718-DB32-6674-D4BE-027301645703}"/>
              </a:ext>
            </a:extLst>
          </p:cNvPr>
          <p:cNvSpPr>
            <a:spLocks noGrp="1"/>
          </p:cNvSpPr>
          <p:nvPr>
            <p:ph type="body" sz="quarter" idx="13" hasCustomPrompt="1"/>
          </p:nvPr>
        </p:nvSpPr>
        <p:spPr>
          <a:xfrm>
            <a:off x="902369" y="3568219"/>
            <a:ext cx="1552074" cy="255000"/>
          </a:xfrm>
        </p:spPr>
        <p:txBody>
          <a:bodyPr anchor="ctr">
            <a:noAutofit/>
          </a:bodyPr>
          <a:lstStyle>
            <a:lvl1pPr marL="0" indent="0" algn="ctr">
              <a:lnSpc>
                <a:spcPct val="100000"/>
              </a:lnSpc>
              <a:spcBef>
                <a:spcPts val="0"/>
              </a:spcBef>
              <a:buNone/>
              <a:defRPr sz="1200">
                <a:solidFill>
                  <a:schemeClr val="tx2"/>
                </a:solidFill>
              </a:defRPr>
            </a:lvl1pPr>
          </a:lstStyle>
          <a:p>
            <a:pPr lvl="0"/>
            <a:r>
              <a:rPr lang="en-US"/>
              <a:t>Designation</a:t>
            </a:r>
          </a:p>
        </p:txBody>
      </p:sp>
      <p:sp>
        <p:nvSpPr>
          <p:cNvPr id="7" name="Text Placeholder 10">
            <a:extLst>
              <a:ext uri="{FF2B5EF4-FFF2-40B4-BE49-F238E27FC236}">
                <a16:creationId xmlns:a16="http://schemas.microsoft.com/office/drawing/2014/main" id="{A8537F55-5FAD-74EA-FB5C-AD65BDBD2F91}"/>
              </a:ext>
            </a:extLst>
          </p:cNvPr>
          <p:cNvSpPr>
            <a:spLocks noGrp="1"/>
          </p:cNvSpPr>
          <p:nvPr>
            <p:ph type="body" sz="quarter" idx="14" hasCustomPrompt="1"/>
          </p:nvPr>
        </p:nvSpPr>
        <p:spPr>
          <a:xfrm>
            <a:off x="902369" y="3257272"/>
            <a:ext cx="1552074" cy="308969"/>
          </a:xfrm>
        </p:spPr>
        <p:txBody>
          <a:bodyPr anchor="ctr">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Name</a:t>
            </a:r>
          </a:p>
        </p:txBody>
      </p:sp>
      <p:sp>
        <p:nvSpPr>
          <p:cNvPr id="23" name="Picture Placeholder 11">
            <a:extLst>
              <a:ext uri="{FF2B5EF4-FFF2-40B4-BE49-F238E27FC236}">
                <a16:creationId xmlns:a16="http://schemas.microsoft.com/office/drawing/2014/main" id="{79AD52B5-D46B-A529-383E-98EF6FB02126}"/>
              </a:ext>
            </a:extLst>
          </p:cNvPr>
          <p:cNvSpPr>
            <a:spLocks noGrp="1"/>
          </p:cNvSpPr>
          <p:nvPr>
            <p:ph type="pic" sz="quarter" idx="22"/>
          </p:nvPr>
        </p:nvSpPr>
        <p:spPr>
          <a:xfrm>
            <a:off x="2825703" y="1625822"/>
            <a:ext cx="1552074" cy="1552074"/>
          </a:xfrm>
        </p:spPr>
        <p:txBody>
          <a:bodyPr vert="horz" lIns="91440" tIns="45720" rIns="91440" bIns="45720" rtlCol="0">
            <a:noAutofit/>
          </a:bodyPr>
          <a:lstStyle>
            <a:lvl1pPr>
              <a:defRPr lang="en-US"/>
            </a:lvl1pPr>
          </a:lstStyle>
          <a:p>
            <a:pPr marL="0" lvl="0" indent="0">
              <a:buNone/>
            </a:pPr>
            <a:endParaRPr lang="en-US"/>
          </a:p>
        </p:txBody>
      </p:sp>
      <p:sp>
        <p:nvSpPr>
          <p:cNvPr id="24" name="Text Placeholder 10">
            <a:extLst>
              <a:ext uri="{FF2B5EF4-FFF2-40B4-BE49-F238E27FC236}">
                <a16:creationId xmlns:a16="http://schemas.microsoft.com/office/drawing/2014/main" id="{1AE2E895-BBF3-ACA0-71AD-F864915376B8}"/>
              </a:ext>
            </a:extLst>
          </p:cNvPr>
          <p:cNvSpPr>
            <a:spLocks noGrp="1"/>
          </p:cNvSpPr>
          <p:nvPr>
            <p:ph type="body" sz="quarter" idx="23" hasCustomPrompt="1"/>
          </p:nvPr>
        </p:nvSpPr>
        <p:spPr>
          <a:xfrm>
            <a:off x="2825703" y="3568219"/>
            <a:ext cx="1552074" cy="255000"/>
          </a:xfrm>
        </p:spPr>
        <p:txBody>
          <a:bodyPr anchor="ctr">
            <a:noAutofit/>
          </a:bodyPr>
          <a:lstStyle>
            <a:lvl1pPr marL="0" indent="0" algn="ctr">
              <a:lnSpc>
                <a:spcPct val="100000"/>
              </a:lnSpc>
              <a:spcBef>
                <a:spcPts val="0"/>
              </a:spcBef>
              <a:buNone/>
              <a:defRPr sz="1200">
                <a:solidFill>
                  <a:schemeClr val="tx2"/>
                </a:solidFill>
              </a:defRPr>
            </a:lvl1pPr>
          </a:lstStyle>
          <a:p>
            <a:pPr lvl="0"/>
            <a:r>
              <a:rPr lang="en-US"/>
              <a:t>Designation</a:t>
            </a:r>
          </a:p>
        </p:txBody>
      </p:sp>
      <p:sp>
        <p:nvSpPr>
          <p:cNvPr id="25" name="Text Placeholder 10">
            <a:extLst>
              <a:ext uri="{FF2B5EF4-FFF2-40B4-BE49-F238E27FC236}">
                <a16:creationId xmlns:a16="http://schemas.microsoft.com/office/drawing/2014/main" id="{9B4C77EF-B687-3473-FEA3-0190F090F658}"/>
              </a:ext>
            </a:extLst>
          </p:cNvPr>
          <p:cNvSpPr>
            <a:spLocks noGrp="1"/>
          </p:cNvSpPr>
          <p:nvPr>
            <p:ph type="body" sz="quarter" idx="24" hasCustomPrompt="1"/>
          </p:nvPr>
        </p:nvSpPr>
        <p:spPr>
          <a:xfrm>
            <a:off x="2825703" y="3257272"/>
            <a:ext cx="1552074" cy="308969"/>
          </a:xfrm>
        </p:spPr>
        <p:txBody>
          <a:bodyPr anchor="ctr">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Name</a:t>
            </a:r>
          </a:p>
        </p:txBody>
      </p:sp>
      <p:sp>
        <p:nvSpPr>
          <p:cNvPr id="26" name="Picture Placeholder 11">
            <a:extLst>
              <a:ext uri="{FF2B5EF4-FFF2-40B4-BE49-F238E27FC236}">
                <a16:creationId xmlns:a16="http://schemas.microsoft.com/office/drawing/2014/main" id="{E8F9E0BB-5F9E-7044-A6F3-EF6A384842C9}"/>
              </a:ext>
            </a:extLst>
          </p:cNvPr>
          <p:cNvSpPr>
            <a:spLocks noGrp="1"/>
          </p:cNvSpPr>
          <p:nvPr>
            <p:ph type="pic" sz="quarter" idx="25"/>
          </p:nvPr>
        </p:nvSpPr>
        <p:spPr>
          <a:xfrm>
            <a:off x="4749037" y="1625822"/>
            <a:ext cx="1552074" cy="1552074"/>
          </a:xfrm>
        </p:spPr>
        <p:txBody>
          <a:bodyPr vert="horz" lIns="91440" tIns="45720" rIns="91440" bIns="45720" rtlCol="0">
            <a:noAutofit/>
          </a:bodyPr>
          <a:lstStyle>
            <a:lvl1pPr>
              <a:defRPr lang="en-US"/>
            </a:lvl1pPr>
          </a:lstStyle>
          <a:p>
            <a:pPr marL="0" lvl="0" indent="0">
              <a:buNone/>
            </a:pPr>
            <a:endParaRPr lang="en-US"/>
          </a:p>
        </p:txBody>
      </p:sp>
      <p:sp>
        <p:nvSpPr>
          <p:cNvPr id="27" name="Text Placeholder 10">
            <a:extLst>
              <a:ext uri="{FF2B5EF4-FFF2-40B4-BE49-F238E27FC236}">
                <a16:creationId xmlns:a16="http://schemas.microsoft.com/office/drawing/2014/main" id="{FA2104E5-E650-68C8-E76C-B3CB2FAAA733}"/>
              </a:ext>
            </a:extLst>
          </p:cNvPr>
          <p:cNvSpPr>
            <a:spLocks noGrp="1"/>
          </p:cNvSpPr>
          <p:nvPr>
            <p:ph type="body" sz="quarter" idx="26" hasCustomPrompt="1"/>
          </p:nvPr>
        </p:nvSpPr>
        <p:spPr>
          <a:xfrm>
            <a:off x="4749037" y="3568219"/>
            <a:ext cx="1552074" cy="255000"/>
          </a:xfrm>
        </p:spPr>
        <p:txBody>
          <a:bodyPr anchor="ctr">
            <a:noAutofit/>
          </a:bodyPr>
          <a:lstStyle>
            <a:lvl1pPr marL="0" indent="0" algn="ctr">
              <a:lnSpc>
                <a:spcPct val="100000"/>
              </a:lnSpc>
              <a:spcBef>
                <a:spcPts val="0"/>
              </a:spcBef>
              <a:buNone/>
              <a:defRPr sz="1200">
                <a:solidFill>
                  <a:schemeClr val="tx2"/>
                </a:solidFill>
              </a:defRPr>
            </a:lvl1pPr>
          </a:lstStyle>
          <a:p>
            <a:pPr lvl="0"/>
            <a:r>
              <a:rPr lang="en-US"/>
              <a:t>Designation</a:t>
            </a:r>
          </a:p>
        </p:txBody>
      </p:sp>
      <p:sp>
        <p:nvSpPr>
          <p:cNvPr id="28" name="Text Placeholder 10">
            <a:extLst>
              <a:ext uri="{FF2B5EF4-FFF2-40B4-BE49-F238E27FC236}">
                <a16:creationId xmlns:a16="http://schemas.microsoft.com/office/drawing/2014/main" id="{14544DB6-2A4D-8708-142A-F056F3814A1B}"/>
              </a:ext>
            </a:extLst>
          </p:cNvPr>
          <p:cNvSpPr>
            <a:spLocks noGrp="1"/>
          </p:cNvSpPr>
          <p:nvPr>
            <p:ph type="body" sz="quarter" idx="27" hasCustomPrompt="1"/>
          </p:nvPr>
        </p:nvSpPr>
        <p:spPr>
          <a:xfrm>
            <a:off x="4749037" y="3257272"/>
            <a:ext cx="1552074" cy="308969"/>
          </a:xfrm>
        </p:spPr>
        <p:txBody>
          <a:bodyPr anchor="ctr">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Name</a:t>
            </a:r>
          </a:p>
        </p:txBody>
      </p:sp>
      <p:sp>
        <p:nvSpPr>
          <p:cNvPr id="29" name="Picture Placeholder 11">
            <a:extLst>
              <a:ext uri="{FF2B5EF4-FFF2-40B4-BE49-F238E27FC236}">
                <a16:creationId xmlns:a16="http://schemas.microsoft.com/office/drawing/2014/main" id="{3C46EA8C-DB0B-F929-0F78-F236887423FB}"/>
              </a:ext>
            </a:extLst>
          </p:cNvPr>
          <p:cNvSpPr>
            <a:spLocks noGrp="1"/>
          </p:cNvSpPr>
          <p:nvPr>
            <p:ph type="pic" sz="quarter" idx="28"/>
          </p:nvPr>
        </p:nvSpPr>
        <p:spPr>
          <a:xfrm>
            <a:off x="6672371" y="1625822"/>
            <a:ext cx="1552074" cy="1552074"/>
          </a:xfrm>
        </p:spPr>
        <p:txBody>
          <a:bodyPr vert="horz" lIns="91440" tIns="45720" rIns="91440" bIns="45720" rtlCol="0">
            <a:noAutofit/>
          </a:bodyPr>
          <a:lstStyle>
            <a:lvl1pPr>
              <a:defRPr lang="en-US"/>
            </a:lvl1pPr>
          </a:lstStyle>
          <a:p>
            <a:pPr marL="0" lvl="0" indent="0">
              <a:buNone/>
            </a:pPr>
            <a:endParaRPr lang="en-US"/>
          </a:p>
        </p:txBody>
      </p:sp>
      <p:sp>
        <p:nvSpPr>
          <p:cNvPr id="30" name="Text Placeholder 10">
            <a:extLst>
              <a:ext uri="{FF2B5EF4-FFF2-40B4-BE49-F238E27FC236}">
                <a16:creationId xmlns:a16="http://schemas.microsoft.com/office/drawing/2014/main" id="{35386C69-5210-6ABA-1737-EBB032A96861}"/>
              </a:ext>
            </a:extLst>
          </p:cNvPr>
          <p:cNvSpPr>
            <a:spLocks noGrp="1"/>
          </p:cNvSpPr>
          <p:nvPr>
            <p:ph type="body" sz="quarter" idx="29" hasCustomPrompt="1"/>
          </p:nvPr>
        </p:nvSpPr>
        <p:spPr>
          <a:xfrm>
            <a:off x="6672371" y="3568219"/>
            <a:ext cx="1552074" cy="255000"/>
          </a:xfrm>
        </p:spPr>
        <p:txBody>
          <a:bodyPr anchor="ctr">
            <a:noAutofit/>
          </a:bodyPr>
          <a:lstStyle>
            <a:lvl1pPr marL="0" indent="0" algn="ctr">
              <a:lnSpc>
                <a:spcPct val="100000"/>
              </a:lnSpc>
              <a:spcBef>
                <a:spcPts val="0"/>
              </a:spcBef>
              <a:buNone/>
              <a:defRPr sz="1200">
                <a:solidFill>
                  <a:schemeClr val="tx2"/>
                </a:solidFill>
              </a:defRPr>
            </a:lvl1pPr>
          </a:lstStyle>
          <a:p>
            <a:pPr lvl="0"/>
            <a:r>
              <a:rPr lang="en-US"/>
              <a:t>Designation</a:t>
            </a:r>
          </a:p>
        </p:txBody>
      </p:sp>
      <p:sp>
        <p:nvSpPr>
          <p:cNvPr id="31" name="Text Placeholder 10">
            <a:extLst>
              <a:ext uri="{FF2B5EF4-FFF2-40B4-BE49-F238E27FC236}">
                <a16:creationId xmlns:a16="http://schemas.microsoft.com/office/drawing/2014/main" id="{A95DED95-1DFA-5011-E856-487E0BF3D026}"/>
              </a:ext>
            </a:extLst>
          </p:cNvPr>
          <p:cNvSpPr>
            <a:spLocks noGrp="1"/>
          </p:cNvSpPr>
          <p:nvPr>
            <p:ph type="body" sz="quarter" idx="30" hasCustomPrompt="1"/>
          </p:nvPr>
        </p:nvSpPr>
        <p:spPr>
          <a:xfrm>
            <a:off x="6672371" y="3257272"/>
            <a:ext cx="1552074" cy="308969"/>
          </a:xfrm>
        </p:spPr>
        <p:txBody>
          <a:bodyPr anchor="ctr">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Name</a:t>
            </a:r>
          </a:p>
        </p:txBody>
      </p:sp>
    </p:spTree>
    <p:extLst>
      <p:ext uri="{BB962C8B-B14F-4D97-AF65-F5344CB8AC3E}">
        <p14:creationId xmlns:p14="http://schemas.microsoft.com/office/powerpoint/2010/main" val="351487421"/>
      </p:ext>
    </p:extLst>
  </p:cSld>
  <p:clrMapOvr>
    <a:masterClrMapping/>
  </p:clrMapOvr>
  <p:extLst>
    <p:ext uri="{DCECCB84-F9BA-43D5-87BE-67443E8EF086}">
      <p15:sldGuideLst xmlns:p15="http://schemas.microsoft.com/office/powerpoint/2012/main">
        <p15:guide id="2" pos="7386" userDrawn="1">
          <p15:clr>
            <a:srgbClr val="FBAE40"/>
          </p15:clr>
        </p15:guide>
        <p15:guide id="4" orient="horz" pos="40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a:t>Insert Picture</a:t>
            </a:r>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63EC306-42DD-6D4F-9E16-BE9B3280393F}" type="datetime1">
              <a:rPr lang="fi-FI" smtClean="0"/>
              <a:t>4.2.2026</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itle Placeholder 1">
            <a:extLst>
              <a:ext uri="{FF2B5EF4-FFF2-40B4-BE49-F238E27FC236}">
                <a16:creationId xmlns:a16="http://schemas.microsoft.com/office/drawing/2014/main" id="{0DC7AF4B-DB26-122F-0F7D-8F4B7CC79B9D}"/>
              </a:ext>
            </a:extLst>
          </p:cNvPr>
          <p:cNvSpPr txBox="1">
            <a:spLocks/>
          </p:cNvSpPr>
          <p:nvPr userDrawn="1"/>
        </p:nvSpPr>
        <p:spPr>
          <a:xfrm>
            <a:off x="7380312" y="343501"/>
            <a:ext cx="1331923"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solidFill>
                  <a:schemeClr val="bg1"/>
                </a:solidFill>
              </a:rPr>
              <a:t>DIGITAL  HEALTH</a:t>
            </a:r>
            <a:br>
              <a:rPr lang="en-US" sz="1400">
                <a:solidFill>
                  <a:schemeClr val="bg1"/>
                </a:solidFill>
              </a:rPr>
            </a:br>
            <a:r>
              <a:rPr lang="en-US" sz="1400">
                <a:solidFill>
                  <a:schemeClr val="bg1"/>
                </a:solidFill>
              </a:rPr>
              <a:t>FINLAND</a:t>
            </a:r>
            <a:endParaRPr lang="fi-FI" sz="1400">
              <a:solidFill>
                <a:schemeClr val="bg1"/>
              </a:solidFill>
            </a:endParaRPr>
          </a:p>
        </p:txBody>
      </p:sp>
    </p:spTree>
    <p:extLst>
      <p:ext uri="{BB962C8B-B14F-4D97-AF65-F5344CB8AC3E}">
        <p14:creationId xmlns:p14="http://schemas.microsoft.com/office/powerpoint/2010/main" val="1663160290"/>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S07V4">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FF1DBEE-BA8F-4618-BF57-BEEB95047B28}"/>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19" name="Line">
            <a:extLst>
              <a:ext uri="{FF2B5EF4-FFF2-40B4-BE49-F238E27FC236}">
                <a16:creationId xmlns:a16="http://schemas.microsoft.com/office/drawing/2014/main" id="{B6DF2F05-FD6A-291F-179A-BE2A76DF883B}"/>
              </a:ext>
            </a:extLst>
          </p:cNvPr>
          <p:cNvSpPr/>
          <p:nvPr userDrawn="1"/>
        </p:nvSpPr>
        <p:spPr>
          <a:xfrm>
            <a:off x="440532" y="4485581"/>
            <a:ext cx="8259257" cy="0"/>
          </a:xfrm>
          <a:prstGeom prst="line">
            <a:avLst/>
          </a:prstGeom>
          <a:ln w="12700">
            <a:solidFill>
              <a:schemeClr val="accent1"/>
            </a:solidFill>
            <a:miter/>
          </a:ln>
        </p:spPr>
        <p:txBody>
          <a:bodyPr lIns="25717" rIns="25717"/>
          <a:lstStyle/>
          <a:p>
            <a:endParaRPr sz="1013"/>
          </a:p>
        </p:txBody>
      </p:sp>
      <p:sp>
        <p:nvSpPr>
          <p:cNvPr id="20" name="Title 1">
            <a:extLst>
              <a:ext uri="{FF2B5EF4-FFF2-40B4-BE49-F238E27FC236}">
                <a16:creationId xmlns:a16="http://schemas.microsoft.com/office/drawing/2014/main" id="{04E9220F-E5C9-CFB9-AA17-FDE8B4DC722C}"/>
              </a:ext>
            </a:extLst>
          </p:cNvPr>
          <p:cNvSpPr>
            <a:spLocks noGrp="1"/>
          </p:cNvSpPr>
          <p:nvPr>
            <p:ph type="title"/>
          </p:nvPr>
        </p:nvSpPr>
        <p:spPr>
          <a:xfrm>
            <a:off x="440531" y="438151"/>
            <a:ext cx="8262938" cy="697706"/>
          </a:xfrm>
        </p:spPr>
        <p:txBody>
          <a:bodyPr wrap="square" anchor="t">
            <a:noAutofit/>
          </a:bodyPr>
          <a:lstStyle>
            <a:lvl1pPr>
              <a:defRPr sz="3300" b="0">
                <a:latin typeface="+mj-lt"/>
              </a:defRPr>
            </a:lvl1pPr>
          </a:lstStyle>
          <a:p>
            <a:r>
              <a:rPr lang="en-US"/>
              <a:t>Click to edit Master title</a:t>
            </a:r>
          </a:p>
        </p:txBody>
      </p:sp>
      <p:sp>
        <p:nvSpPr>
          <p:cNvPr id="4" name="Picture Placeholder 11">
            <a:extLst>
              <a:ext uri="{FF2B5EF4-FFF2-40B4-BE49-F238E27FC236}">
                <a16:creationId xmlns:a16="http://schemas.microsoft.com/office/drawing/2014/main" id="{ED2A23B5-C0B6-3AAC-B354-EC615F3EB561}"/>
              </a:ext>
            </a:extLst>
          </p:cNvPr>
          <p:cNvSpPr>
            <a:spLocks noGrp="1"/>
          </p:cNvSpPr>
          <p:nvPr>
            <p:ph type="pic" sz="quarter" idx="21"/>
          </p:nvPr>
        </p:nvSpPr>
        <p:spPr>
          <a:xfrm>
            <a:off x="440531" y="1307235"/>
            <a:ext cx="2359819" cy="2359819"/>
          </a:xfrm>
        </p:spPr>
        <p:txBody>
          <a:bodyPr vert="horz" lIns="91440" tIns="45720" rIns="91440" bIns="45720" rtlCol="0">
            <a:noAutofit/>
          </a:bodyPr>
          <a:lstStyle>
            <a:lvl1pPr>
              <a:defRPr lang="en-US"/>
            </a:lvl1pPr>
          </a:lstStyle>
          <a:p>
            <a:pPr marL="0" lvl="0" indent="0">
              <a:buNone/>
            </a:pPr>
            <a:endParaRPr lang="en-US"/>
          </a:p>
        </p:txBody>
      </p:sp>
      <p:sp>
        <p:nvSpPr>
          <p:cNvPr id="6" name="Text Placeholder 10">
            <a:extLst>
              <a:ext uri="{FF2B5EF4-FFF2-40B4-BE49-F238E27FC236}">
                <a16:creationId xmlns:a16="http://schemas.microsoft.com/office/drawing/2014/main" id="{B8B5E718-DB32-6674-D4BE-027301645703}"/>
              </a:ext>
            </a:extLst>
          </p:cNvPr>
          <p:cNvSpPr>
            <a:spLocks noGrp="1"/>
          </p:cNvSpPr>
          <p:nvPr>
            <p:ph type="body" sz="quarter" idx="13" hasCustomPrompt="1"/>
          </p:nvPr>
        </p:nvSpPr>
        <p:spPr>
          <a:xfrm>
            <a:off x="440531" y="4065752"/>
            <a:ext cx="2359818" cy="255000"/>
          </a:xfrm>
        </p:spPr>
        <p:txBody>
          <a:bodyPr anchor="ctr">
            <a:noAutofit/>
          </a:bodyPr>
          <a:lstStyle>
            <a:lvl1pPr marL="0" indent="0" algn="ctr">
              <a:lnSpc>
                <a:spcPct val="100000"/>
              </a:lnSpc>
              <a:spcBef>
                <a:spcPts val="0"/>
              </a:spcBef>
              <a:buNone/>
              <a:defRPr sz="1200">
                <a:solidFill>
                  <a:schemeClr val="tx2"/>
                </a:solidFill>
              </a:defRPr>
            </a:lvl1pPr>
          </a:lstStyle>
          <a:p>
            <a:pPr lvl="0"/>
            <a:r>
              <a:rPr lang="en-US"/>
              <a:t>Designation</a:t>
            </a:r>
          </a:p>
        </p:txBody>
      </p:sp>
      <p:sp>
        <p:nvSpPr>
          <p:cNvPr id="7" name="Text Placeholder 10">
            <a:extLst>
              <a:ext uri="{FF2B5EF4-FFF2-40B4-BE49-F238E27FC236}">
                <a16:creationId xmlns:a16="http://schemas.microsoft.com/office/drawing/2014/main" id="{A8537F55-5FAD-74EA-FB5C-AD65BDBD2F91}"/>
              </a:ext>
            </a:extLst>
          </p:cNvPr>
          <p:cNvSpPr>
            <a:spLocks noGrp="1"/>
          </p:cNvSpPr>
          <p:nvPr>
            <p:ph type="body" sz="quarter" idx="14" hasCustomPrompt="1"/>
          </p:nvPr>
        </p:nvSpPr>
        <p:spPr>
          <a:xfrm>
            <a:off x="440531" y="3754806"/>
            <a:ext cx="2359818" cy="308969"/>
          </a:xfrm>
        </p:spPr>
        <p:txBody>
          <a:bodyPr anchor="ctr">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Name</a:t>
            </a:r>
          </a:p>
        </p:txBody>
      </p:sp>
      <p:sp>
        <p:nvSpPr>
          <p:cNvPr id="2" name="Picture Placeholder 11">
            <a:extLst>
              <a:ext uri="{FF2B5EF4-FFF2-40B4-BE49-F238E27FC236}">
                <a16:creationId xmlns:a16="http://schemas.microsoft.com/office/drawing/2014/main" id="{280399A8-15CE-2DFF-5058-EFBACF8E1995}"/>
              </a:ext>
            </a:extLst>
          </p:cNvPr>
          <p:cNvSpPr>
            <a:spLocks noGrp="1"/>
          </p:cNvSpPr>
          <p:nvPr>
            <p:ph type="pic" sz="quarter" idx="22"/>
          </p:nvPr>
        </p:nvSpPr>
        <p:spPr>
          <a:xfrm>
            <a:off x="3350244" y="1307235"/>
            <a:ext cx="985910" cy="985910"/>
          </a:xfrm>
        </p:spPr>
        <p:txBody>
          <a:bodyPr vert="horz" lIns="91440" tIns="45720" rIns="91440" bIns="45720" rtlCol="0">
            <a:noAutofit/>
          </a:bodyPr>
          <a:lstStyle>
            <a:lvl1pPr>
              <a:defRPr lang="en-US"/>
            </a:lvl1pPr>
          </a:lstStyle>
          <a:p>
            <a:pPr marL="0" lvl="0" indent="0">
              <a:buNone/>
            </a:pPr>
            <a:endParaRPr lang="en-US"/>
          </a:p>
        </p:txBody>
      </p:sp>
      <p:sp>
        <p:nvSpPr>
          <p:cNvPr id="5" name="Text Placeholder 10">
            <a:extLst>
              <a:ext uri="{FF2B5EF4-FFF2-40B4-BE49-F238E27FC236}">
                <a16:creationId xmlns:a16="http://schemas.microsoft.com/office/drawing/2014/main" id="{CD373013-0B26-6B5B-FBAF-316FE45516CD}"/>
              </a:ext>
            </a:extLst>
          </p:cNvPr>
          <p:cNvSpPr>
            <a:spLocks noGrp="1"/>
          </p:cNvSpPr>
          <p:nvPr>
            <p:ph type="body" sz="quarter" idx="23" hasCustomPrompt="1"/>
          </p:nvPr>
        </p:nvSpPr>
        <p:spPr>
          <a:xfrm>
            <a:off x="3114397" y="2573728"/>
            <a:ext cx="1457603" cy="203561"/>
          </a:xfrm>
        </p:spPr>
        <p:txBody>
          <a:bodyPr anchor="ctr">
            <a:noAutofit/>
          </a:bodyPr>
          <a:lstStyle>
            <a:lvl1pPr marL="0" indent="0" algn="ctr">
              <a:lnSpc>
                <a:spcPct val="100000"/>
              </a:lnSpc>
              <a:spcBef>
                <a:spcPts val="0"/>
              </a:spcBef>
              <a:buNone/>
              <a:defRPr sz="1200">
                <a:solidFill>
                  <a:schemeClr val="tx2"/>
                </a:solidFill>
              </a:defRPr>
            </a:lvl1pPr>
          </a:lstStyle>
          <a:p>
            <a:pPr lvl="0"/>
            <a:r>
              <a:rPr lang="en-US"/>
              <a:t>Designation</a:t>
            </a:r>
          </a:p>
        </p:txBody>
      </p:sp>
      <p:sp>
        <p:nvSpPr>
          <p:cNvPr id="9" name="Text Placeholder 10">
            <a:extLst>
              <a:ext uri="{FF2B5EF4-FFF2-40B4-BE49-F238E27FC236}">
                <a16:creationId xmlns:a16="http://schemas.microsoft.com/office/drawing/2014/main" id="{B923D3A7-6717-BFDA-8B77-AFD57270C032}"/>
              </a:ext>
            </a:extLst>
          </p:cNvPr>
          <p:cNvSpPr>
            <a:spLocks noGrp="1"/>
          </p:cNvSpPr>
          <p:nvPr>
            <p:ph type="body" sz="quarter" idx="24" hasCustomPrompt="1"/>
          </p:nvPr>
        </p:nvSpPr>
        <p:spPr>
          <a:xfrm>
            <a:off x="3114397" y="2368189"/>
            <a:ext cx="1457603" cy="203561"/>
          </a:xfrm>
        </p:spPr>
        <p:txBody>
          <a:bodyPr anchor="ctr">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Name</a:t>
            </a:r>
          </a:p>
        </p:txBody>
      </p:sp>
      <p:sp>
        <p:nvSpPr>
          <p:cNvPr id="8" name="Picture Placeholder 11">
            <a:extLst>
              <a:ext uri="{FF2B5EF4-FFF2-40B4-BE49-F238E27FC236}">
                <a16:creationId xmlns:a16="http://schemas.microsoft.com/office/drawing/2014/main" id="{17495C65-A9C2-6760-2EB8-69403C67F2E0}"/>
              </a:ext>
            </a:extLst>
          </p:cNvPr>
          <p:cNvSpPr>
            <a:spLocks noGrp="1"/>
          </p:cNvSpPr>
          <p:nvPr>
            <p:ph type="pic" sz="quarter" idx="25"/>
          </p:nvPr>
        </p:nvSpPr>
        <p:spPr>
          <a:xfrm>
            <a:off x="5414138" y="1307235"/>
            <a:ext cx="985910" cy="985910"/>
          </a:xfrm>
        </p:spPr>
        <p:txBody>
          <a:bodyPr vert="horz" lIns="91440" tIns="45720" rIns="91440" bIns="45720" rtlCol="0">
            <a:noAutofit/>
          </a:bodyPr>
          <a:lstStyle>
            <a:lvl1pPr>
              <a:defRPr lang="en-US"/>
            </a:lvl1pPr>
          </a:lstStyle>
          <a:p>
            <a:pPr marL="0" lvl="0" indent="0">
              <a:buNone/>
            </a:pPr>
            <a:endParaRPr lang="en-US"/>
          </a:p>
        </p:txBody>
      </p:sp>
      <p:sp>
        <p:nvSpPr>
          <p:cNvPr id="13" name="Text Placeholder 10">
            <a:extLst>
              <a:ext uri="{FF2B5EF4-FFF2-40B4-BE49-F238E27FC236}">
                <a16:creationId xmlns:a16="http://schemas.microsoft.com/office/drawing/2014/main" id="{DDF48EA3-FB19-95D5-B88B-76DBBD60329A}"/>
              </a:ext>
            </a:extLst>
          </p:cNvPr>
          <p:cNvSpPr>
            <a:spLocks noGrp="1"/>
          </p:cNvSpPr>
          <p:nvPr>
            <p:ph type="body" sz="quarter" idx="26" hasCustomPrompt="1"/>
          </p:nvPr>
        </p:nvSpPr>
        <p:spPr>
          <a:xfrm>
            <a:off x="5178292" y="2573728"/>
            <a:ext cx="1457603" cy="203561"/>
          </a:xfrm>
        </p:spPr>
        <p:txBody>
          <a:bodyPr anchor="ctr">
            <a:noAutofit/>
          </a:bodyPr>
          <a:lstStyle>
            <a:lvl1pPr marL="0" indent="0" algn="ctr">
              <a:lnSpc>
                <a:spcPct val="100000"/>
              </a:lnSpc>
              <a:spcBef>
                <a:spcPts val="0"/>
              </a:spcBef>
              <a:buNone/>
              <a:defRPr sz="1200">
                <a:solidFill>
                  <a:schemeClr val="tx2"/>
                </a:solidFill>
              </a:defRPr>
            </a:lvl1pPr>
          </a:lstStyle>
          <a:p>
            <a:pPr lvl="0"/>
            <a:r>
              <a:rPr lang="en-US"/>
              <a:t>Designation</a:t>
            </a:r>
          </a:p>
        </p:txBody>
      </p:sp>
      <p:sp>
        <p:nvSpPr>
          <p:cNvPr id="14" name="Text Placeholder 10">
            <a:extLst>
              <a:ext uri="{FF2B5EF4-FFF2-40B4-BE49-F238E27FC236}">
                <a16:creationId xmlns:a16="http://schemas.microsoft.com/office/drawing/2014/main" id="{5D27D937-0E3B-2890-AFF1-25E319097423}"/>
              </a:ext>
            </a:extLst>
          </p:cNvPr>
          <p:cNvSpPr>
            <a:spLocks noGrp="1"/>
          </p:cNvSpPr>
          <p:nvPr>
            <p:ph type="body" sz="quarter" idx="27" hasCustomPrompt="1"/>
          </p:nvPr>
        </p:nvSpPr>
        <p:spPr>
          <a:xfrm>
            <a:off x="5178292" y="2368189"/>
            <a:ext cx="1457603" cy="203561"/>
          </a:xfrm>
        </p:spPr>
        <p:txBody>
          <a:bodyPr anchor="ctr">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Name</a:t>
            </a:r>
          </a:p>
        </p:txBody>
      </p:sp>
      <p:sp>
        <p:nvSpPr>
          <p:cNvPr id="15" name="Picture Placeholder 11">
            <a:extLst>
              <a:ext uri="{FF2B5EF4-FFF2-40B4-BE49-F238E27FC236}">
                <a16:creationId xmlns:a16="http://schemas.microsoft.com/office/drawing/2014/main" id="{7202B847-E0E1-159C-2E66-8AAB18E53220}"/>
              </a:ext>
            </a:extLst>
          </p:cNvPr>
          <p:cNvSpPr>
            <a:spLocks noGrp="1"/>
          </p:cNvSpPr>
          <p:nvPr>
            <p:ph type="pic" sz="quarter" idx="28"/>
          </p:nvPr>
        </p:nvSpPr>
        <p:spPr>
          <a:xfrm>
            <a:off x="7478032" y="1307235"/>
            <a:ext cx="985910" cy="985910"/>
          </a:xfrm>
        </p:spPr>
        <p:txBody>
          <a:bodyPr vert="horz" lIns="91440" tIns="45720" rIns="91440" bIns="45720" rtlCol="0">
            <a:noAutofit/>
          </a:bodyPr>
          <a:lstStyle>
            <a:lvl1pPr>
              <a:defRPr lang="en-US"/>
            </a:lvl1pPr>
          </a:lstStyle>
          <a:p>
            <a:pPr marL="0" lvl="0" indent="0">
              <a:buNone/>
            </a:pPr>
            <a:endParaRPr lang="en-US"/>
          </a:p>
        </p:txBody>
      </p:sp>
      <p:sp>
        <p:nvSpPr>
          <p:cNvPr id="16" name="Text Placeholder 10">
            <a:extLst>
              <a:ext uri="{FF2B5EF4-FFF2-40B4-BE49-F238E27FC236}">
                <a16:creationId xmlns:a16="http://schemas.microsoft.com/office/drawing/2014/main" id="{BD9BDBC7-69ED-25DC-FA05-C0DC44C066FA}"/>
              </a:ext>
            </a:extLst>
          </p:cNvPr>
          <p:cNvSpPr>
            <a:spLocks noGrp="1"/>
          </p:cNvSpPr>
          <p:nvPr>
            <p:ph type="body" sz="quarter" idx="29" hasCustomPrompt="1"/>
          </p:nvPr>
        </p:nvSpPr>
        <p:spPr>
          <a:xfrm>
            <a:off x="7242186" y="2573728"/>
            <a:ext cx="1457603" cy="203561"/>
          </a:xfrm>
        </p:spPr>
        <p:txBody>
          <a:bodyPr anchor="ctr">
            <a:noAutofit/>
          </a:bodyPr>
          <a:lstStyle>
            <a:lvl1pPr marL="0" indent="0" algn="ctr">
              <a:lnSpc>
                <a:spcPct val="100000"/>
              </a:lnSpc>
              <a:spcBef>
                <a:spcPts val="0"/>
              </a:spcBef>
              <a:buNone/>
              <a:defRPr sz="1200">
                <a:solidFill>
                  <a:schemeClr val="tx2"/>
                </a:solidFill>
              </a:defRPr>
            </a:lvl1pPr>
          </a:lstStyle>
          <a:p>
            <a:pPr lvl="0"/>
            <a:r>
              <a:rPr lang="en-US"/>
              <a:t>Designation</a:t>
            </a:r>
          </a:p>
        </p:txBody>
      </p:sp>
      <p:sp>
        <p:nvSpPr>
          <p:cNvPr id="17" name="Text Placeholder 10">
            <a:extLst>
              <a:ext uri="{FF2B5EF4-FFF2-40B4-BE49-F238E27FC236}">
                <a16:creationId xmlns:a16="http://schemas.microsoft.com/office/drawing/2014/main" id="{B8F57406-E682-8E44-344A-43D480008DEF}"/>
              </a:ext>
            </a:extLst>
          </p:cNvPr>
          <p:cNvSpPr>
            <a:spLocks noGrp="1"/>
          </p:cNvSpPr>
          <p:nvPr>
            <p:ph type="body" sz="quarter" idx="30" hasCustomPrompt="1"/>
          </p:nvPr>
        </p:nvSpPr>
        <p:spPr>
          <a:xfrm>
            <a:off x="7242186" y="2368189"/>
            <a:ext cx="1457603" cy="203561"/>
          </a:xfrm>
        </p:spPr>
        <p:txBody>
          <a:bodyPr anchor="ctr">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Name</a:t>
            </a:r>
          </a:p>
        </p:txBody>
      </p:sp>
      <p:sp>
        <p:nvSpPr>
          <p:cNvPr id="38" name="Picture Placeholder 11">
            <a:extLst>
              <a:ext uri="{FF2B5EF4-FFF2-40B4-BE49-F238E27FC236}">
                <a16:creationId xmlns:a16="http://schemas.microsoft.com/office/drawing/2014/main" id="{7EA507F2-8F21-5B8D-A430-E3CCA8808BCC}"/>
              </a:ext>
            </a:extLst>
          </p:cNvPr>
          <p:cNvSpPr>
            <a:spLocks noGrp="1"/>
          </p:cNvSpPr>
          <p:nvPr>
            <p:ph type="pic" sz="quarter" idx="31"/>
          </p:nvPr>
        </p:nvSpPr>
        <p:spPr>
          <a:xfrm>
            <a:off x="3350244" y="2848336"/>
            <a:ext cx="985910" cy="985910"/>
          </a:xfrm>
        </p:spPr>
        <p:txBody>
          <a:bodyPr vert="horz" lIns="91440" tIns="45720" rIns="91440" bIns="45720" rtlCol="0">
            <a:noAutofit/>
          </a:bodyPr>
          <a:lstStyle>
            <a:lvl1pPr>
              <a:defRPr lang="en-US"/>
            </a:lvl1pPr>
          </a:lstStyle>
          <a:p>
            <a:pPr marL="0" lvl="0" indent="0">
              <a:buNone/>
            </a:pPr>
            <a:endParaRPr lang="en-US"/>
          </a:p>
        </p:txBody>
      </p:sp>
      <p:sp>
        <p:nvSpPr>
          <p:cNvPr id="39" name="Text Placeholder 10">
            <a:extLst>
              <a:ext uri="{FF2B5EF4-FFF2-40B4-BE49-F238E27FC236}">
                <a16:creationId xmlns:a16="http://schemas.microsoft.com/office/drawing/2014/main" id="{DFEEA7A4-D686-069A-7619-036033546E30}"/>
              </a:ext>
            </a:extLst>
          </p:cNvPr>
          <p:cNvSpPr>
            <a:spLocks noGrp="1"/>
          </p:cNvSpPr>
          <p:nvPr>
            <p:ph type="body" sz="quarter" idx="32" hasCustomPrompt="1"/>
          </p:nvPr>
        </p:nvSpPr>
        <p:spPr>
          <a:xfrm>
            <a:off x="3114397" y="4114828"/>
            <a:ext cx="1457603" cy="203561"/>
          </a:xfrm>
        </p:spPr>
        <p:txBody>
          <a:bodyPr anchor="ctr">
            <a:noAutofit/>
          </a:bodyPr>
          <a:lstStyle>
            <a:lvl1pPr marL="0" indent="0" algn="ctr">
              <a:lnSpc>
                <a:spcPct val="100000"/>
              </a:lnSpc>
              <a:spcBef>
                <a:spcPts val="0"/>
              </a:spcBef>
              <a:buNone/>
              <a:defRPr sz="1200">
                <a:solidFill>
                  <a:schemeClr val="tx2"/>
                </a:solidFill>
              </a:defRPr>
            </a:lvl1pPr>
          </a:lstStyle>
          <a:p>
            <a:pPr lvl="0"/>
            <a:r>
              <a:rPr lang="en-US"/>
              <a:t>Designation</a:t>
            </a:r>
          </a:p>
        </p:txBody>
      </p:sp>
      <p:sp>
        <p:nvSpPr>
          <p:cNvPr id="40" name="Text Placeholder 10">
            <a:extLst>
              <a:ext uri="{FF2B5EF4-FFF2-40B4-BE49-F238E27FC236}">
                <a16:creationId xmlns:a16="http://schemas.microsoft.com/office/drawing/2014/main" id="{6D0E6F41-E353-0280-9245-862650AA9716}"/>
              </a:ext>
            </a:extLst>
          </p:cNvPr>
          <p:cNvSpPr>
            <a:spLocks noGrp="1"/>
          </p:cNvSpPr>
          <p:nvPr>
            <p:ph type="body" sz="quarter" idx="33" hasCustomPrompt="1"/>
          </p:nvPr>
        </p:nvSpPr>
        <p:spPr>
          <a:xfrm>
            <a:off x="3114397" y="3909290"/>
            <a:ext cx="1457603" cy="203561"/>
          </a:xfrm>
        </p:spPr>
        <p:txBody>
          <a:bodyPr anchor="ctr">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Name</a:t>
            </a:r>
          </a:p>
        </p:txBody>
      </p:sp>
      <p:sp>
        <p:nvSpPr>
          <p:cNvPr id="41" name="Picture Placeholder 11">
            <a:extLst>
              <a:ext uri="{FF2B5EF4-FFF2-40B4-BE49-F238E27FC236}">
                <a16:creationId xmlns:a16="http://schemas.microsoft.com/office/drawing/2014/main" id="{8361E199-4608-07FF-5390-537E1B4A32CF}"/>
              </a:ext>
            </a:extLst>
          </p:cNvPr>
          <p:cNvSpPr>
            <a:spLocks noGrp="1"/>
          </p:cNvSpPr>
          <p:nvPr>
            <p:ph type="pic" sz="quarter" idx="34"/>
          </p:nvPr>
        </p:nvSpPr>
        <p:spPr>
          <a:xfrm>
            <a:off x="5414138" y="2848336"/>
            <a:ext cx="985910" cy="985910"/>
          </a:xfrm>
        </p:spPr>
        <p:txBody>
          <a:bodyPr vert="horz" lIns="91440" tIns="45720" rIns="91440" bIns="45720" rtlCol="0">
            <a:noAutofit/>
          </a:bodyPr>
          <a:lstStyle>
            <a:lvl1pPr>
              <a:defRPr lang="en-US"/>
            </a:lvl1pPr>
          </a:lstStyle>
          <a:p>
            <a:pPr marL="0" lvl="0" indent="0">
              <a:buNone/>
            </a:pPr>
            <a:endParaRPr lang="en-US"/>
          </a:p>
        </p:txBody>
      </p:sp>
      <p:sp>
        <p:nvSpPr>
          <p:cNvPr id="42" name="Text Placeholder 10">
            <a:extLst>
              <a:ext uri="{FF2B5EF4-FFF2-40B4-BE49-F238E27FC236}">
                <a16:creationId xmlns:a16="http://schemas.microsoft.com/office/drawing/2014/main" id="{F4E645ED-7EAC-EFE4-7C86-0C22E5F0FC30}"/>
              </a:ext>
            </a:extLst>
          </p:cNvPr>
          <p:cNvSpPr>
            <a:spLocks noGrp="1"/>
          </p:cNvSpPr>
          <p:nvPr>
            <p:ph type="body" sz="quarter" idx="35" hasCustomPrompt="1"/>
          </p:nvPr>
        </p:nvSpPr>
        <p:spPr>
          <a:xfrm>
            <a:off x="5178292" y="4114828"/>
            <a:ext cx="1457603" cy="203561"/>
          </a:xfrm>
        </p:spPr>
        <p:txBody>
          <a:bodyPr anchor="ctr">
            <a:noAutofit/>
          </a:bodyPr>
          <a:lstStyle>
            <a:lvl1pPr marL="0" indent="0" algn="ctr">
              <a:lnSpc>
                <a:spcPct val="100000"/>
              </a:lnSpc>
              <a:spcBef>
                <a:spcPts val="0"/>
              </a:spcBef>
              <a:buNone/>
              <a:defRPr sz="1200">
                <a:solidFill>
                  <a:schemeClr val="tx2"/>
                </a:solidFill>
              </a:defRPr>
            </a:lvl1pPr>
          </a:lstStyle>
          <a:p>
            <a:pPr lvl="0"/>
            <a:r>
              <a:rPr lang="en-US"/>
              <a:t>Designation</a:t>
            </a:r>
          </a:p>
        </p:txBody>
      </p:sp>
      <p:sp>
        <p:nvSpPr>
          <p:cNvPr id="43" name="Text Placeholder 10">
            <a:extLst>
              <a:ext uri="{FF2B5EF4-FFF2-40B4-BE49-F238E27FC236}">
                <a16:creationId xmlns:a16="http://schemas.microsoft.com/office/drawing/2014/main" id="{7C9D7F74-4B1D-C06D-8CE4-C1D04189452B}"/>
              </a:ext>
            </a:extLst>
          </p:cNvPr>
          <p:cNvSpPr>
            <a:spLocks noGrp="1"/>
          </p:cNvSpPr>
          <p:nvPr>
            <p:ph type="body" sz="quarter" idx="36" hasCustomPrompt="1"/>
          </p:nvPr>
        </p:nvSpPr>
        <p:spPr>
          <a:xfrm>
            <a:off x="5178292" y="3909290"/>
            <a:ext cx="1457603" cy="203561"/>
          </a:xfrm>
        </p:spPr>
        <p:txBody>
          <a:bodyPr anchor="ctr">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Name</a:t>
            </a:r>
          </a:p>
        </p:txBody>
      </p:sp>
      <p:sp>
        <p:nvSpPr>
          <p:cNvPr id="44" name="Picture Placeholder 11">
            <a:extLst>
              <a:ext uri="{FF2B5EF4-FFF2-40B4-BE49-F238E27FC236}">
                <a16:creationId xmlns:a16="http://schemas.microsoft.com/office/drawing/2014/main" id="{44C112AC-01D2-5A50-3BE6-431FA98B10A6}"/>
              </a:ext>
            </a:extLst>
          </p:cNvPr>
          <p:cNvSpPr>
            <a:spLocks noGrp="1"/>
          </p:cNvSpPr>
          <p:nvPr>
            <p:ph type="pic" sz="quarter" idx="37"/>
          </p:nvPr>
        </p:nvSpPr>
        <p:spPr>
          <a:xfrm>
            <a:off x="7478032" y="2848336"/>
            <a:ext cx="985910" cy="985910"/>
          </a:xfrm>
        </p:spPr>
        <p:txBody>
          <a:bodyPr vert="horz" lIns="91440" tIns="45720" rIns="91440" bIns="45720" rtlCol="0">
            <a:noAutofit/>
          </a:bodyPr>
          <a:lstStyle>
            <a:lvl1pPr>
              <a:defRPr lang="en-US"/>
            </a:lvl1pPr>
          </a:lstStyle>
          <a:p>
            <a:pPr marL="0" lvl="0" indent="0">
              <a:buNone/>
            </a:pPr>
            <a:endParaRPr lang="en-US"/>
          </a:p>
        </p:txBody>
      </p:sp>
      <p:sp>
        <p:nvSpPr>
          <p:cNvPr id="45" name="Text Placeholder 10">
            <a:extLst>
              <a:ext uri="{FF2B5EF4-FFF2-40B4-BE49-F238E27FC236}">
                <a16:creationId xmlns:a16="http://schemas.microsoft.com/office/drawing/2014/main" id="{B89CF107-8F86-DA07-E1F1-90E54AC2B518}"/>
              </a:ext>
            </a:extLst>
          </p:cNvPr>
          <p:cNvSpPr>
            <a:spLocks noGrp="1"/>
          </p:cNvSpPr>
          <p:nvPr>
            <p:ph type="body" sz="quarter" idx="38" hasCustomPrompt="1"/>
          </p:nvPr>
        </p:nvSpPr>
        <p:spPr>
          <a:xfrm>
            <a:off x="7242186" y="4114828"/>
            <a:ext cx="1457603" cy="203561"/>
          </a:xfrm>
        </p:spPr>
        <p:txBody>
          <a:bodyPr anchor="ctr">
            <a:noAutofit/>
          </a:bodyPr>
          <a:lstStyle>
            <a:lvl1pPr marL="0" indent="0" algn="ctr">
              <a:lnSpc>
                <a:spcPct val="100000"/>
              </a:lnSpc>
              <a:spcBef>
                <a:spcPts val="0"/>
              </a:spcBef>
              <a:buNone/>
              <a:defRPr sz="1200">
                <a:solidFill>
                  <a:schemeClr val="tx2"/>
                </a:solidFill>
              </a:defRPr>
            </a:lvl1pPr>
          </a:lstStyle>
          <a:p>
            <a:pPr lvl="0"/>
            <a:r>
              <a:rPr lang="en-US"/>
              <a:t>Designation</a:t>
            </a:r>
          </a:p>
        </p:txBody>
      </p:sp>
      <p:sp>
        <p:nvSpPr>
          <p:cNvPr id="46" name="Text Placeholder 10">
            <a:extLst>
              <a:ext uri="{FF2B5EF4-FFF2-40B4-BE49-F238E27FC236}">
                <a16:creationId xmlns:a16="http://schemas.microsoft.com/office/drawing/2014/main" id="{CA77B277-9F84-AA4E-61B2-C9953C47B90E}"/>
              </a:ext>
            </a:extLst>
          </p:cNvPr>
          <p:cNvSpPr>
            <a:spLocks noGrp="1"/>
          </p:cNvSpPr>
          <p:nvPr>
            <p:ph type="body" sz="quarter" idx="39" hasCustomPrompt="1"/>
          </p:nvPr>
        </p:nvSpPr>
        <p:spPr>
          <a:xfrm>
            <a:off x="7242186" y="3909290"/>
            <a:ext cx="1457603" cy="203561"/>
          </a:xfrm>
        </p:spPr>
        <p:txBody>
          <a:bodyPr anchor="ctr">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Name</a:t>
            </a:r>
          </a:p>
        </p:txBody>
      </p:sp>
    </p:spTree>
    <p:extLst>
      <p:ext uri="{BB962C8B-B14F-4D97-AF65-F5344CB8AC3E}">
        <p14:creationId xmlns:p14="http://schemas.microsoft.com/office/powerpoint/2010/main" val="1887910211"/>
      </p:ext>
    </p:extLst>
  </p:cSld>
  <p:clrMapOvr>
    <a:masterClrMapping/>
  </p:clrMapOvr>
  <p:extLst>
    <p:ext uri="{DCECCB84-F9BA-43D5-87BE-67443E8EF086}">
      <p15:sldGuideLst xmlns:p15="http://schemas.microsoft.com/office/powerpoint/2012/main">
        <p15:guide id="2" pos="7386" userDrawn="1">
          <p15:clr>
            <a:srgbClr val="FBAE40"/>
          </p15:clr>
        </p15:guide>
        <p15:guide id="4" orient="horz" pos="406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s S08V1">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FF1DBEE-BA8F-4618-BF57-BEEB95047B28}"/>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19" name="Line">
            <a:extLst>
              <a:ext uri="{FF2B5EF4-FFF2-40B4-BE49-F238E27FC236}">
                <a16:creationId xmlns:a16="http://schemas.microsoft.com/office/drawing/2014/main" id="{B6DF2F05-FD6A-291F-179A-BE2A76DF883B}"/>
              </a:ext>
            </a:extLst>
          </p:cNvPr>
          <p:cNvSpPr/>
          <p:nvPr userDrawn="1"/>
        </p:nvSpPr>
        <p:spPr>
          <a:xfrm>
            <a:off x="440532" y="4485581"/>
            <a:ext cx="8259257" cy="0"/>
          </a:xfrm>
          <a:prstGeom prst="line">
            <a:avLst/>
          </a:prstGeom>
          <a:ln w="12700">
            <a:solidFill>
              <a:schemeClr val="accent1"/>
            </a:solidFill>
            <a:miter/>
          </a:ln>
        </p:spPr>
        <p:txBody>
          <a:bodyPr lIns="25717" rIns="25717"/>
          <a:lstStyle/>
          <a:p>
            <a:endParaRPr sz="1013"/>
          </a:p>
        </p:txBody>
      </p:sp>
      <p:sp>
        <p:nvSpPr>
          <p:cNvPr id="20" name="Title 1">
            <a:extLst>
              <a:ext uri="{FF2B5EF4-FFF2-40B4-BE49-F238E27FC236}">
                <a16:creationId xmlns:a16="http://schemas.microsoft.com/office/drawing/2014/main" id="{04E9220F-E5C9-CFB9-AA17-FDE8B4DC722C}"/>
              </a:ext>
            </a:extLst>
          </p:cNvPr>
          <p:cNvSpPr>
            <a:spLocks noGrp="1"/>
          </p:cNvSpPr>
          <p:nvPr>
            <p:ph type="title"/>
          </p:nvPr>
        </p:nvSpPr>
        <p:spPr>
          <a:xfrm>
            <a:off x="440531" y="438151"/>
            <a:ext cx="8262938" cy="697706"/>
          </a:xfrm>
        </p:spPr>
        <p:txBody>
          <a:bodyPr wrap="square" anchor="t">
            <a:noAutofit/>
          </a:bodyPr>
          <a:lstStyle>
            <a:lvl1pPr>
              <a:defRPr sz="3300" b="0">
                <a:latin typeface="+mj-lt"/>
              </a:defRPr>
            </a:lvl1pPr>
          </a:lstStyle>
          <a:p>
            <a:r>
              <a:rPr lang="en-US"/>
              <a:t>Click to edit Master title</a:t>
            </a:r>
          </a:p>
        </p:txBody>
      </p:sp>
      <p:sp>
        <p:nvSpPr>
          <p:cNvPr id="5" name="Content Placeholder 4">
            <a:extLst>
              <a:ext uri="{FF2B5EF4-FFF2-40B4-BE49-F238E27FC236}">
                <a16:creationId xmlns:a16="http://schemas.microsoft.com/office/drawing/2014/main" id="{1DE3854D-6A50-C211-16CD-27AD19F6FF5F}"/>
              </a:ext>
            </a:extLst>
          </p:cNvPr>
          <p:cNvSpPr>
            <a:spLocks noGrp="1"/>
          </p:cNvSpPr>
          <p:nvPr>
            <p:ph sz="quarter" idx="10"/>
          </p:nvPr>
        </p:nvSpPr>
        <p:spPr>
          <a:xfrm>
            <a:off x="440531" y="1205639"/>
            <a:ext cx="8262938" cy="3099948"/>
          </a:xfrm>
        </p:spPr>
        <p:txBody>
          <a:bodyPr/>
          <a:lstStyle>
            <a:lvl1pPr>
              <a:buClr>
                <a:schemeClr val="tx1"/>
              </a:buClr>
              <a:defRPr sz="1350"/>
            </a:lvl1pPr>
            <a:lvl2pPr>
              <a:buClr>
                <a:schemeClr val="tx1"/>
              </a:buClr>
              <a:defRPr sz="1050"/>
            </a:lvl2pPr>
            <a:lvl3pPr>
              <a:buClr>
                <a:schemeClr val="tx1"/>
              </a:buClr>
              <a:defRPr sz="900"/>
            </a:lvl3pPr>
            <a:lvl4pPr>
              <a:buClr>
                <a:schemeClr val="tx1"/>
              </a:buClr>
              <a:defRPr sz="825"/>
            </a:lvl4pPr>
            <a:lvl5pPr>
              <a:buClr>
                <a:schemeClr val="tx1"/>
              </a:buCl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7224634"/>
      </p:ext>
    </p:extLst>
  </p:cSld>
  <p:clrMapOvr>
    <a:masterClrMapping/>
  </p:clrMapOvr>
  <p:extLst>
    <p:ext uri="{DCECCB84-F9BA-43D5-87BE-67443E8EF086}">
      <p15:sldGuideLst xmlns:p15="http://schemas.microsoft.com/office/powerpoint/2012/main">
        <p15:guide id="2" pos="7386" userDrawn="1">
          <p15:clr>
            <a:srgbClr val="FBAE40"/>
          </p15:clr>
        </p15:guide>
        <p15:guide id="4" orient="horz" pos="406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estion S09V1">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FF1DBEE-BA8F-4618-BF57-BEEB95047B28}"/>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19" name="Line">
            <a:extLst>
              <a:ext uri="{FF2B5EF4-FFF2-40B4-BE49-F238E27FC236}">
                <a16:creationId xmlns:a16="http://schemas.microsoft.com/office/drawing/2014/main" id="{B6DF2F05-FD6A-291F-179A-BE2A76DF883B}"/>
              </a:ext>
            </a:extLst>
          </p:cNvPr>
          <p:cNvSpPr/>
          <p:nvPr userDrawn="1"/>
        </p:nvSpPr>
        <p:spPr>
          <a:xfrm>
            <a:off x="440532" y="4485581"/>
            <a:ext cx="8259257" cy="0"/>
          </a:xfrm>
          <a:prstGeom prst="line">
            <a:avLst/>
          </a:prstGeom>
          <a:ln w="12700">
            <a:solidFill>
              <a:schemeClr val="accent1"/>
            </a:solidFill>
            <a:miter/>
          </a:ln>
        </p:spPr>
        <p:txBody>
          <a:bodyPr lIns="25717" rIns="25717"/>
          <a:lstStyle/>
          <a:p>
            <a:endParaRPr sz="1013"/>
          </a:p>
        </p:txBody>
      </p:sp>
      <p:sp>
        <p:nvSpPr>
          <p:cNvPr id="20" name="Title 1">
            <a:extLst>
              <a:ext uri="{FF2B5EF4-FFF2-40B4-BE49-F238E27FC236}">
                <a16:creationId xmlns:a16="http://schemas.microsoft.com/office/drawing/2014/main" id="{04E9220F-E5C9-CFB9-AA17-FDE8B4DC722C}"/>
              </a:ext>
            </a:extLst>
          </p:cNvPr>
          <p:cNvSpPr>
            <a:spLocks noGrp="1"/>
          </p:cNvSpPr>
          <p:nvPr>
            <p:ph type="title"/>
          </p:nvPr>
        </p:nvSpPr>
        <p:spPr>
          <a:xfrm>
            <a:off x="440532" y="1965722"/>
            <a:ext cx="3509963" cy="1212056"/>
          </a:xfrm>
        </p:spPr>
        <p:txBody>
          <a:bodyPr wrap="square" anchor="ctr">
            <a:noAutofit/>
          </a:bodyPr>
          <a:lstStyle>
            <a:lvl1pPr>
              <a:defRPr sz="3300" b="0">
                <a:latin typeface="+mj-lt"/>
              </a:defRPr>
            </a:lvl1pPr>
          </a:lstStyle>
          <a:p>
            <a:r>
              <a:rPr lang="en-US"/>
              <a:t>Click to edit Master title</a:t>
            </a:r>
          </a:p>
        </p:txBody>
      </p:sp>
      <p:sp>
        <p:nvSpPr>
          <p:cNvPr id="10" name="Text Placeholder 10">
            <a:extLst>
              <a:ext uri="{FF2B5EF4-FFF2-40B4-BE49-F238E27FC236}">
                <a16:creationId xmlns:a16="http://schemas.microsoft.com/office/drawing/2014/main" id="{7FDD0AB9-57DA-26EE-6569-8EC25F064C24}"/>
              </a:ext>
            </a:extLst>
          </p:cNvPr>
          <p:cNvSpPr>
            <a:spLocks noGrp="1"/>
          </p:cNvSpPr>
          <p:nvPr>
            <p:ph type="body" sz="quarter" idx="13"/>
          </p:nvPr>
        </p:nvSpPr>
        <p:spPr>
          <a:xfrm>
            <a:off x="4572001" y="1570263"/>
            <a:ext cx="4127789" cy="2456956"/>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A2A3DD38-5D79-7EB9-84A7-32AE005050FC}"/>
              </a:ext>
            </a:extLst>
          </p:cNvPr>
          <p:cNvSpPr>
            <a:spLocks noGrp="1"/>
          </p:cNvSpPr>
          <p:nvPr>
            <p:ph type="body" sz="quarter" idx="14"/>
          </p:nvPr>
        </p:nvSpPr>
        <p:spPr>
          <a:xfrm>
            <a:off x="4572001" y="1116282"/>
            <a:ext cx="4127789" cy="452005"/>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2641821113"/>
      </p:ext>
    </p:extLst>
  </p:cSld>
  <p:clrMapOvr>
    <a:masterClrMapping/>
  </p:clrMapOvr>
  <p:extLst>
    <p:ext uri="{DCECCB84-F9BA-43D5-87BE-67443E8EF086}">
      <p15:sldGuideLst xmlns:p15="http://schemas.microsoft.com/office/powerpoint/2012/main">
        <p15:guide id="2" pos="7386" userDrawn="1">
          <p15:clr>
            <a:srgbClr val="FBAE40"/>
          </p15:clr>
        </p15:guide>
        <p15:guide id="4" orient="horz" pos="4068"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Text Box T20V1">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8E111DB-A4F6-727D-9A45-519DB447A14C}"/>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5" name="Line">
            <a:extLst>
              <a:ext uri="{FF2B5EF4-FFF2-40B4-BE49-F238E27FC236}">
                <a16:creationId xmlns:a16="http://schemas.microsoft.com/office/drawing/2014/main" id="{3D91454C-2D8A-6AD6-FE36-673AA157BE7E}"/>
              </a:ext>
            </a:extLst>
          </p:cNvPr>
          <p:cNvSpPr/>
          <p:nvPr userDrawn="1"/>
        </p:nvSpPr>
        <p:spPr>
          <a:xfrm>
            <a:off x="440532" y="4485581"/>
            <a:ext cx="8259257" cy="0"/>
          </a:xfrm>
          <a:prstGeom prst="line">
            <a:avLst/>
          </a:prstGeom>
          <a:ln w="12700">
            <a:solidFill>
              <a:schemeClr val="accent1"/>
            </a:solidFill>
            <a:miter/>
          </a:ln>
        </p:spPr>
        <p:txBody>
          <a:bodyPr lIns="25717" rIns="25717"/>
          <a:lstStyle/>
          <a:p>
            <a:endParaRPr sz="1013"/>
          </a:p>
        </p:txBody>
      </p:sp>
      <p:sp>
        <p:nvSpPr>
          <p:cNvPr id="8" name="Title 1">
            <a:extLst>
              <a:ext uri="{FF2B5EF4-FFF2-40B4-BE49-F238E27FC236}">
                <a16:creationId xmlns:a16="http://schemas.microsoft.com/office/drawing/2014/main" id="{FE9853BD-2C47-5262-7D17-F184BC6D0F94}"/>
              </a:ext>
            </a:extLst>
          </p:cNvPr>
          <p:cNvSpPr>
            <a:spLocks noGrp="1"/>
          </p:cNvSpPr>
          <p:nvPr>
            <p:ph type="title"/>
          </p:nvPr>
        </p:nvSpPr>
        <p:spPr>
          <a:xfrm>
            <a:off x="440532" y="786567"/>
            <a:ext cx="3806320" cy="1689095"/>
          </a:xfrm>
        </p:spPr>
        <p:txBody>
          <a:bodyPr wrap="square" anchor="t">
            <a:noAutofit/>
          </a:bodyPr>
          <a:lstStyle>
            <a:lvl1pPr>
              <a:defRPr sz="3300" b="0">
                <a:latin typeface="+mj-lt"/>
              </a:defRPr>
            </a:lvl1pPr>
          </a:lstStyle>
          <a:p>
            <a:r>
              <a:rPr lang="en-US"/>
              <a:t>Click to edit Master title</a:t>
            </a:r>
          </a:p>
        </p:txBody>
      </p:sp>
      <p:sp>
        <p:nvSpPr>
          <p:cNvPr id="10" name="Text Placeholder 10">
            <a:extLst>
              <a:ext uri="{FF2B5EF4-FFF2-40B4-BE49-F238E27FC236}">
                <a16:creationId xmlns:a16="http://schemas.microsoft.com/office/drawing/2014/main" id="{04BF9382-7FB9-E1CE-FF1D-7EF9A988C73A}"/>
              </a:ext>
            </a:extLst>
          </p:cNvPr>
          <p:cNvSpPr>
            <a:spLocks noGrp="1"/>
          </p:cNvSpPr>
          <p:nvPr>
            <p:ph type="body" sz="quarter" idx="13"/>
          </p:nvPr>
        </p:nvSpPr>
        <p:spPr>
          <a:xfrm>
            <a:off x="444212" y="3121819"/>
            <a:ext cx="3806320" cy="1235114"/>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65E5ED50-C23B-550A-A44E-B22012AFB59A}"/>
              </a:ext>
            </a:extLst>
          </p:cNvPr>
          <p:cNvSpPr>
            <a:spLocks noGrp="1"/>
          </p:cNvSpPr>
          <p:nvPr>
            <p:ph type="body" sz="quarter" idx="14"/>
          </p:nvPr>
        </p:nvSpPr>
        <p:spPr>
          <a:xfrm>
            <a:off x="444212" y="2667837"/>
            <a:ext cx="3806320" cy="452005"/>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5" name="Picture Placeholder 11">
            <a:extLst>
              <a:ext uri="{FF2B5EF4-FFF2-40B4-BE49-F238E27FC236}">
                <a16:creationId xmlns:a16="http://schemas.microsoft.com/office/drawing/2014/main" id="{F447F3BF-FB5F-7BF4-0721-176FD94F62D1}"/>
              </a:ext>
            </a:extLst>
          </p:cNvPr>
          <p:cNvSpPr>
            <a:spLocks noGrp="1"/>
          </p:cNvSpPr>
          <p:nvPr>
            <p:ph type="pic" sz="quarter" idx="19"/>
          </p:nvPr>
        </p:nvSpPr>
        <p:spPr>
          <a:xfrm>
            <a:off x="4570160" y="786569"/>
            <a:ext cx="4127789" cy="3570363"/>
          </a:xfrm>
        </p:spPr>
        <p:txBody>
          <a:bodyPr vert="horz" lIns="91440" tIns="45720" rIns="91440" bIns="45720" rtlCol="0">
            <a:noAutofit/>
          </a:bodyPr>
          <a:lstStyle>
            <a:lvl1pPr>
              <a:defRPr lang="en-US"/>
            </a:lvl1pPr>
          </a:lstStyle>
          <a:p>
            <a:pPr marL="0" lvl="0" indent="0">
              <a:buNone/>
            </a:pPr>
            <a:endParaRPr lang="en-US"/>
          </a:p>
        </p:txBody>
      </p:sp>
    </p:spTree>
    <p:extLst>
      <p:ext uri="{BB962C8B-B14F-4D97-AF65-F5344CB8AC3E}">
        <p14:creationId xmlns:p14="http://schemas.microsoft.com/office/powerpoint/2010/main" val="4072450817"/>
      </p:ext>
    </p:extLst>
  </p:cSld>
  <p:clrMapOvr>
    <a:masterClrMapping/>
  </p:clrMapOvr>
  <p:extLst>
    <p:ext uri="{DCECCB84-F9BA-43D5-87BE-67443E8EF086}">
      <p15:sldGuideLst xmlns:p15="http://schemas.microsoft.com/office/powerpoint/2012/main">
        <p15:guide id="2" pos="7386"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Text Box T20V2">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8E111DB-A4F6-727D-9A45-519DB447A14C}"/>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5" name="Line">
            <a:extLst>
              <a:ext uri="{FF2B5EF4-FFF2-40B4-BE49-F238E27FC236}">
                <a16:creationId xmlns:a16="http://schemas.microsoft.com/office/drawing/2014/main" id="{3D91454C-2D8A-6AD6-FE36-673AA157BE7E}"/>
              </a:ext>
            </a:extLst>
          </p:cNvPr>
          <p:cNvSpPr/>
          <p:nvPr userDrawn="1"/>
        </p:nvSpPr>
        <p:spPr>
          <a:xfrm>
            <a:off x="440532" y="4485581"/>
            <a:ext cx="8259257" cy="0"/>
          </a:xfrm>
          <a:prstGeom prst="line">
            <a:avLst/>
          </a:prstGeom>
          <a:ln w="12700">
            <a:solidFill>
              <a:schemeClr val="accent1"/>
            </a:solidFill>
            <a:miter/>
          </a:ln>
        </p:spPr>
        <p:txBody>
          <a:bodyPr lIns="25717" rIns="25717"/>
          <a:lstStyle/>
          <a:p>
            <a:endParaRPr sz="1013"/>
          </a:p>
        </p:txBody>
      </p:sp>
      <p:sp>
        <p:nvSpPr>
          <p:cNvPr id="8" name="Title 1">
            <a:extLst>
              <a:ext uri="{FF2B5EF4-FFF2-40B4-BE49-F238E27FC236}">
                <a16:creationId xmlns:a16="http://schemas.microsoft.com/office/drawing/2014/main" id="{FE9853BD-2C47-5262-7D17-F184BC6D0F94}"/>
              </a:ext>
            </a:extLst>
          </p:cNvPr>
          <p:cNvSpPr>
            <a:spLocks noGrp="1"/>
          </p:cNvSpPr>
          <p:nvPr>
            <p:ph type="title"/>
          </p:nvPr>
        </p:nvSpPr>
        <p:spPr>
          <a:xfrm>
            <a:off x="440533" y="2571751"/>
            <a:ext cx="3885680" cy="1689095"/>
          </a:xfrm>
        </p:spPr>
        <p:txBody>
          <a:bodyPr wrap="square" anchor="t">
            <a:noAutofit/>
          </a:bodyPr>
          <a:lstStyle>
            <a:lvl1pPr>
              <a:defRPr sz="3300" b="0">
                <a:latin typeface="+mj-lt"/>
              </a:defRPr>
            </a:lvl1pPr>
          </a:lstStyle>
          <a:p>
            <a:r>
              <a:rPr lang="en-US"/>
              <a:t>Click to edit Master title</a:t>
            </a:r>
          </a:p>
        </p:txBody>
      </p:sp>
      <p:sp>
        <p:nvSpPr>
          <p:cNvPr id="10" name="Text Placeholder 10">
            <a:extLst>
              <a:ext uri="{FF2B5EF4-FFF2-40B4-BE49-F238E27FC236}">
                <a16:creationId xmlns:a16="http://schemas.microsoft.com/office/drawing/2014/main" id="{04BF9382-7FB9-E1CE-FF1D-7EF9A988C73A}"/>
              </a:ext>
            </a:extLst>
          </p:cNvPr>
          <p:cNvSpPr>
            <a:spLocks noGrp="1"/>
          </p:cNvSpPr>
          <p:nvPr>
            <p:ph type="body" sz="quarter" idx="13"/>
          </p:nvPr>
        </p:nvSpPr>
        <p:spPr>
          <a:xfrm>
            <a:off x="4572000" y="3025732"/>
            <a:ext cx="4125949" cy="1235114"/>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65E5ED50-C23B-550A-A44E-B22012AFB59A}"/>
              </a:ext>
            </a:extLst>
          </p:cNvPr>
          <p:cNvSpPr>
            <a:spLocks noGrp="1"/>
          </p:cNvSpPr>
          <p:nvPr>
            <p:ph type="body" sz="quarter" idx="14"/>
          </p:nvPr>
        </p:nvSpPr>
        <p:spPr>
          <a:xfrm>
            <a:off x="4572000" y="2571750"/>
            <a:ext cx="4125949" cy="452005"/>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2" name="Picture Placeholder 11">
            <a:extLst>
              <a:ext uri="{FF2B5EF4-FFF2-40B4-BE49-F238E27FC236}">
                <a16:creationId xmlns:a16="http://schemas.microsoft.com/office/drawing/2014/main" id="{F447F3BF-FB5F-7BF4-0721-176FD94F62D1}"/>
              </a:ext>
            </a:extLst>
          </p:cNvPr>
          <p:cNvSpPr>
            <a:spLocks noGrp="1"/>
          </p:cNvSpPr>
          <p:nvPr>
            <p:ph type="pic" sz="quarter" idx="19"/>
          </p:nvPr>
        </p:nvSpPr>
        <p:spPr>
          <a:xfrm>
            <a:off x="438692" y="657918"/>
            <a:ext cx="8259257" cy="1605739"/>
          </a:xfrm>
        </p:spPr>
        <p:txBody>
          <a:bodyPr vert="horz" lIns="91440" tIns="45720" rIns="91440" bIns="45720" rtlCol="0">
            <a:noAutofit/>
          </a:bodyPr>
          <a:lstStyle>
            <a:lvl1pPr>
              <a:defRPr lang="en-US"/>
            </a:lvl1pPr>
          </a:lstStyle>
          <a:p>
            <a:pPr marL="0" lvl="0" indent="0">
              <a:buNone/>
            </a:pPr>
            <a:endParaRPr lang="en-US"/>
          </a:p>
        </p:txBody>
      </p:sp>
    </p:spTree>
    <p:extLst>
      <p:ext uri="{BB962C8B-B14F-4D97-AF65-F5344CB8AC3E}">
        <p14:creationId xmlns:p14="http://schemas.microsoft.com/office/powerpoint/2010/main" val="3872884915"/>
      </p:ext>
    </p:extLst>
  </p:cSld>
  <p:clrMapOvr>
    <a:masterClrMapping/>
  </p:clrMapOvr>
  <p:extLst>
    <p:ext uri="{DCECCB84-F9BA-43D5-87BE-67443E8EF086}">
      <p15:sldGuideLst xmlns:p15="http://schemas.microsoft.com/office/powerpoint/2012/main">
        <p15:guide id="2" pos="7386"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Text Boxes T21V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F42E324-B3F9-BA8B-E636-0DB5DCF6B8A3}"/>
              </a:ext>
            </a:extLst>
          </p:cNvPr>
          <p:cNvSpPr>
            <a:spLocks noGrp="1"/>
          </p:cNvSpPr>
          <p:nvPr>
            <p:ph type="pic" sz="quarter" idx="18"/>
          </p:nvPr>
        </p:nvSpPr>
        <p:spPr>
          <a:xfrm>
            <a:off x="6364865" y="439597"/>
            <a:ext cx="2334924" cy="3917333"/>
          </a:xfrm>
        </p:spPr>
        <p:txBody>
          <a:bodyPr vert="horz" lIns="91440" tIns="45720" rIns="91440" bIns="45720" rtlCol="0">
            <a:noAutofit/>
          </a:bodyPr>
          <a:lstStyle>
            <a:lvl1pPr>
              <a:defRPr lang="en-US"/>
            </a:lvl1pPr>
          </a:lstStyle>
          <a:p>
            <a:pPr marL="0" lvl="0" indent="0">
              <a:buNone/>
            </a:pPr>
            <a:endParaRPr lang="en-US"/>
          </a:p>
        </p:txBody>
      </p:sp>
      <p:sp>
        <p:nvSpPr>
          <p:cNvPr id="4" name="Title 1">
            <a:extLst>
              <a:ext uri="{FF2B5EF4-FFF2-40B4-BE49-F238E27FC236}">
                <a16:creationId xmlns:a16="http://schemas.microsoft.com/office/drawing/2014/main" id="{AC527AC1-99E4-87C5-6AB2-BD537C5E8040}"/>
              </a:ext>
            </a:extLst>
          </p:cNvPr>
          <p:cNvSpPr>
            <a:spLocks noGrp="1"/>
          </p:cNvSpPr>
          <p:nvPr>
            <p:ph type="title"/>
          </p:nvPr>
        </p:nvSpPr>
        <p:spPr>
          <a:xfrm>
            <a:off x="440532" y="438150"/>
            <a:ext cx="5643563" cy="1426369"/>
          </a:xfrm>
        </p:spPr>
        <p:txBody>
          <a:bodyPr wrap="square" anchor="t">
            <a:noAutofit/>
          </a:bodyPr>
          <a:lstStyle>
            <a:lvl1pPr>
              <a:defRPr sz="3300" b="0">
                <a:latin typeface="+mj-lt"/>
              </a:defRPr>
            </a:lvl1pPr>
          </a:lstStyle>
          <a:p>
            <a:r>
              <a:rPr lang="en-US"/>
              <a:t>Click to edit Master title</a:t>
            </a:r>
          </a:p>
        </p:txBody>
      </p:sp>
      <p:sp>
        <p:nvSpPr>
          <p:cNvPr id="8" name="Line">
            <a:extLst>
              <a:ext uri="{FF2B5EF4-FFF2-40B4-BE49-F238E27FC236}">
                <a16:creationId xmlns:a16="http://schemas.microsoft.com/office/drawing/2014/main" id="{1F89CF16-742B-9AD3-4951-442BF353FEEA}"/>
              </a:ext>
            </a:extLst>
          </p:cNvPr>
          <p:cNvSpPr/>
          <p:nvPr userDrawn="1"/>
        </p:nvSpPr>
        <p:spPr>
          <a:xfrm>
            <a:off x="440532" y="4485581"/>
            <a:ext cx="8259257" cy="0"/>
          </a:xfrm>
          <a:prstGeom prst="line">
            <a:avLst/>
          </a:prstGeom>
          <a:ln w="12700">
            <a:solidFill>
              <a:schemeClr val="accent1"/>
            </a:solidFill>
            <a:miter/>
          </a:ln>
        </p:spPr>
        <p:txBody>
          <a:bodyPr lIns="25717" rIns="25717"/>
          <a:lstStyle/>
          <a:p>
            <a:endParaRPr sz="1013"/>
          </a:p>
        </p:txBody>
      </p:sp>
      <p:sp>
        <p:nvSpPr>
          <p:cNvPr id="16" name="Text Placeholder 10">
            <a:extLst>
              <a:ext uri="{FF2B5EF4-FFF2-40B4-BE49-F238E27FC236}">
                <a16:creationId xmlns:a16="http://schemas.microsoft.com/office/drawing/2014/main" id="{27D30BC7-CE65-CC64-D5B9-56620BE2ED94}"/>
              </a:ext>
            </a:extLst>
          </p:cNvPr>
          <p:cNvSpPr>
            <a:spLocks noGrp="1"/>
          </p:cNvSpPr>
          <p:nvPr>
            <p:ph type="body" sz="quarter" idx="13"/>
          </p:nvPr>
        </p:nvSpPr>
        <p:spPr>
          <a:xfrm>
            <a:off x="444212" y="2571750"/>
            <a:ext cx="2615695" cy="1785182"/>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17" name="Text Placeholder 10">
            <a:extLst>
              <a:ext uri="{FF2B5EF4-FFF2-40B4-BE49-F238E27FC236}">
                <a16:creationId xmlns:a16="http://schemas.microsoft.com/office/drawing/2014/main" id="{71D033DD-6852-B385-EDA8-28728327AC68}"/>
              </a:ext>
            </a:extLst>
          </p:cNvPr>
          <p:cNvSpPr>
            <a:spLocks noGrp="1"/>
          </p:cNvSpPr>
          <p:nvPr>
            <p:ph type="body" sz="quarter" idx="14"/>
          </p:nvPr>
        </p:nvSpPr>
        <p:spPr>
          <a:xfrm>
            <a:off x="444212" y="2117769"/>
            <a:ext cx="2615695" cy="452005"/>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8" name="Text Placeholder 10">
            <a:extLst>
              <a:ext uri="{FF2B5EF4-FFF2-40B4-BE49-F238E27FC236}">
                <a16:creationId xmlns:a16="http://schemas.microsoft.com/office/drawing/2014/main" id="{7BDB5675-1DBE-D17A-4FE3-C2CA2458D0DA}"/>
              </a:ext>
            </a:extLst>
          </p:cNvPr>
          <p:cNvSpPr>
            <a:spLocks noGrp="1"/>
          </p:cNvSpPr>
          <p:nvPr>
            <p:ph type="body" sz="quarter" idx="15"/>
          </p:nvPr>
        </p:nvSpPr>
        <p:spPr>
          <a:xfrm>
            <a:off x="3468399" y="2571750"/>
            <a:ext cx="2615695" cy="1785182"/>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19" name="Text Placeholder 10">
            <a:extLst>
              <a:ext uri="{FF2B5EF4-FFF2-40B4-BE49-F238E27FC236}">
                <a16:creationId xmlns:a16="http://schemas.microsoft.com/office/drawing/2014/main" id="{A07C8966-04AE-FDD6-79AC-66D7B8C637C2}"/>
              </a:ext>
            </a:extLst>
          </p:cNvPr>
          <p:cNvSpPr>
            <a:spLocks noGrp="1"/>
          </p:cNvSpPr>
          <p:nvPr>
            <p:ph type="body" sz="quarter" idx="16"/>
          </p:nvPr>
        </p:nvSpPr>
        <p:spPr>
          <a:xfrm>
            <a:off x="3468399" y="2117769"/>
            <a:ext cx="2615695" cy="452005"/>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22" name="Slide Number Placeholder 5">
            <a:extLst>
              <a:ext uri="{FF2B5EF4-FFF2-40B4-BE49-F238E27FC236}">
                <a16:creationId xmlns:a16="http://schemas.microsoft.com/office/drawing/2014/main" id="{F186260F-531D-92B8-CE76-F5E12B1A2386}"/>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Tree>
    <p:extLst>
      <p:ext uri="{BB962C8B-B14F-4D97-AF65-F5344CB8AC3E}">
        <p14:creationId xmlns:p14="http://schemas.microsoft.com/office/powerpoint/2010/main" val="681575071"/>
      </p:ext>
    </p:extLst>
  </p:cSld>
  <p:clrMapOvr>
    <a:masterClrMapping/>
  </p:clrMapOvr>
  <p:extLst>
    <p:ext uri="{DCECCB84-F9BA-43D5-87BE-67443E8EF086}">
      <p15:sldGuideLst xmlns:p15="http://schemas.microsoft.com/office/powerpoint/2012/main">
        <p15:guide id="2" pos="7386" userDrawn="1">
          <p15:clr>
            <a:srgbClr val="FBAE40"/>
          </p15:clr>
        </p15:guide>
        <p15:guide id="3" pos="3833"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Text Boxes T21V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33DF2F9-A4F1-2B9F-C8F3-B759E7EDF9CE}"/>
              </a:ext>
            </a:extLst>
          </p:cNvPr>
          <p:cNvSpPr>
            <a:spLocks noGrp="1"/>
          </p:cNvSpPr>
          <p:nvPr>
            <p:ph type="title"/>
          </p:nvPr>
        </p:nvSpPr>
        <p:spPr>
          <a:xfrm>
            <a:off x="440532" y="1114426"/>
            <a:ext cx="4131468" cy="2914649"/>
          </a:xfrm>
        </p:spPr>
        <p:txBody>
          <a:bodyPr wrap="square" anchor="ctr">
            <a:normAutofit/>
          </a:bodyPr>
          <a:lstStyle>
            <a:lvl1pPr>
              <a:defRPr sz="3300" b="0">
                <a:latin typeface="+mj-lt"/>
              </a:defRPr>
            </a:lvl1pPr>
          </a:lstStyle>
          <a:p>
            <a:r>
              <a:rPr lang="en-US"/>
              <a:t>Click to edit Master title</a:t>
            </a:r>
          </a:p>
        </p:txBody>
      </p:sp>
      <p:sp>
        <p:nvSpPr>
          <p:cNvPr id="10" name="Slide Number Placeholder 5">
            <a:extLst>
              <a:ext uri="{FF2B5EF4-FFF2-40B4-BE49-F238E27FC236}">
                <a16:creationId xmlns:a16="http://schemas.microsoft.com/office/drawing/2014/main" id="{D01601AA-D8AE-4BD6-36A2-A20A1AD372B3}"/>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11" name="Text Placeholder 10">
            <a:extLst>
              <a:ext uri="{FF2B5EF4-FFF2-40B4-BE49-F238E27FC236}">
                <a16:creationId xmlns:a16="http://schemas.microsoft.com/office/drawing/2014/main" id="{92941D97-0B66-6521-13A9-02960E203AFE}"/>
              </a:ext>
            </a:extLst>
          </p:cNvPr>
          <p:cNvSpPr>
            <a:spLocks noGrp="1"/>
          </p:cNvSpPr>
          <p:nvPr>
            <p:ph type="body" sz="quarter" idx="13"/>
          </p:nvPr>
        </p:nvSpPr>
        <p:spPr>
          <a:xfrm>
            <a:off x="4788153" y="1568408"/>
            <a:ext cx="3913735" cy="900473"/>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12" name="Text Placeholder 10">
            <a:extLst>
              <a:ext uri="{FF2B5EF4-FFF2-40B4-BE49-F238E27FC236}">
                <a16:creationId xmlns:a16="http://schemas.microsoft.com/office/drawing/2014/main" id="{A9F5550A-9C41-9F87-9AE0-A1876ABFBA51}"/>
              </a:ext>
            </a:extLst>
          </p:cNvPr>
          <p:cNvSpPr>
            <a:spLocks noGrp="1"/>
          </p:cNvSpPr>
          <p:nvPr>
            <p:ph type="body" sz="quarter" idx="14"/>
          </p:nvPr>
        </p:nvSpPr>
        <p:spPr>
          <a:xfrm>
            <a:off x="4788153" y="1114426"/>
            <a:ext cx="3913735" cy="452005"/>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E3A9DCB9-42A9-E7BF-9C94-4D37BE89E6C8}"/>
              </a:ext>
            </a:extLst>
          </p:cNvPr>
          <p:cNvSpPr>
            <a:spLocks noGrp="1"/>
          </p:cNvSpPr>
          <p:nvPr>
            <p:ph type="body" sz="quarter" idx="15"/>
          </p:nvPr>
        </p:nvSpPr>
        <p:spPr>
          <a:xfrm>
            <a:off x="4788153" y="3128603"/>
            <a:ext cx="3913735" cy="900473"/>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917D2F7D-1D50-2F04-6A4D-56E6206726A0}"/>
              </a:ext>
            </a:extLst>
          </p:cNvPr>
          <p:cNvSpPr>
            <a:spLocks noGrp="1"/>
          </p:cNvSpPr>
          <p:nvPr>
            <p:ph type="body" sz="quarter" idx="16"/>
          </p:nvPr>
        </p:nvSpPr>
        <p:spPr>
          <a:xfrm>
            <a:off x="4788153" y="2674621"/>
            <a:ext cx="3913735" cy="452005"/>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5" name="Line">
            <a:extLst>
              <a:ext uri="{FF2B5EF4-FFF2-40B4-BE49-F238E27FC236}">
                <a16:creationId xmlns:a16="http://schemas.microsoft.com/office/drawing/2014/main" id="{0AE32FE4-0AB2-5893-8C16-25FAF24256A9}"/>
              </a:ext>
            </a:extLst>
          </p:cNvPr>
          <p:cNvSpPr/>
          <p:nvPr userDrawn="1"/>
        </p:nvSpPr>
        <p:spPr>
          <a:xfrm>
            <a:off x="440532" y="4485581"/>
            <a:ext cx="8259257" cy="0"/>
          </a:xfrm>
          <a:prstGeom prst="line">
            <a:avLst/>
          </a:prstGeom>
          <a:ln w="12700">
            <a:solidFill>
              <a:schemeClr val="accent1"/>
            </a:solidFill>
            <a:miter/>
          </a:ln>
        </p:spPr>
        <p:txBody>
          <a:bodyPr lIns="25717" rIns="25717"/>
          <a:lstStyle/>
          <a:p>
            <a:endParaRPr sz="1013"/>
          </a:p>
        </p:txBody>
      </p:sp>
    </p:spTree>
    <p:extLst>
      <p:ext uri="{BB962C8B-B14F-4D97-AF65-F5344CB8AC3E}">
        <p14:creationId xmlns:p14="http://schemas.microsoft.com/office/powerpoint/2010/main" val="1813020675"/>
      </p:ext>
    </p:extLst>
  </p:cSld>
  <p:clrMapOvr>
    <a:masterClrMapping/>
  </p:clrMapOvr>
  <p:extLst>
    <p:ext uri="{DCECCB84-F9BA-43D5-87BE-67443E8EF086}">
      <p15:sldGuideLst xmlns:p15="http://schemas.microsoft.com/office/powerpoint/2012/main">
        <p15:guide id="2" pos="7386"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Text Boxes T21V3">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D96AF8D7-D3E5-B5C6-030A-DFBC5AEC7D00}"/>
              </a:ext>
            </a:extLst>
          </p:cNvPr>
          <p:cNvSpPr>
            <a:spLocks noGrp="1"/>
          </p:cNvSpPr>
          <p:nvPr>
            <p:ph type="pic" sz="quarter" idx="20"/>
          </p:nvPr>
        </p:nvSpPr>
        <p:spPr>
          <a:xfrm>
            <a:off x="438150" y="2571750"/>
            <a:ext cx="4133850" cy="1689090"/>
          </a:xfrm>
        </p:spPr>
        <p:txBody>
          <a:bodyPr/>
          <a:lstStyle>
            <a:lvl1pPr marL="0" indent="0">
              <a:buNone/>
              <a:defRPr/>
            </a:lvl1pPr>
          </a:lstStyle>
          <a:p>
            <a:endParaRPr lang="en-US"/>
          </a:p>
        </p:txBody>
      </p:sp>
      <p:sp>
        <p:nvSpPr>
          <p:cNvPr id="10" name="Slide Number Placeholder 5">
            <a:extLst>
              <a:ext uri="{FF2B5EF4-FFF2-40B4-BE49-F238E27FC236}">
                <a16:creationId xmlns:a16="http://schemas.microsoft.com/office/drawing/2014/main" id="{1D6DEB02-D09E-230B-231B-1D0048DD1A70}"/>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11" name="Text Placeholder 10">
            <a:extLst>
              <a:ext uri="{FF2B5EF4-FFF2-40B4-BE49-F238E27FC236}">
                <a16:creationId xmlns:a16="http://schemas.microsoft.com/office/drawing/2014/main" id="{93D157B0-4969-ADC8-40E4-929945CB2B3B}"/>
              </a:ext>
            </a:extLst>
          </p:cNvPr>
          <p:cNvSpPr>
            <a:spLocks noGrp="1"/>
          </p:cNvSpPr>
          <p:nvPr>
            <p:ph type="body" sz="quarter" idx="13"/>
          </p:nvPr>
        </p:nvSpPr>
        <p:spPr>
          <a:xfrm>
            <a:off x="4788153" y="1183021"/>
            <a:ext cx="3913735" cy="1235108"/>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12" name="Text Placeholder 10">
            <a:extLst>
              <a:ext uri="{FF2B5EF4-FFF2-40B4-BE49-F238E27FC236}">
                <a16:creationId xmlns:a16="http://schemas.microsoft.com/office/drawing/2014/main" id="{F8E728C4-FE95-3A47-6E1C-B8E8B5B40151}"/>
              </a:ext>
            </a:extLst>
          </p:cNvPr>
          <p:cNvSpPr>
            <a:spLocks noGrp="1"/>
          </p:cNvSpPr>
          <p:nvPr>
            <p:ph type="body" sz="quarter" idx="14"/>
          </p:nvPr>
        </p:nvSpPr>
        <p:spPr>
          <a:xfrm>
            <a:off x="4788153" y="729039"/>
            <a:ext cx="3913735" cy="452005"/>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5" name="Title 1">
            <a:extLst>
              <a:ext uri="{FF2B5EF4-FFF2-40B4-BE49-F238E27FC236}">
                <a16:creationId xmlns:a16="http://schemas.microsoft.com/office/drawing/2014/main" id="{26FC5DA4-62A0-88FF-BF5D-9EA632428DD6}"/>
              </a:ext>
            </a:extLst>
          </p:cNvPr>
          <p:cNvSpPr>
            <a:spLocks noGrp="1"/>
          </p:cNvSpPr>
          <p:nvPr>
            <p:ph type="title"/>
          </p:nvPr>
        </p:nvSpPr>
        <p:spPr>
          <a:xfrm>
            <a:off x="440532" y="729037"/>
            <a:ext cx="4131469" cy="1689092"/>
          </a:xfrm>
        </p:spPr>
        <p:txBody>
          <a:bodyPr wrap="square" anchor="t">
            <a:noAutofit/>
          </a:bodyPr>
          <a:lstStyle>
            <a:lvl1pPr>
              <a:defRPr sz="3300" b="0">
                <a:latin typeface="+mj-lt"/>
              </a:defRPr>
            </a:lvl1pPr>
          </a:lstStyle>
          <a:p>
            <a:r>
              <a:rPr lang="en-US"/>
              <a:t>Click to edit Master title</a:t>
            </a:r>
          </a:p>
        </p:txBody>
      </p:sp>
      <p:sp>
        <p:nvSpPr>
          <p:cNvPr id="16" name="Text Placeholder 10">
            <a:extLst>
              <a:ext uri="{FF2B5EF4-FFF2-40B4-BE49-F238E27FC236}">
                <a16:creationId xmlns:a16="http://schemas.microsoft.com/office/drawing/2014/main" id="{C34A76BF-7489-7BC1-4760-2B92A24DE35D}"/>
              </a:ext>
            </a:extLst>
          </p:cNvPr>
          <p:cNvSpPr>
            <a:spLocks noGrp="1"/>
          </p:cNvSpPr>
          <p:nvPr>
            <p:ph type="body" sz="quarter" idx="21"/>
          </p:nvPr>
        </p:nvSpPr>
        <p:spPr>
          <a:xfrm>
            <a:off x="4788153" y="3025732"/>
            <a:ext cx="3913735" cy="1235108"/>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17" name="Text Placeholder 10">
            <a:extLst>
              <a:ext uri="{FF2B5EF4-FFF2-40B4-BE49-F238E27FC236}">
                <a16:creationId xmlns:a16="http://schemas.microsoft.com/office/drawing/2014/main" id="{8604F45B-3785-242D-920C-8E91ADB14F1A}"/>
              </a:ext>
            </a:extLst>
          </p:cNvPr>
          <p:cNvSpPr>
            <a:spLocks noGrp="1"/>
          </p:cNvSpPr>
          <p:nvPr>
            <p:ph type="body" sz="quarter" idx="22"/>
          </p:nvPr>
        </p:nvSpPr>
        <p:spPr>
          <a:xfrm>
            <a:off x="4788153" y="2571750"/>
            <a:ext cx="3913735" cy="452005"/>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8" name="Line">
            <a:extLst>
              <a:ext uri="{FF2B5EF4-FFF2-40B4-BE49-F238E27FC236}">
                <a16:creationId xmlns:a16="http://schemas.microsoft.com/office/drawing/2014/main" id="{2A5B4396-2277-277B-B196-5F18A5AF43D4}"/>
              </a:ext>
            </a:extLst>
          </p:cNvPr>
          <p:cNvSpPr/>
          <p:nvPr userDrawn="1"/>
        </p:nvSpPr>
        <p:spPr>
          <a:xfrm>
            <a:off x="440532" y="4485581"/>
            <a:ext cx="8259257" cy="0"/>
          </a:xfrm>
          <a:prstGeom prst="line">
            <a:avLst/>
          </a:prstGeom>
          <a:ln w="12700">
            <a:solidFill>
              <a:schemeClr val="accent1"/>
            </a:solidFill>
            <a:miter/>
          </a:ln>
        </p:spPr>
        <p:txBody>
          <a:bodyPr lIns="25717" rIns="25717"/>
          <a:lstStyle/>
          <a:p>
            <a:endParaRPr sz="1013"/>
          </a:p>
        </p:txBody>
      </p:sp>
    </p:spTree>
    <p:extLst>
      <p:ext uri="{BB962C8B-B14F-4D97-AF65-F5344CB8AC3E}">
        <p14:creationId xmlns:p14="http://schemas.microsoft.com/office/powerpoint/2010/main" val="3717468797"/>
      </p:ext>
    </p:extLst>
  </p:cSld>
  <p:clrMapOvr>
    <a:masterClrMapping/>
  </p:clrMapOvr>
  <p:extLst>
    <p:ext uri="{DCECCB84-F9BA-43D5-87BE-67443E8EF086}">
      <p15:sldGuideLst xmlns:p15="http://schemas.microsoft.com/office/powerpoint/2012/main">
        <p15:guide id="2" pos="7386"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Text Boxes T22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E5FA-A73B-B042-4DB2-FDFE66B5A920}"/>
              </a:ext>
            </a:extLst>
          </p:cNvPr>
          <p:cNvSpPr>
            <a:spLocks noGrp="1"/>
          </p:cNvSpPr>
          <p:nvPr>
            <p:ph type="title"/>
          </p:nvPr>
        </p:nvSpPr>
        <p:spPr>
          <a:xfrm>
            <a:off x="440532" y="438150"/>
            <a:ext cx="5643563" cy="1426369"/>
          </a:xfrm>
        </p:spPr>
        <p:txBody>
          <a:bodyPr wrap="square" anchor="t">
            <a:noAutofit/>
          </a:bodyPr>
          <a:lstStyle>
            <a:lvl1pPr>
              <a:defRPr sz="3300" b="0">
                <a:latin typeface="+mj-lt"/>
              </a:defRPr>
            </a:lvl1pPr>
          </a:lstStyle>
          <a:p>
            <a:r>
              <a:rPr lang="en-US"/>
              <a:t>Click to edit Master title</a:t>
            </a:r>
          </a:p>
        </p:txBody>
      </p:sp>
      <p:sp>
        <p:nvSpPr>
          <p:cNvPr id="11" name="Text Placeholder 10">
            <a:extLst>
              <a:ext uri="{FF2B5EF4-FFF2-40B4-BE49-F238E27FC236}">
                <a16:creationId xmlns:a16="http://schemas.microsoft.com/office/drawing/2014/main" id="{8AE235B5-1CFD-192F-6EB8-F70885CA8901}"/>
              </a:ext>
            </a:extLst>
          </p:cNvPr>
          <p:cNvSpPr>
            <a:spLocks noGrp="1"/>
          </p:cNvSpPr>
          <p:nvPr>
            <p:ph type="body" sz="quarter" idx="13"/>
          </p:nvPr>
        </p:nvSpPr>
        <p:spPr>
          <a:xfrm>
            <a:off x="444212" y="2571750"/>
            <a:ext cx="2462645" cy="1785182"/>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3" name="Text Placeholder 10">
            <a:extLst>
              <a:ext uri="{FF2B5EF4-FFF2-40B4-BE49-F238E27FC236}">
                <a16:creationId xmlns:a16="http://schemas.microsoft.com/office/drawing/2014/main" id="{5E227211-DEE4-1F0C-C1BA-C744EE226C00}"/>
              </a:ext>
            </a:extLst>
          </p:cNvPr>
          <p:cNvSpPr>
            <a:spLocks noGrp="1"/>
          </p:cNvSpPr>
          <p:nvPr>
            <p:ph type="body" sz="quarter" idx="14"/>
          </p:nvPr>
        </p:nvSpPr>
        <p:spPr>
          <a:xfrm>
            <a:off x="444212" y="2117769"/>
            <a:ext cx="2462645" cy="452005"/>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9" name="Line">
            <a:extLst>
              <a:ext uri="{FF2B5EF4-FFF2-40B4-BE49-F238E27FC236}">
                <a16:creationId xmlns:a16="http://schemas.microsoft.com/office/drawing/2014/main" id="{9CC6E57F-E43B-2EE4-AB08-63909F883D55}"/>
              </a:ext>
            </a:extLst>
          </p:cNvPr>
          <p:cNvSpPr/>
          <p:nvPr userDrawn="1"/>
        </p:nvSpPr>
        <p:spPr>
          <a:xfrm>
            <a:off x="440532" y="4485581"/>
            <a:ext cx="8259257" cy="0"/>
          </a:xfrm>
          <a:prstGeom prst="line">
            <a:avLst/>
          </a:prstGeom>
          <a:ln w="12700">
            <a:solidFill>
              <a:schemeClr val="accent1"/>
            </a:solidFill>
            <a:miter/>
          </a:ln>
        </p:spPr>
        <p:txBody>
          <a:bodyPr lIns="25717" rIns="25717"/>
          <a:lstStyle/>
          <a:p>
            <a:endParaRPr sz="1013"/>
          </a:p>
        </p:txBody>
      </p:sp>
      <p:sp>
        <p:nvSpPr>
          <p:cNvPr id="10" name="Text Placeholder 10">
            <a:extLst>
              <a:ext uri="{FF2B5EF4-FFF2-40B4-BE49-F238E27FC236}">
                <a16:creationId xmlns:a16="http://schemas.microsoft.com/office/drawing/2014/main" id="{53846A5A-8F37-B136-A0F1-6BD3AD064F5D}"/>
              </a:ext>
            </a:extLst>
          </p:cNvPr>
          <p:cNvSpPr>
            <a:spLocks noGrp="1"/>
          </p:cNvSpPr>
          <p:nvPr>
            <p:ph type="body" sz="quarter" idx="15"/>
          </p:nvPr>
        </p:nvSpPr>
        <p:spPr>
          <a:xfrm>
            <a:off x="3340678" y="2571750"/>
            <a:ext cx="2462645" cy="1785182"/>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12" name="Text Placeholder 10">
            <a:extLst>
              <a:ext uri="{FF2B5EF4-FFF2-40B4-BE49-F238E27FC236}">
                <a16:creationId xmlns:a16="http://schemas.microsoft.com/office/drawing/2014/main" id="{B368FC9E-CAA6-CEA5-3C08-5FF7E8DC60B4}"/>
              </a:ext>
            </a:extLst>
          </p:cNvPr>
          <p:cNvSpPr>
            <a:spLocks noGrp="1"/>
          </p:cNvSpPr>
          <p:nvPr>
            <p:ph type="body" sz="quarter" idx="16"/>
          </p:nvPr>
        </p:nvSpPr>
        <p:spPr>
          <a:xfrm>
            <a:off x="3340678" y="2117769"/>
            <a:ext cx="2462645" cy="452005"/>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AAA5796-F6FB-A6CA-511A-1EEBFE336980}"/>
              </a:ext>
            </a:extLst>
          </p:cNvPr>
          <p:cNvSpPr>
            <a:spLocks noGrp="1"/>
          </p:cNvSpPr>
          <p:nvPr>
            <p:ph type="body" sz="quarter" idx="17"/>
          </p:nvPr>
        </p:nvSpPr>
        <p:spPr>
          <a:xfrm>
            <a:off x="6237143" y="2571750"/>
            <a:ext cx="2462645" cy="1785182"/>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EE110970-5FFF-B6C8-AFF0-CD5B6482EF05}"/>
              </a:ext>
            </a:extLst>
          </p:cNvPr>
          <p:cNvSpPr>
            <a:spLocks noGrp="1"/>
          </p:cNvSpPr>
          <p:nvPr>
            <p:ph type="body" sz="quarter" idx="18"/>
          </p:nvPr>
        </p:nvSpPr>
        <p:spPr>
          <a:xfrm>
            <a:off x="6237143" y="2117769"/>
            <a:ext cx="2462645" cy="452005"/>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5" name="Slide Number Placeholder 5">
            <a:extLst>
              <a:ext uri="{FF2B5EF4-FFF2-40B4-BE49-F238E27FC236}">
                <a16:creationId xmlns:a16="http://schemas.microsoft.com/office/drawing/2014/main" id="{34CC8AE1-E3C5-4C60-9B18-3492B1084661}"/>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Tree>
    <p:extLst>
      <p:ext uri="{BB962C8B-B14F-4D97-AF65-F5344CB8AC3E}">
        <p14:creationId xmlns:p14="http://schemas.microsoft.com/office/powerpoint/2010/main" val="4244063416"/>
      </p:ext>
    </p:extLst>
  </p:cSld>
  <p:clrMapOvr>
    <a:masterClrMapping/>
  </p:clrMapOvr>
  <p:extLst>
    <p:ext uri="{DCECCB84-F9BA-43D5-87BE-67443E8EF086}">
      <p15:sldGuideLst xmlns:p15="http://schemas.microsoft.com/office/powerpoint/2012/main">
        <p15:guide id="2" pos="7386" userDrawn="1">
          <p15:clr>
            <a:srgbClr val="FBAE40"/>
          </p15:clr>
        </p15:guide>
        <p15:guide id="4" orient="horz" pos="162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Text Boxes T22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E5FA-A73B-B042-4DB2-FDFE66B5A920}"/>
              </a:ext>
            </a:extLst>
          </p:cNvPr>
          <p:cNvSpPr>
            <a:spLocks noGrp="1"/>
          </p:cNvSpPr>
          <p:nvPr>
            <p:ph type="title"/>
          </p:nvPr>
        </p:nvSpPr>
        <p:spPr>
          <a:xfrm>
            <a:off x="440532" y="438151"/>
            <a:ext cx="8259256" cy="856104"/>
          </a:xfrm>
        </p:spPr>
        <p:txBody>
          <a:bodyPr wrap="square" anchor="t">
            <a:noAutofit/>
          </a:bodyPr>
          <a:lstStyle>
            <a:lvl1pPr>
              <a:defRPr sz="3300" b="0">
                <a:latin typeface="+mj-lt"/>
              </a:defRPr>
            </a:lvl1pPr>
          </a:lstStyle>
          <a:p>
            <a:r>
              <a:rPr lang="en-US"/>
              <a:t>Click to edit Master title</a:t>
            </a:r>
          </a:p>
        </p:txBody>
      </p:sp>
      <p:sp>
        <p:nvSpPr>
          <p:cNvPr id="11" name="Text Placeholder 10">
            <a:extLst>
              <a:ext uri="{FF2B5EF4-FFF2-40B4-BE49-F238E27FC236}">
                <a16:creationId xmlns:a16="http://schemas.microsoft.com/office/drawing/2014/main" id="{8AE235B5-1CFD-192F-6EB8-F70885CA8901}"/>
              </a:ext>
            </a:extLst>
          </p:cNvPr>
          <p:cNvSpPr>
            <a:spLocks noGrp="1"/>
          </p:cNvSpPr>
          <p:nvPr>
            <p:ph type="body" sz="quarter" idx="13"/>
          </p:nvPr>
        </p:nvSpPr>
        <p:spPr>
          <a:xfrm>
            <a:off x="3336185" y="1658666"/>
            <a:ext cx="5367284" cy="661703"/>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3" name="Text Placeholder 10">
            <a:extLst>
              <a:ext uri="{FF2B5EF4-FFF2-40B4-BE49-F238E27FC236}">
                <a16:creationId xmlns:a16="http://schemas.microsoft.com/office/drawing/2014/main" id="{5E227211-DEE4-1F0C-C1BA-C744EE226C00}"/>
              </a:ext>
            </a:extLst>
          </p:cNvPr>
          <p:cNvSpPr>
            <a:spLocks noGrp="1"/>
          </p:cNvSpPr>
          <p:nvPr>
            <p:ph type="body" sz="quarter" idx="14"/>
          </p:nvPr>
        </p:nvSpPr>
        <p:spPr>
          <a:xfrm>
            <a:off x="3336185" y="1383440"/>
            <a:ext cx="5367284" cy="273248"/>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9" name="Line">
            <a:extLst>
              <a:ext uri="{FF2B5EF4-FFF2-40B4-BE49-F238E27FC236}">
                <a16:creationId xmlns:a16="http://schemas.microsoft.com/office/drawing/2014/main" id="{9CC6E57F-E43B-2EE4-AB08-63909F883D55}"/>
              </a:ext>
            </a:extLst>
          </p:cNvPr>
          <p:cNvSpPr/>
          <p:nvPr userDrawn="1"/>
        </p:nvSpPr>
        <p:spPr>
          <a:xfrm>
            <a:off x="440532" y="4485581"/>
            <a:ext cx="8259257" cy="0"/>
          </a:xfrm>
          <a:prstGeom prst="line">
            <a:avLst/>
          </a:prstGeom>
          <a:ln w="12700">
            <a:solidFill>
              <a:schemeClr val="accent1"/>
            </a:solidFill>
            <a:miter/>
          </a:ln>
        </p:spPr>
        <p:txBody>
          <a:bodyPr lIns="25717" rIns="25717"/>
          <a:lstStyle/>
          <a:p>
            <a:endParaRPr sz="1013"/>
          </a:p>
        </p:txBody>
      </p:sp>
      <p:sp>
        <p:nvSpPr>
          <p:cNvPr id="15" name="Slide Number Placeholder 5">
            <a:extLst>
              <a:ext uri="{FF2B5EF4-FFF2-40B4-BE49-F238E27FC236}">
                <a16:creationId xmlns:a16="http://schemas.microsoft.com/office/drawing/2014/main" id="{34CC8AE1-E3C5-4C60-9B18-3492B1084661}"/>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17" name="Text Placeholder 10">
            <a:extLst>
              <a:ext uri="{FF2B5EF4-FFF2-40B4-BE49-F238E27FC236}">
                <a16:creationId xmlns:a16="http://schemas.microsoft.com/office/drawing/2014/main" id="{5D48B3A2-87CA-D940-DA4C-B9BC3A5460E9}"/>
              </a:ext>
            </a:extLst>
          </p:cNvPr>
          <p:cNvSpPr>
            <a:spLocks noGrp="1"/>
          </p:cNvSpPr>
          <p:nvPr>
            <p:ph type="body" sz="quarter" idx="15"/>
          </p:nvPr>
        </p:nvSpPr>
        <p:spPr>
          <a:xfrm>
            <a:off x="3336185" y="2696680"/>
            <a:ext cx="5367284" cy="661703"/>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18" name="Text Placeholder 10">
            <a:extLst>
              <a:ext uri="{FF2B5EF4-FFF2-40B4-BE49-F238E27FC236}">
                <a16:creationId xmlns:a16="http://schemas.microsoft.com/office/drawing/2014/main" id="{9508460C-E2DF-0597-7FA3-BD646563B794}"/>
              </a:ext>
            </a:extLst>
          </p:cNvPr>
          <p:cNvSpPr>
            <a:spLocks noGrp="1"/>
          </p:cNvSpPr>
          <p:nvPr>
            <p:ph type="body" sz="quarter" idx="16"/>
          </p:nvPr>
        </p:nvSpPr>
        <p:spPr>
          <a:xfrm>
            <a:off x="3336185" y="2421454"/>
            <a:ext cx="5367284" cy="273248"/>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9" name="Text Placeholder 10">
            <a:extLst>
              <a:ext uri="{FF2B5EF4-FFF2-40B4-BE49-F238E27FC236}">
                <a16:creationId xmlns:a16="http://schemas.microsoft.com/office/drawing/2014/main" id="{011F1C81-624D-494F-19CB-D11EAB6E6592}"/>
              </a:ext>
            </a:extLst>
          </p:cNvPr>
          <p:cNvSpPr>
            <a:spLocks noGrp="1"/>
          </p:cNvSpPr>
          <p:nvPr>
            <p:ph type="body" sz="quarter" idx="17"/>
          </p:nvPr>
        </p:nvSpPr>
        <p:spPr>
          <a:xfrm>
            <a:off x="3336185" y="3734694"/>
            <a:ext cx="5367284" cy="661703"/>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20" name="Text Placeholder 10">
            <a:extLst>
              <a:ext uri="{FF2B5EF4-FFF2-40B4-BE49-F238E27FC236}">
                <a16:creationId xmlns:a16="http://schemas.microsoft.com/office/drawing/2014/main" id="{EA329C29-2A56-24DC-D206-CD3C51BC5214}"/>
              </a:ext>
            </a:extLst>
          </p:cNvPr>
          <p:cNvSpPr>
            <a:spLocks noGrp="1"/>
          </p:cNvSpPr>
          <p:nvPr>
            <p:ph type="body" sz="quarter" idx="18"/>
          </p:nvPr>
        </p:nvSpPr>
        <p:spPr>
          <a:xfrm>
            <a:off x="3336185" y="3459468"/>
            <a:ext cx="5367284" cy="273248"/>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22" name="Picture Placeholder 21">
            <a:extLst>
              <a:ext uri="{FF2B5EF4-FFF2-40B4-BE49-F238E27FC236}">
                <a16:creationId xmlns:a16="http://schemas.microsoft.com/office/drawing/2014/main" id="{0CB8E3C6-5F85-DE7D-F543-5AF40FCC6F80}"/>
              </a:ext>
            </a:extLst>
          </p:cNvPr>
          <p:cNvSpPr>
            <a:spLocks noGrp="1"/>
          </p:cNvSpPr>
          <p:nvPr>
            <p:ph type="pic" sz="quarter" idx="19"/>
          </p:nvPr>
        </p:nvSpPr>
        <p:spPr>
          <a:xfrm>
            <a:off x="440531" y="1383440"/>
            <a:ext cx="2619376" cy="3012954"/>
          </a:xfrm>
        </p:spPr>
        <p:txBody>
          <a:bodyPr/>
          <a:lstStyle/>
          <a:p>
            <a:endParaRPr lang="en-US"/>
          </a:p>
        </p:txBody>
      </p:sp>
    </p:spTree>
    <p:extLst>
      <p:ext uri="{BB962C8B-B14F-4D97-AF65-F5344CB8AC3E}">
        <p14:creationId xmlns:p14="http://schemas.microsoft.com/office/powerpoint/2010/main" val="1332771266"/>
      </p:ext>
    </p:extLst>
  </p:cSld>
  <p:clrMapOvr>
    <a:masterClrMapping/>
  </p:clrMapOvr>
  <p:extLst>
    <p:ext uri="{DCECCB84-F9BA-43D5-87BE-67443E8EF086}">
      <p15:sldGuideLst xmlns:p15="http://schemas.microsoft.com/office/powerpoint/2012/main">
        <p15:guide id="2" pos="7386" userDrawn="1">
          <p15:clr>
            <a:srgbClr val="FBAE40"/>
          </p15:clr>
        </p15:guide>
        <p15:guide id="4" orient="horz" pos="16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E61757-E20E-604B-9756-4A12243286F2}" type="datetime1">
              <a:rPr lang="fi-FI" smtClean="0"/>
              <a:t>4.2.2026</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877216235"/>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Text Boxes T23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E5FA-A73B-B042-4DB2-FDFE66B5A920}"/>
              </a:ext>
            </a:extLst>
          </p:cNvPr>
          <p:cNvSpPr>
            <a:spLocks noGrp="1"/>
          </p:cNvSpPr>
          <p:nvPr>
            <p:ph type="title"/>
          </p:nvPr>
        </p:nvSpPr>
        <p:spPr>
          <a:xfrm>
            <a:off x="440532" y="438150"/>
            <a:ext cx="8259257" cy="923290"/>
          </a:xfrm>
        </p:spPr>
        <p:txBody>
          <a:bodyPr wrap="square" anchor="t">
            <a:noAutofit/>
          </a:bodyPr>
          <a:lstStyle>
            <a:lvl1pPr>
              <a:defRPr sz="3300" b="0">
                <a:latin typeface="+mj-lt"/>
              </a:defRPr>
            </a:lvl1pPr>
          </a:lstStyle>
          <a:p>
            <a:r>
              <a:rPr lang="en-US"/>
              <a:t>Click to edit Master title</a:t>
            </a:r>
          </a:p>
        </p:txBody>
      </p:sp>
      <p:sp>
        <p:nvSpPr>
          <p:cNvPr id="11" name="Text Placeholder 10">
            <a:extLst>
              <a:ext uri="{FF2B5EF4-FFF2-40B4-BE49-F238E27FC236}">
                <a16:creationId xmlns:a16="http://schemas.microsoft.com/office/drawing/2014/main" id="{8AE235B5-1CFD-192F-6EB8-F70885CA8901}"/>
              </a:ext>
            </a:extLst>
          </p:cNvPr>
          <p:cNvSpPr>
            <a:spLocks noGrp="1"/>
          </p:cNvSpPr>
          <p:nvPr>
            <p:ph type="body" sz="quarter" idx="13"/>
          </p:nvPr>
        </p:nvSpPr>
        <p:spPr>
          <a:xfrm>
            <a:off x="444211" y="2066479"/>
            <a:ext cx="3533429" cy="695037"/>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3" name="Text Placeholder 10">
            <a:extLst>
              <a:ext uri="{FF2B5EF4-FFF2-40B4-BE49-F238E27FC236}">
                <a16:creationId xmlns:a16="http://schemas.microsoft.com/office/drawing/2014/main" id="{5E227211-DEE4-1F0C-C1BA-C744EE226C00}"/>
              </a:ext>
            </a:extLst>
          </p:cNvPr>
          <p:cNvSpPr>
            <a:spLocks noGrp="1"/>
          </p:cNvSpPr>
          <p:nvPr>
            <p:ph type="body" sz="quarter" idx="14"/>
          </p:nvPr>
        </p:nvSpPr>
        <p:spPr>
          <a:xfrm>
            <a:off x="444211" y="1612496"/>
            <a:ext cx="3533429" cy="452005"/>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9" name="Line">
            <a:extLst>
              <a:ext uri="{FF2B5EF4-FFF2-40B4-BE49-F238E27FC236}">
                <a16:creationId xmlns:a16="http://schemas.microsoft.com/office/drawing/2014/main" id="{9CC6E57F-E43B-2EE4-AB08-63909F883D55}"/>
              </a:ext>
            </a:extLst>
          </p:cNvPr>
          <p:cNvSpPr/>
          <p:nvPr userDrawn="1"/>
        </p:nvSpPr>
        <p:spPr>
          <a:xfrm>
            <a:off x="440532" y="4485581"/>
            <a:ext cx="8259257" cy="0"/>
          </a:xfrm>
          <a:prstGeom prst="line">
            <a:avLst/>
          </a:prstGeom>
          <a:ln w="12700">
            <a:solidFill>
              <a:schemeClr val="accent1"/>
            </a:solidFill>
            <a:miter/>
          </a:ln>
        </p:spPr>
        <p:txBody>
          <a:bodyPr lIns="25717" rIns="25717"/>
          <a:lstStyle/>
          <a:p>
            <a:endParaRPr sz="1013"/>
          </a:p>
        </p:txBody>
      </p:sp>
      <p:sp>
        <p:nvSpPr>
          <p:cNvPr id="15" name="Slide Number Placeholder 5">
            <a:extLst>
              <a:ext uri="{FF2B5EF4-FFF2-40B4-BE49-F238E27FC236}">
                <a16:creationId xmlns:a16="http://schemas.microsoft.com/office/drawing/2014/main" id="{34CC8AE1-E3C5-4C60-9B18-3492B1084661}"/>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17" name="Text Placeholder 10">
            <a:extLst>
              <a:ext uri="{FF2B5EF4-FFF2-40B4-BE49-F238E27FC236}">
                <a16:creationId xmlns:a16="http://schemas.microsoft.com/office/drawing/2014/main" id="{B5B4E7CA-7C0D-2BE1-900B-1C0AAE8E91A2}"/>
              </a:ext>
            </a:extLst>
          </p:cNvPr>
          <p:cNvSpPr>
            <a:spLocks noGrp="1"/>
          </p:cNvSpPr>
          <p:nvPr>
            <p:ph type="body" sz="quarter" idx="15"/>
          </p:nvPr>
        </p:nvSpPr>
        <p:spPr>
          <a:xfrm>
            <a:off x="444211" y="3470726"/>
            <a:ext cx="3533429" cy="695037"/>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18" name="Text Placeholder 10">
            <a:extLst>
              <a:ext uri="{FF2B5EF4-FFF2-40B4-BE49-F238E27FC236}">
                <a16:creationId xmlns:a16="http://schemas.microsoft.com/office/drawing/2014/main" id="{0CB755E1-6469-E746-0C7D-4040975AF081}"/>
              </a:ext>
            </a:extLst>
          </p:cNvPr>
          <p:cNvSpPr>
            <a:spLocks noGrp="1"/>
          </p:cNvSpPr>
          <p:nvPr>
            <p:ph type="body" sz="quarter" idx="16"/>
          </p:nvPr>
        </p:nvSpPr>
        <p:spPr>
          <a:xfrm>
            <a:off x="444211" y="3016743"/>
            <a:ext cx="3533429" cy="452005"/>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23" name="Text Placeholder 10">
            <a:extLst>
              <a:ext uri="{FF2B5EF4-FFF2-40B4-BE49-F238E27FC236}">
                <a16:creationId xmlns:a16="http://schemas.microsoft.com/office/drawing/2014/main" id="{EF00055C-4FB4-156A-AF90-9C37A8D31CC9}"/>
              </a:ext>
            </a:extLst>
          </p:cNvPr>
          <p:cNvSpPr>
            <a:spLocks noGrp="1"/>
          </p:cNvSpPr>
          <p:nvPr>
            <p:ph type="body" sz="quarter" idx="17"/>
          </p:nvPr>
        </p:nvSpPr>
        <p:spPr>
          <a:xfrm>
            <a:off x="5166360" y="2066479"/>
            <a:ext cx="3533429" cy="695037"/>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24" name="Text Placeholder 10">
            <a:extLst>
              <a:ext uri="{FF2B5EF4-FFF2-40B4-BE49-F238E27FC236}">
                <a16:creationId xmlns:a16="http://schemas.microsoft.com/office/drawing/2014/main" id="{E6F24C38-45DE-B346-8C83-8374C06A2502}"/>
              </a:ext>
            </a:extLst>
          </p:cNvPr>
          <p:cNvSpPr>
            <a:spLocks noGrp="1"/>
          </p:cNvSpPr>
          <p:nvPr>
            <p:ph type="body" sz="quarter" idx="18"/>
          </p:nvPr>
        </p:nvSpPr>
        <p:spPr>
          <a:xfrm>
            <a:off x="5166360" y="1612496"/>
            <a:ext cx="3533429" cy="452005"/>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25" name="Text Placeholder 10">
            <a:extLst>
              <a:ext uri="{FF2B5EF4-FFF2-40B4-BE49-F238E27FC236}">
                <a16:creationId xmlns:a16="http://schemas.microsoft.com/office/drawing/2014/main" id="{351E3AC4-A8F9-CB05-1D9F-FF0DFB9BE846}"/>
              </a:ext>
            </a:extLst>
          </p:cNvPr>
          <p:cNvSpPr>
            <a:spLocks noGrp="1"/>
          </p:cNvSpPr>
          <p:nvPr>
            <p:ph type="body" sz="quarter" idx="19"/>
          </p:nvPr>
        </p:nvSpPr>
        <p:spPr>
          <a:xfrm>
            <a:off x="5166360" y="3470726"/>
            <a:ext cx="3533429" cy="695037"/>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26" name="Text Placeholder 10">
            <a:extLst>
              <a:ext uri="{FF2B5EF4-FFF2-40B4-BE49-F238E27FC236}">
                <a16:creationId xmlns:a16="http://schemas.microsoft.com/office/drawing/2014/main" id="{9DD7A8DC-3669-5217-42DD-DCC2E54E0EEE}"/>
              </a:ext>
            </a:extLst>
          </p:cNvPr>
          <p:cNvSpPr>
            <a:spLocks noGrp="1"/>
          </p:cNvSpPr>
          <p:nvPr>
            <p:ph type="body" sz="quarter" idx="20"/>
          </p:nvPr>
        </p:nvSpPr>
        <p:spPr>
          <a:xfrm>
            <a:off x="5166360" y="3016743"/>
            <a:ext cx="3533429" cy="452005"/>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1939253110"/>
      </p:ext>
    </p:extLst>
  </p:cSld>
  <p:clrMapOvr>
    <a:masterClrMapping/>
  </p:clrMapOvr>
  <p:extLst>
    <p:ext uri="{DCECCB84-F9BA-43D5-87BE-67443E8EF086}">
      <p15:sldGuideLst xmlns:p15="http://schemas.microsoft.com/office/powerpoint/2012/main">
        <p15:guide id="2" pos="7386" userDrawn="1">
          <p15:clr>
            <a:srgbClr val="FBAE40"/>
          </p15:clr>
        </p15:guide>
        <p15:guide id="4" orient="horz" pos="162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Text Boxes T23V2">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AE235B5-1CFD-192F-6EB8-F70885CA8901}"/>
              </a:ext>
            </a:extLst>
          </p:cNvPr>
          <p:cNvSpPr>
            <a:spLocks noGrp="1"/>
          </p:cNvSpPr>
          <p:nvPr>
            <p:ph type="body" sz="quarter" idx="13"/>
          </p:nvPr>
        </p:nvSpPr>
        <p:spPr>
          <a:xfrm>
            <a:off x="444211" y="1389709"/>
            <a:ext cx="5639883" cy="439092"/>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3" name="Text Placeholder 10">
            <a:extLst>
              <a:ext uri="{FF2B5EF4-FFF2-40B4-BE49-F238E27FC236}">
                <a16:creationId xmlns:a16="http://schemas.microsoft.com/office/drawing/2014/main" id="{5E227211-DEE4-1F0C-C1BA-C744EE226C00}"/>
              </a:ext>
            </a:extLst>
          </p:cNvPr>
          <p:cNvSpPr>
            <a:spLocks noGrp="1"/>
          </p:cNvSpPr>
          <p:nvPr>
            <p:ph type="body" sz="quarter" idx="14"/>
          </p:nvPr>
        </p:nvSpPr>
        <p:spPr>
          <a:xfrm>
            <a:off x="444211" y="1128713"/>
            <a:ext cx="5639883" cy="259017"/>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9" name="Line">
            <a:extLst>
              <a:ext uri="{FF2B5EF4-FFF2-40B4-BE49-F238E27FC236}">
                <a16:creationId xmlns:a16="http://schemas.microsoft.com/office/drawing/2014/main" id="{9CC6E57F-E43B-2EE4-AB08-63909F883D55}"/>
              </a:ext>
            </a:extLst>
          </p:cNvPr>
          <p:cNvSpPr/>
          <p:nvPr userDrawn="1"/>
        </p:nvSpPr>
        <p:spPr>
          <a:xfrm>
            <a:off x="440532" y="4485581"/>
            <a:ext cx="8259257" cy="0"/>
          </a:xfrm>
          <a:prstGeom prst="line">
            <a:avLst/>
          </a:prstGeom>
          <a:ln w="12700">
            <a:solidFill>
              <a:schemeClr val="accent1"/>
            </a:solidFill>
            <a:miter/>
          </a:ln>
        </p:spPr>
        <p:txBody>
          <a:bodyPr lIns="25717" rIns="25717"/>
          <a:lstStyle/>
          <a:p>
            <a:endParaRPr sz="1013"/>
          </a:p>
        </p:txBody>
      </p:sp>
      <p:sp>
        <p:nvSpPr>
          <p:cNvPr id="15" name="Slide Number Placeholder 5">
            <a:extLst>
              <a:ext uri="{FF2B5EF4-FFF2-40B4-BE49-F238E27FC236}">
                <a16:creationId xmlns:a16="http://schemas.microsoft.com/office/drawing/2014/main" id="{34CC8AE1-E3C5-4C60-9B18-3492B1084661}"/>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8" name="Title 1">
            <a:extLst>
              <a:ext uri="{FF2B5EF4-FFF2-40B4-BE49-F238E27FC236}">
                <a16:creationId xmlns:a16="http://schemas.microsoft.com/office/drawing/2014/main" id="{9C721A43-3435-77D0-8B4B-3D4EBC0A3279}"/>
              </a:ext>
            </a:extLst>
          </p:cNvPr>
          <p:cNvSpPr>
            <a:spLocks noGrp="1"/>
          </p:cNvSpPr>
          <p:nvPr>
            <p:ph type="title"/>
          </p:nvPr>
        </p:nvSpPr>
        <p:spPr>
          <a:xfrm>
            <a:off x="440532" y="438151"/>
            <a:ext cx="8259256" cy="576260"/>
          </a:xfrm>
        </p:spPr>
        <p:txBody>
          <a:bodyPr wrap="square" anchor="t">
            <a:noAutofit/>
          </a:bodyPr>
          <a:lstStyle>
            <a:lvl1pPr>
              <a:defRPr sz="3300" b="0">
                <a:latin typeface="+mj-lt"/>
              </a:defRPr>
            </a:lvl1pPr>
          </a:lstStyle>
          <a:p>
            <a:r>
              <a:rPr lang="en-US"/>
              <a:t>Click to edit Master title</a:t>
            </a:r>
          </a:p>
        </p:txBody>
      </p:sp>
      <p:sp>
        <p:nvSpPr>
          <p:cNvPr id="20" name="Text Placeholder 10">
            <a:extLst>
              <a:ext uri="{FF2B5EF4-FFF2-40B4-BE49-F238E27FC236}">
                <a16:creationId xmlns:a16="http://schemas.microsoft.com/office/drawing/2014/main" id="{FA1AF92F-4589-AA32-B2C1-AE52DF317F86}"/>
              </a:ext>
            </a:extLst>
          </p:cNvPr>
          <p:cNvSpPr>
            <a:spLocks noGrp="1"/>
          </p:cNvSpPr>
          <p:nvPr>
            <p:ph type="body" sz="quarter" idx="15"/>
          </p:nvPr>
        </p:nvSpPr>
        <p:spPr>
          <a:xfrm>
            <a:off x="444211" y="2243309"/>
            <a:ext cx="5639883" cy="439092"/>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21" name="Text Placeholder 10">
            <a:extLst>
              <a:ext uri="{FF2B5EF4-FFF2-40B4-BE49-F238E27FC236}">
                <a16:creationId xmlns:a16="http://schemas.microsoft.com/office/drawing/2014/main" id="{D2219A9A-C6ED-13A6-A853-EEED783D811D}"/>
              </a:ext>
            </a:extLst>
          </p:cNvPr>
          <p:cNvSpPr>
            <a:spLocks noGrp="1"/>
          </p:cNvSpPr>
          <p:nvPr>
            <p:ph type="body" sz="quarter" idx="16"/>
          </p:nvPr>
        </p:nvSpPr>
        <p:spPr>
          <a:xfrm>
            <a:off x="444211" y="1982313"/>
            <a:ext cx="5639883" cy="259017"/>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22" name="Text Placeholder 10">
            <a:extLst>
              <a:ext uri="{FF2B5EF4-FFF2-40B4-BE49-F238E27FC236}">
                <a16:creationId xmlns:a16="http://schemas.microsoft.com/office/drawing/2014/main" id="{0988F608-3F86-988F-C4CD-7FFD9486F176}"/>
              </a:ext>
            </a:extLst>
          </p:cNvPr>
          <p:cNvSpPr>
            <a:spLocks noGrp="1"/>
          </p:cNvSpPr>
          <p:nvPr>
            <p:ph type="body" sz="quarter" idx="17"/>
          </p:nvPr>
        </p:nvSpPr>
        <p:spPr>
          <a:xfrm>
            <a:off x="444211" y="3096910"/>
            <a:ext cx="5639883" cy="439092"/>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27" name="Text Placeholder 10">
            <a:extLst>
              <a:ext uri="{FF2B5EF4-FFF2-40B4-BE49-F238E27FC236}">
                <a16:creationId xmlns:a16="http://schemas.microsoft.com/office/drawing/2014/main" id="{C211F701-C32D-4699-CD3A-A7AE37A22C46}"/>
              </a:ext>
            </a:extLst>
          </p:cNvPr>
          <p:cNvSpPr>
            <a:spLocks noGrp="1"/>
          </p:cNvSpPr>
          <p:nvPr>
            <p:ph type="body" sz="quarter" idx="18"/>
          </p:nvPr>
        </p:nvSpPr>
        <p:spPr>
          <a:xfrm>
            <a:off x="444211" y="2835914"/>
            <a:ext cx="5639883" cy="259017"/>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28" name="Text Placeholder 10">
            <a:extLst>
              <a:ext uri="{FF2B5EF4-FFF2-40B4-BE49-F238E27FC236}">
                <a16:creationId xmlns:a16="http://schemas.microsoft.com/office/drawing/2014/main" id="{486D0414-27A3-D725-864E-019081C0A0E6}"/>
              </a:ext>
            </a:extLst>
          </p:cNvPr>
          <p:cNvSpPr>
            <a:spLocks noGrp="1"/>
          </p:cNvSpPr>
          <p:nvPr>
            <p:ph type="body" sz="quarter" idx="19"/>
          </p:nvPr>
        </p:nvSpPr>
        <p:spPr>
          <a:xfrm>
            <a:off x="444211" y="3950510"/>
            <a:ext cx="5639883" cy="439092"/>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29" name="Text Placeholder 10">
            <a:extLst>
              <a:ext uri="{FF2B5EF4-FFF2-40B4-BE49-F238E27FC236}">
                <a16:creationId xmlns:a16="http://schemas.microsoft.com/office/drawing/2014/main" id="{A70108FE-3FBD-5CF6-3A83-2ED2AA530712}"/>
              </a:ext>
            </a:extLst>
          </p:cNvPr>
          <p:cNvSpPr>
            <a:spLocks noGrp="1"/>
          </p:cNvSpPr>
          <p:nvPr>
            <p:ph type="body" sz="quarter" idx="20"/>
          </p:nvPr>
        </p:nvSpPr>
        <p:spPr>
          <a:xfrm>
            <a:off x="444211" y="3689514"/>
            <a:ext cx="5639883" cy="259017"/>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30" name="Picture Placeholder 21">
            <a:extLst>
              <a:ext uri="{FF2B5EF4-FFF2-40B4-BE49-F238E27FC236}">
                <a16:creationId xmlns:a16="http://schemas.microsoft.com/office/drawing/2014/main" id="{A8D27BA7-1C62-86C8-7333-D5A469BD027F}"/>
              </a:ext>
            </a:extLst>
          </p:cNvPr>
          <p:cNvSpPr>
            <a:spLocks noGrp="1"/>
          </p:cNvSpPr>
          <p:nvPr>
            <p:ph type="pic" sz="quarter" idx="21"/>
          </p:nvPr>
        </p:nvSpPr>
        <p:spPr>
          <a:xfrm>
            <a:off x="6179344" y="1128712"/>
            <a:ext cx="2524126" cy="3260888"/>
          </a:xfrm>
        </p:spPr>
        <p:txBody>
          <a:bodyPr/>
          <a:lstStyle/>
          <a:p>
            <a:endParaRPr lang="en-US"/>
          </a:p>
        </p:txBody>
      </p:sp>
    </p:spTree>
    <p:extLst>
      <p:ext uri="{BB962C8B-B14F-4D97-AF65-F5344CB8AC3E}">
        <p14:creationId xmlns:p14="http://schemas.microsoft.com/office/powerpoint/2010/main" val="555507306"/>
      </p:ext>
    </p:extLst>
  </p:cSld>
  <p:clrMapOvr>
    <a:masterClrMapping/>
  </p:clrMapOvr>
  <p:extLst>
    <p:ext uri="{DCECCB84-F9BA-43D5-87BE-67443E8EF086}">
      <p15:sldGuideLst xmlns:p15="http://schemas.microsoft.com/office/powerpoint/2012/main">
        <p15:guide id="2" pos="7386" userDrawn="1">
          <p15:clr>
            <a:srgbClr val="FBAE40"/>
          </p15:clr>
        </p15:guide>
        <p15:guide id="4" orient="horz" pos="162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able with Contents C40V1">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FF1DBEE-BA8F-4618-BF57-BEEB95047B28}"/>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19" name="Line">
            <a:extLst>
              <a:ext uri="{FF2B5EF4-FFF2-40B4-BE49-F238E27FC236}">
                <a16:creationId xmlns:a16="http://schemas.microsoft.com/office/drawing/2014/main" id="{B6DF2F05-FD6A-291F-179A-BE2A76DF883B}"/>
              </a:ext>
            </a:extLst>
          </p:cNvPr>
          <p:cNvSpPr/>
          <p:nvPr userDrawn="1"/>
        </p:nvSpPr>
        <p:spPr>
          <a:xfrm>
            <a:off x="440532" y="4485581"/>
            <a:ext cx="8259257" cy="0"/>
          </a:xfrm>
          <a:prstGeom prst="line">
            <a:avLst/>
          </a:prstGeom>
          <a:ln w="12700">
            <a:solidFill>
              <a:schemeClr val="accent1"/>
            </a:solidFill>
            <a:miter/>
          </a:ln>
        </p:spPr>
        <p:txBody>
          <a:bodyPr lIns="25717" rIns="25717"/>
          <a:lstStyle/>
          <a:p>
            <a:pPr lvl="0"/>
            <a:endParaRPr sz="1013"/>
          </a:p>
        </p:txBody>
      </p:sp>
      <p:sp>
        <p:nvSpPr>
          <p:cNvPr id="20" name="Title 1">
            <a:extLst>
              <a:ext uri="{FF2B5EF4-FFF2-40B4-BE49-F238E27FC236}">
                <a16:creationId xmlns:a16="http://schemas.microsoft.com/office/drawing/2014/main" id="{04E9220F-E5C9-CFB9-AA17-FDE8B4DC722C}"/>
              </a:ext>
            </a:extLst>
          </p:cNvPr>
          <p:cNvSpPr>
            <a:spLocks noGrp="1"/>
          </p:cNvSpPr>
          <p:nvPr>
            <p:ph type="title"/>
          </p:nvPr>
        </p:nvSpPr>
        <p:spPr>
          <a:xfrm>
            <a:off x="440531" y="438151"/>
            <a:ext cx="8262938" cy="697706"/>
          </a:xfrm>
        </p:spPr>
        <p:txBody>
          <a:bodyPr wrap="square" anchor="t">
            <a:noAutofit/>
          </a:bodyPr>
          <a:lstStyle>
            <a:lvl1pPr>
              <a:defRPr sz="3300" b="0">
                <a:latin typeface="+mj-lt"/>
              </a:defRPr>
            </a:lvl1pPr>
          </a:lstStyle>
          <a:p>
            <a:r>
              <a:rPr lang="en-US"/>
              <a:t>Click to edit Master title</a:t>
            </a:r>
          </a:p>
        </p:txBody>
      </p:sp>
      <p:sp>
        <p:nvSpPr>
          <p:cNvPr id="4" name="Table Placeholder 3">
            <a:extLst>
              <a:ext uri="{FF2B5EF4-FFF2-40B4-BE49-F238E27FC236}">
                <a16:creationId xmlns:a16="http://schemas.microsoft.com/office/drawing/2014/main" id="{7988FCE7-9EEA-20F9-FBD0-9FBD8476DD5C}"/>
              </a:ext>
            </a:extLst>
          </p:cNvPr>
          <p:cNvSpPr>
            <a:spLocks noGrp="1"/>
          </p:cNvSpPr>
          <p:nvPr>
            <p:ph type="tbl" sz="quarter" idx="10"/>
          </p:nvPr>
        </p:nvSpPr>
        <p:spPr>
          <a:xfrm>
            <a:off x="440531" y="1926054"/>
            <a:ext cx="8259366" cy="2467353"/>
          </a:xfrm>
        </p:spPr>
        <p:txBody>
          <a:bodyPr vert="horz" lIns="91440" tIns="45720" rIns="91440" bIns="45720" rtlCol="0">
            <a:noAutofit/>
          </a:bodyPr>
          <a:lstStyle>
            <a:lvl1pPr>
              <a:defRPr lang="en-GB"/>
            </a:lvl1pPr>
          </a:lstStyle>
          <a:p>
            <a:pPr marL="0" lvl="0" indent="0">
              <a:buNone/>
            </a:pPr>
            <a:endParaRPr lang="en-GB"/>
          </a:p>
        </p:txBody>
      </p:sp>
      <p:sp>
        <p:nvSpPr>
          <p:cNvPr id="2" name="Text Placeholder 10">
            <a:extLst>
              <a:ext uri="{FF2B5EF4-FFF2-40B4-BE49-F238E27FC236}">
                <a16:creationId xmlns:a16="http://schemas.microsoft.com/office/drawing/2014/main" id="{77BE0BDB-DAD5-EE16-7948-5AC3A142011D}"/>
              </a:ext>
            </a:extLst>
          </p:cNvPr>
          <p:cNvSpPr>
            <a:spLocks noGrp="1"/>
          </p:cNvSpPr>
          <p:nvPr>
            <p:ph type="body" sz="quarter" idx="21"/>
          </p:nvPr>
        </p:nvSpPr>
        <p:spPr>
          <a:xfrm>
            <a:off x="438151" y="1217869"/>
            <a:ext cx="8259257" cy="626171"/>
          </a:xfrm>
        </p:spPr>
        <p:txBody>
          <a:bodyPr>
            <a:noAutofit/>
          </a:bodyPr>
          <a:lstStyle>
            <a:lvl1pPr marL="0" indent="0">
              <a:lnSpc>
                <a:spcPct val="100000"/>
              </a:lnSpc>
              <a:spcBef>
                <a:spcPts val="0"/>
              </a:spcBef>
              <a:buNone/>
              <a:defRPr sz="1200">
                <a:solidFill>
                  <a:schemeClr val="tx2"/>
                </a:solidFill>
              </a:defRPr>
            </a:lvl1p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edit Master text styles</a:t>
            </a:r>
          </a:p>
        </p:txBody>
      </p:sp>
    </p:spTree>
    <p:extLst>
      <p:ext uri="{BB962C8B-B14F-4D97-AF65-F5344CB8AC3E}">
        <p14:creationId xmlns:p14="http://schemas.microsoft.com/office/powerpoint/2010/main" val="4259786903"/>
      </p:ext>
    </p:extLst>
  </p:cSld>
  <p:clrMapOvr>
    <a:masterClrMapping/>
  </p:clrMapOvr>
  <p:extLst>
    <p:ext uri="{DCECCB84-F9BA-43D5-87BE-67443E8EF086}">
      <p15:sldGuideLst xmlns:p15="http://schemas.microsoft.com/office/powerpoint/2012/main">
        <p15:guide id="2" pos="7386" userDrawn="1">
          <p15:clr>
            <a:srgbClr val="FBAE40"/>
          </p15:clr>
        </p15:guide>
        <p15:guide id="4" orient="horz" pos="4068"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Radial Bars C41V1">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FF1DBEE-BA8F-4618-BF57-BEEB95047B28}"/>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19" name="Line">
            <a:extLst>
              <a:ext uri="{FF2B5EF4-FFF2-40B4-BE49-F238E27FC236}">
                <a16:creationId xmlns:a16="http://schemas.microsoft.com/office/drawing/2014/main" id="{B6DF2F05-FD6A-291F-179A-BE2A76DF883B}"/>
              </a:ext>
            </a:extLst>
          </p:cNvPr>
          <p:cNvSpPr/>
          <p:nvPr userDrawn="1"/>
        </p:nvSpPr>
        <p:spPr>
          <a:xfrm>
            <a:off x="440532" y="4485581"/>
            <a:ext cx="8259257" cy="0"/>
          </a:xfrm>
          <a:prstGeom prst="line">
            <a:avLst/>
          </a:prstGeom>
          <a:ln w="12700">
            <a:solidFill>
              <a:schemeClr val="accent1"/>
            </a:solidFill>
            <a:miter/>
          </a:ln>
        </p:spPr>
        <p:txBody>
          <a:bodyPr lIns="25717" rIns="25717"/>
          <a:lstStyle/>
          <a:p>
            <a:pPr lvl="0"/>
            <a:endParaRPr sz="1013"/>
          </a:p>
        </p:txBody>
      </p:sp>
      <p:sp>
        <p:nvSpPr>
          <p:cNvPr id="20" name="Title 1">
            <a:extLst>
              <a:ext uri="{FF2B5EF4-FFF2-40B4-BE49-F238E27FC236}">
                <a16:creationId xmlns:a16="http://schemas.microsoft.com/office/drawing/2014/main" id="{04E9220F-E5C9-CFB9-AA17-FDE8B4DC722C}"/>
              </a:ext>
            </a:extLst>
          </p:cNvPr>
          <p:cNvSpPr>
            <a:spLocks noGrp="1"/>
          </p:cNvSpPr>
          <p:nvPr>
            <p:ph type="title"/>
          </p:nvPr>
        </p:nvSpPr>
        <p:spPr>
          <a:xfrm>
            <a:off x="440532" y="438151"/>
            <a:ext cx="8259257" cy="697706"/>
          </a:xfrm>
        </p:spPr>
        <p:txBody>
          <a:bodyPr wrap="square" anchor="t">
            <a:noAutofit/>
          </a:bodyPr>
          <a:lstStyle>
            <a:lvl1pPr>
              <a:defRPr sz="3300" b="0">
                <a:latin typeface="+mj-lt"/>
              </a:defRPr>
            </a:lvl1pPr>
          </a:lstStyle>
          <a:p>
            <a:r>
              <a:rPr lang="en-US"/>
              <a:t>Click to edit Master title</a:t>
            </a:r>
          </a:p>
        </p:txBody>
      </p:sp>
      <p:sp>
        <p:nvSpPr>
          <p:cNvPr id="31" name="Oval 30">
            <a:extLst>
              <a:ext uri="{FF2B5EF4-FFF2-40B4-BE49-F238E27FC236}">
                <a16:creationId xmlns:a16="http://schemas.microsoft.com/office/drawing/2014/main" id="{F03E1A22-15E6-99B0-0EA7-06EE8A7893A3}"/>
              </a:ext>
            </a:extLst>
          </p:cNvPr>
          <p:cNvSpPr/>
          <p:nvPr userDrawn="1"/>
        </p:nvSpPr>
        <p:spPr>
          <a:xfrm>
            <a:off x="3979016" y="1342194"/>
            <a:ext cx="1185969" cy="1185969"/>
          </a:xfrm>
          <a:prstGeom prst="ellipse">
            <a:avLst/>
          </a:prstGeom>
          <a:noFill/>
          <a:ln w="76200">
            <a:solidFill>
              <a:schemeClr val="tx1">
                <a:lumMod val="75000"/>
                <a:lumOff val="2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 name="Text Placeholder 14">
            <a:extLst>
              <a:ext uri="{FF2B5EF4-FFF2-40B4-BE49-F238E27FC236}">
                <a16:creationId xmlns:a16="http://schemas.microsoft.com/office/drawing/2014/main" id="{99D06AB7-04E5-F10D-C6B2-F7500B7940EC}"/>
              </a:ext>
            </a:extLst>
          </p:cNvPr>
          <p:cNvSpPr>
            <a:spLocks noGrp="1"/>
          </p:cNvSpPr>
          <p:nvPr>
            <p:ph type="body" sz="quarter" idx="34" hasCustomPrompt="1"/>
          </p:nvPr>
        </p:nvSpPr>
        <p:spPr>
          <a:xfrm>
            <a:off x="3979016" y="1342194"/>
            <a:ext cx="1185969" cy="1185969"/>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ysClr val="windowText" lastClr="000000">
                    <a:alpha val="0"/>
                  </a:sysClr>
                </a:solidFill>
              </a:defRPr>
            </a:lvl1pPr>
          </a:lstStyle>
          <a:p>
            <a:pPr lvl="0" algn="ctr" defTabSz="685800"/>
            <a:r>
              <a:rPr lang="en-US"/>
              <a:t> </a:t>
            </a:r>
            <a:endParaRPr lang="en-GB"/>
          </a:p>
        </p:txBody>
      </p:sp>
      <p:sp>
        <p:nvSpPr>
          <p:cNvPr id="33" name="Text Placeholder 6">
            <a:extLst>
              <a:ext uri="{FF2B5EF4-FFF2-40B4-BE49-F238E27FC236}">
                <a16:creationId xmlns:a16="http://schemas.microsoft.com/office/drawing/2014/main" id="{4685B14C-E40C-F7E2-A95A-62159344B5F3}"/>
              </a:ext>
            </a:extLst>
          </p:cNvPr>
          <p:cNvSpPr>
            <a:spLocks noGrp="1"/>
          </p:cNvSpPr>
          <p:nvPr>
            <p:ph type="body" sz="quarter" idx="35" hasCustomPrompt="1"/>
          </p:nvPr>
        </p:nvSpPr>
        <p:spPr>
          <a:xfrm>
            <a:off x="4099815" y="1657423"/>
            <a:ext cx="944370" cy="570138"/>
          </a:xfrm>
        </p:spPr>
        <p:txBody>
          <a:bodyPr anchor="ctr">
            <a:noAutofit/>
          </a:bodyPr>
          <a:lstStyle>
            <a:lvl1pPr marL="0" indent="0" algn="ctr">
              <a:lnSpc>
                <a:spcPct val="100000"/>
              </a:lnSpc>
              <a:spcBef>
                <a:spcPts val="0"/>
              </a:spcBef>
              <a:buFont typeface="Arial" panose="020B0604020202020204" pitchFamily="34" charset="0"/>
              <a:buNone/>
              <a:defRPr sz="2100" b="1">
                <a:solidFill>
                  <a:schemeClr val="tx1"/>
                </a:solidFill>
                <a:latin typeface="+mj-lt"/>
              </a:defRPr>
            </a:lvl1pPr>
          </a:lstStyle>
          <a:p>
            <a:pPr lvl="0"/>
            <a:r>
              <a:rPr lang="en-US"/>
              <a:t>xx%</a:t>
            </a:r>
          </a:p>
        </p:txBody>
      </p:sp>
      <p:sp>
        <p:nvSpPr>
          <p:cNvPr id="34" name="Text Placeholder 10">
            <a:extLst>
              <a:ext uri="{FF2B5EF4-FFF2-40B4-BE49-F238E27FC236}">
                <a16:creationId xmlns:a16="http://schemas.microsoft.com/office/drawing/2014/main" id="{86B3DB33-A6B3-A4C5-F0E6-DC55F19D70D9}"/>
              </a:ext>
            </a:extLst>
          </p:cNvPr>
          <p:cNvSpPr>
            <a:spLocks noGrp="1"/>
          </p:cNvSpPr>
          <p:nvPr>
            <p:ph type="body" sz="quarter" idx="36"/>
          </p:nvPr>
        </p:nvSpPr>
        <p:spPr>
          <a:xfrm>
            <a:off x="3416552" y="3121819"/>
            <a:ext cx="2310896" cy="1235114"/>
          </a:xfrm>
        </p:spPr>
        <p:txBody>
          <a:bodyPr>
            <a:noAutofit/>
          </a:bodyPr>
          <a:lstStyle>
            <a:lvl1pPr marL="0" indent="0" algn="ctr">
              <a:lnSpc>
                <a:spcPct val="100000"/>
              </a:lnSpc>
              <a:spcBef>
                <a:spcPts val="0"/>
              </a:spcBef>
              <a:buNone/>
              <a:defRPr sz="1200">
                <a:solidFill>
                  <a:schemeClr val="tx2"/>
                </a:solidFill>
              </a:defRPr>
            </a:lvl1pPr>
          </a:lstStyle>
          <a:p>
            <a:pPr lvl="0"/>
            <a:r>
              <a:rPr lang="en-US"/>
              <a:t>Click to edit Master text styles</a:t>
            </a:r>
          </a:p>
        </p:txBody>
      </p:sp>
      <p:sp>
        <p:nvSpPr>
          <p:cNvPr id="35" name="Text Placeholder 10">
            <a:extLst>
              <a:ext uri="{FF2B5EF4-FFF2-40B4-BE49-F238E27FC236}">
                <a16:creationId xmlns:a16="http://schemas.microsoft.com/office/drawing/2014/main" id="{54694B27-8DC7-C525-588E-4C16A561466F}"/>
              </a:ext>
            </a:extLst>
          </p:cNvPr>
          <p:cNvSpPr>
            <a:spLocks noGrp="1"/>
          </p:cNvSpPr>
          <p:nvPr>
            <p:ph type="body" sz="quarter" idx="37"/>
          </p:nvPr>
        </p:nvSpPr>
        <p:spPr>
          <a:xfrm>
            <a:off x="3416552" y="2667837"/>
            <a:ext cx="2310896" cy="452005"/>
          </a:xfrm>
        </p:spPr>
        <p:txBody>
          <a:bodyPr anchor="b">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36" name="Oval 35">
            <a:extLst>
              <a:ext uri="{FF2B5EF4-FFF2-40B4-BE49-F238E27FC236}">
                <a16:creationId xmlns:a16="http://schemas.microsoft.com/office/drawing/2014/main" id="{1A1521D1-FFE0-846B-905D-ED44508458C3}"/>
              </a:ext>
            </a:extLst>
          </p:cNvPr>
          <p:cNvSpPr/>
          <p:nvPr userDrawn="1"/>
        </p:nvSpPr>
        <p:spPr>
          <a:xfrm>
            <a:off x="6955037" y="1342194"/>
            <a:ext cx="1185969" cy="1185969"/>
          </a:xfrm>
          <a:prstGeom prst="ellipse">
            <a:avLst/>
          </a:prstGeom>
          <a:noFill/>
          <a:ln w="76200">
            <a:solidFill>
              <a:schemeClr val="tx1">
                <a:lumMod val="75000"/>
                <a:lumOff val="2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Text Placeholder 14">
            <a:extLst>
              <a:ext uri="{FF2B5EF4-FFF2-40B4-BE49-F238E27FC236}">
                <a16:creationId xmlns:a16="http://schemas.microsoft.com/office/drawing/2014/main" id="{028DE5FF-7013-50C3-69CB-1D219D8FD72F}"/>
              </a:ext>
            </a:extLst>
          </p:cNvPr>
          <p:cNvSpPr>
            <a:spLocks noGrp="1"/>
          </p:cNvSpPr>
          <p:nvPr>
            <p:ph type="body" sz="quarter" idx="38" hasCustomPrompt="1"/>
          </p:nvPr>
        </p:nvSpPr>
        <p:spPr>
          <a:xfrm>
            <a:off x="6955037" y="1342194"/>
            <a:ext cx="1185969" cy="1185969"/>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ysClr val="windowText" lastClr="000000">
                    <a:alpha val="0"/>
                  </a:sysClr>
                </a:solidFill>
              </a:defRPr>
            </a:lvl1pPr>
          </a:lstStyle>
          <a:p>
            <a:pPr lvl="0" algn="ctr" defTabSz="685800"/>
            <a:r>
              <a:rPr lang="en-US"/>
              <a:t> </a:t>
            </a:r>
            <a:endParaRPr lang="en-GB"/>
          </a:p>
        </p:txBody>
      </p:sp>
      <p:sp>
        <p:nvSpPr>
          <p:cNvPr id="38" name="Text Placeholder 6">
            <a:extLst>
              <a:ext uri="{FF2B5EF4-FFF2-40B4-BE49-F238E27FC236}">
                <a16:creationId xmlns:a16="http://schemas.microsoft.com/office/drawing/2014/main" id="{D17E3F93-5287-1C6E-FE4B-77D084A6F427}"/>
              </a:ext>
            </a:extLst>
          </p:cNvPr>
          <p:cNvSpPr>
            <a:spLocks noGrp="1"/>
          </p:cNvSpPr>
          <p:nvPr>
            <p:ph type="body" sz="quarter" idx="39" hasCustomPrompt="1"/>
          </p:nvPr>
        </p:nvSpPr>
        <p:spPr>
          <a:xfrm>
            <a:off x="7075836" y="1657423"/>
            <a:ext cx="944370" cy="570138"/>
          </a:xfrm>
        </p:spPr>
        <p:txBody>
          <a:bodyPr anchor="ctr">
            <a:noAutofit/>
          </a:bodyPr>
          <a:lstStyle>
            <a:lvl1pPr marL="0" indent="0" algn="ctr">
              <a:lnSpc>
                <a:spcPct val="100000"/>
              </a:lnSpc>
              <a:spcBef>
                <a:spcPts val="0"/>
              </a:spcBef>
              <a:buFont typeface="Arial" panose="020B0604020202020204" pitchFamily="34" charset="0"/>
              <a:buNone/>
              <a:defRPr sz="2100" b="1">
                <a:solidFill>
                  <a:schemeClr val="tx1"/>
                </a:solidFill>
                <a:latin typeface="+mj-lt"/>
              </a:defRPr>
            </a:lvl1pPr>
          </a:lstStyle>
          <a:p>
            <a:pPr lvl="0"/>
            <a:r>
              <a:rPr lang="en-US"/>
              <a:t>xx%</a:t>
            </a:r>
          </a:p>
        </p:txBody>
      </p:sp>
      <p:sp>
        <p:nvSpPr>
          <p:cNvPr id="39" name="Text Placeholder 10">
            <a:extLst>
              <a:ext uri="{FF2B5EF4-FFF2-40B4-BE49-F238E27FC236}">
                <a16:creationId xmlns:a16="http://schemas.microsoft.com/office/drawing/2014/main" id="{53CD59CD-553C-A0E8-A2B0-ACF10EE8B74B}"/>
              </a:ext>
            </a:extLst>
          </p:cNvPr>
          <p:cNvSpPr>
            <a:spLocks noGrp="1"/>
          </p:cNvSpPr>
          <p:nvPr>
            <p:ph type="body" sz="quarter" idx="40"/>
          </p:nvPr>
        </p:nvSpPr>
        <p:spPr>
          <a:xfrm>
            <a:off x="6392573" y="3121819"/>
            <a:ext cx="2310896" cy="1235114"/>
          </a:xfrm>
        </p:spPr>
        <p:txBody>
          <a:bodyPr>
            <a:noAutofit/>
          </a:bodyPr>
          <a:lstStyle>
            <a:lvl1pPr marL="0" indent="0" algn="ctr">
              <a:lnSpc>
                <a:spcPct val="100000"/>
              </a:lnSpc>
              <a:spcBef>
                <a:spcPts val="0"/>
              </a:spcBef>
              <a:buNone/>
              <a:defRPr sz="1200">
                <a:solidFill>
                  <a:schemeClr val="tx2"/>
                </a:solidFill>
              </a:defRPr>
            </a:lvl1pPr>
          </a:lstStyle>
          <a:p>
            <a:pPr lvl="0"/>
            <a:r>
              <a:rPr lang="en-US"/>
              <a:t>Click to edit Master text styles</a:t>
            </a:r>
          </a:p>
        </p:txBody>
      </p:sp>
      <p:sp>
        <p:nvSpPr>
          <p:cNvPr id="40" name="Text Placeholder 10">
            <a:extLst>
              <a:ext uri="{FF2B5EF4-FFF2-40B4-BE49-F238E27FC236}">
                <a16:creationId xmlns:a16="http://schemas.microsoft.com/office/drawing/2014/main" id="{73CC586C-1DE6-C4A2-E2B1-396F978D6A12}"/>
              </a:ext>
            </a:extLst>
          </p:cNvPr>
          <p:cNvSpPr>
            <a:spLocks noGrp="1"/>
          </p:cNvSpPr>
          <p:nvPr>
            <p:ph type="body" sz="quarter" idx="41"/>
          </p:nvPr>
        </p:nvSpPr>
        <p:spPr>
          <a:xfrm>
            <a:off x="6392573" y="2667837"/>
            <a:ext cx="2310896" cy="452005"/>
          </a:xfrm>
        </p:spPr>
        <p:txBody>
          <a:bodyPr anchor="b">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2" name="Picture Placeholder 11">
            <a:extLst>
              <a:ext uri="{FF2B5EF4-FFF2-40B4-BE49-F238E27FC236}">
                <a16:creationId xmlns:a16="http://schemas.microsoft.com/office/drawing/2014/main" id="{38AEAC67-8C7E-3DFC-9352-943F16215429}"/>
              </a:ext>
            </a:extLst>
          </p:cNvPr>
          <p:cNvSpPr>
            <a:spLocks noGrp="1"/>
          </p:cNvSpPr>
          <p:nvPr>
            <p:ph type="pic" sz="quarter" idx="18"/>
          </p:nvPr>
        </p:nvSpPr>
        <p:spPr>
          <a:xfrm>
            <a:off x="438151" y="1264504"/>
            <a:ext cx="2621756" cy="3092429"/>
          </a:xfrm>
        </p:spPr>
        <p:txBody>
          <a:bodyPr/>
          <a:lstStyle>
            <a:lvl1pPr marL="0" indent="0">
              <a:buNone/>
              <a:defRPr/>
            </a:lvl1pPr>
          </a:lstStyle>
          <a:p>
            <a:endParaRPr lang="en-US"/>
          </a:p>
        </p:txBody>
      </p:sp>
    </p:spTree>
    <p:extLst>
      <p:ext uri="{BB962C8B-B14F-4D97-AF65-F5344CB8AC3E}">
        <p14:creationId xmlns:p14="http://schemas.microsoft.com/office/powerpoint/2010/main" val="2378575922"/>
      </p:ext>
    </p:extLst>
  </p:cSld>
  <p:clrMapOvr>
    <a:masterClrMapping/>
  </p:clrMapOvr>
  <p:extLst>
    <p:ext uri="{DCECCB84-F9BA-43D5-87BE-67443E8EF086}">
      <p15:sldGuideLst xmlns:p15="http://schemas.microsoft.com/office/powerpoint/2012/main">
        <p15:guide id="2" pos="7386" userDrawn="1">
          <p15:clr>
            <a:srgbClr val="FBAE40"/>
          </p15:clr>
        </p15:guide>
        <p15:guide id="3" pos="3840" userDrawn="1">
          <p15:clr>
            <a:srgbClr val="FBAE40"/>
          </p15:clr>
        </p15:guide>
        <p15:guide id="4" orient="horz" pos="4068"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Radial Bars C42V1">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FF1DBEE-BA8F-4618-BF57-BEEB95047B28}"/>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8" name="Oval 7">
            <a:extLst>
              <a:ext uri="{FF2B5EF4-FFF2-40B4-BE49-F238E27FC236}">
                <a16:creationId xmlns:a16="http://schemas.microsoft.com/office/drawing/2014/main" id="{09EE2173-7CDA-D701-7A87-6EDF98DA0CFF}"/>
              </a:ext>
            </a:extLst>
          </p:cNvPr>
          <p:cNvSpPr/>
          <p:nvPr userDrawn="1"/>
        </p:nvSpPr>
        <p:spPr>
          <a:xfrm>
            <a:off x="1002995" y="1342194"/>
            <a:ext cx="1185969" cy="1185969"/>
          </a:xfrm>
          <a:prstGeom prst="ellipse">
            <a:avLst/>
          </a:prstGeom>
          <a:noFill/>
          <a:ln w="76200">
            <a:solidFill>
              <a:schemeClr val="tx1">
                <a:lumMod val="75000"/>
                <a:lumOff val="2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Text Placeholder 14">
            <a:extLst>
              <a:ext uri="{FF2B5EF4-FFF2-40B4-BE49-F238E27FC236}">
                <a16:creationId xmlns:a16="http://schemas.microsoft.com/office/drawing/2014/main" id="{1C2CD237-3717-AD86-1213-EFB7F229ECE0}"/>
              </a:ext>
            </a:extLst>
          </p:cNvPr>
          <p:cNvSpPr>
            <a:spLocks noGrp="1"/>
          </p:cNvSpPr>
          <p:nvPr>
            <p:ph type="body" sz="quarter" idx="32" hasCustomPrompt="1"/>
          </p:nvPr>
        </p:nvSpPr>
        <p:spPr>
          <a:xfrm>
            <a:off x="1002995" y="1342194"/>
            <a:ext cx="1185969" cy="1185969"/>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ysClr val="windowText" lastClr="000000">
                    <a:alpha val="0"/>
                  </a:sysClr>
                </a:solidFill>
              </a:defRPr>
            </a:lvl1pPr>
          </a:lstStyle>
          <a:p>
            <a:pPr lvl="0" algn="ctr" defTabSz="685800"/>
            <a:r>
              <a:rPr lang="en-US"/>
              <a:t> </a:t>
            </a:r>
            <a:endParaRPr lang="en-GB"/>
          </a:p>
        </p:txBody>
      </p:sp>
      <p:sp>
        <p:nvSpPr>
          <p:cNvPr id="13" name="Text Placeholder 6">
            <a:extLst>
              <a:ext uri="{FF2B5EF4-FFF2-40B4-BE49-F238E27FC236}">
                <a16:creationId xmlns:a16="http://schemas.microsoft.com/office/drawing/2014/main" id="{56DBD21C-3AA1-5D99-9B09-44D96B28CE4D}"/>
              </a:ext>
            </a:extLst>
          </p:cNvPr>
          <p:cNvSpPr>
            <a:spLocks noGrp="1"/>
          </p:cNvSpPr>
          <p:nvPr>
            <p:ph type="body" sz="quarter" idx="33" hasCustomPrompt="1"/>
          </p:nvPr>
        </p:nvSpPr>
        <p:spPr>
          <a:xfrm>
            <a:off x="1123794" y="1657423"/>
            <a:ext cx="944370" cy="570138"/>
          </a:xfrm>
        </p:spPr>
        <p:txBody>
          <a:bodyPr anchor="ctr">
            <a:noAutofit/>
          </a:bodyPr>
          <a:lstStyle>
            <a:lvl1pPr marL="0" indent="0" algn="ctr">
              <a:lnSpc>
                <a:spcPct val="100000"/>
              </a:lnSpc>
              <a:spcBef>
                <a:spcPts val="0"/>
              </a:spcBef>
              <a:buNone/>
              <a:defRPr sz="2100" b="1">
                <a:solidFill>
                  <a:schemeClr val="tx1"/>
                </a:solidFill>
                <a:latin typeface="+mj-lt"/>
              </a:defRPr>
            </a:lvl1pPr>
          </a:lstStyle>
          <a:p>
            <a:pPr lvl="0"/>
            <a:r>
              <a:rPr lang="en-US"/>
              <a:t>xx%</a:t>
            </a:r>
          </a:p>
        </p:txBody>
      </p:sp>
      <p:sp>
        <p:nvSpPr>
          <p:cNvPr id="17" name="Text Placeholder 10">
            <a:extLst>
              <a:ext uri="{FF2B5EF4-FFF2-40B4-BE49-F238E27FC236}">
                <a16:creationId xmlns:a16="http://schemas.microsoft.com/office/drawing/2014/main" id="{875A0D9D-9999-05ED-97DF-82D46D5EC56D}"/>
              </a:ext>
            </a:extLst>
          </p:cNvPr>
          <p:cNvSpPr>
            <a:spLocks noGrp="1"/>
          </p:cNvSpPr>
          <p:nvPr>
            <p:ph type="body" sz="quarter" idx="13"/>
          </p:nvPr>
        </p:nvSpPr>
        <p:spPr>
          <a:xfrm>
            <a:off x="440531" y="3121819"/>
            <a:ext cx="2310896" cy="1235114"/>
          </a:xfrm>
        </p:spPr>
        <p:txBody>
          <a:bodyPr>
            <a:noAutofit/>
          </a:bodyPr>
          <a:lstStyle>
            <a:lvl1pPr marL="0" indent="0" algn="ctr">
              <a:lnSpc>
                <a:spcPct val="100000"/>
              </a:lnSpc>
              <a:spcBef>
                <a:spcPts val="0"/>
              </a:spcBef>
              <a:buNone/>
              <a:defRPr sz="1200">
                <a:solidFill>
                  <a:schemeClr val="tx2"/>
                </a:solidFill>
              </a:defRPr>
            </a:lvl1pPr>
          </a:lstStyle>
          <a:p>
            <a:pPr lvl="0"/>
            <a:r>
              <a:rPr lang="en-US"/>
              <a:t>Click to edit Master text styles</a:t>
            </a:r>
          </a:p>
        </p:txBody>
      </p:sp>
      <p:sp>
        <p:nvSpPr>
          <p:cNvPr id="18" name="Text Placeholder 10">
            <a:extLst>
              <a:ext uri="{FF2B5EF4-FFF2-40B4-BE49-F238E27FC236}">
                <a16:creationId xmlns:a16="http://schemas.microsoft.com/office/drawing/2014/main" id="{783E987C-2F68-C340-20FB-50AA6EA04A92}"/>
              </a:ext>
            </a:extLst>
          </p:cNvPr>
          <p:cNvSpPr>
            <a:spLocks noGrp="1"/>
          </p:cNvSpPr>
          <p:nvPr>
            <p:ph type="body" sz="quarter" idx="14"/>
          </p:nvPr>
        </p:nvSpPr>
        <p:spPr>
          <a:xfrm>
            <a:off x="440531" y="2667837"/>
            <a:ext cx="2310896" cy="452005"/>
          </a:xfrm>
        </p:spPr>
        <p:txBody>
          <a:bodyPr anchor="b">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9" name="Line">
            <a:extLst>
              <a:ext uri="{FF2B5EF4-FFF2-40B4-BE49-F238E27FC236}">
                <a16:creationId xmlns:a16="http://schemas.microsoft.com/office/drawing/2014/main" id="{B6DF2F05-FD6A-291F-179A-BE2A76DF883B}"/>
              </a:ext>
            </a:extLst>
          </p:cNvPr>
          <p:cNvSpPr/>
          <p:nvPr userDrawn="1"/>
        </p:nvSpPr>
        <p:spPr>
          <a:xfrm>
            <a:off x="440532" y="4485581"/>
            <a:ext cx="8259257" cy="0"/>
          </a:xfrm>
          <a:prstGeom prst="line">
            <a:avLst/>
          </a:prstGeom>
          <a:ln w="12700">
            <a:solidFill>
              <a:schemeClr val="accent1"/>
            </a:solidFill>
            <a:miter/>
          </a:ln>
        </p:spPr>
        <p:txBody>
          <a:bodyPr lIns="25717" rIns="25717"/>
          <a:lstStyle/>
          <a:p>
            <a:pPr lvl="0"/>
            <a:endParaRPr sz="1013"/>
          </a:p>
        </p:txBody>
      </p:sp>
      <p:sp>
        <p:nvSpPr>
          <p:cNvPr id="20" name="Title 1">
            <a:extLst>
              <a:ext uri="{FF2B5EF4-FFF2-40B4-BE49-F238E27FC236}">
                <a16:creationId xmlns:a16="http://schemas.microsoft.com/office/drawing/2014/main" id="{04E9220F-E5C9-CFB9-AA17-FDE8B4DC722C}"/>
              </a:ext>
            </a:extLst>
          </p:cNvPr>
          <p:cNvSpPr>
            <a:spLocks noGrp="1"/>
          </p:cNvSpPr>
          <p:nvPr>
            <p:ph type="title"/>
          </p:nvPr>
        </p:nvSpPr>
        <p:spPr>
          <a:xfrm>
            <a:off x="440531" y="438151"/>
            <a:ext cx="8262938" cy="697706"/>
          </a:xfrm>
        </p:spPr>
        <p:txBody>
          <a:bodyPr wrap="square" anchor="t">
            <a:noAutofit/>
          </a:bodyPr>
          <a:lstStyle>
            <a:lvl1pPr>
              <a:defRPr sz="3300" b="0">
                <a:latin typeface="+mj-lt"/>
              </a:defRPr>
            </a:lvl1pPr>
          </a:lstStyle>
          <a:p>
            <a:r>
              <a:rPr lang="en-US"/>
              <a:t>Click to edit Master title</a:t>
            </a:r>
          </a:p>
        </p:txBody>
      </p:sp>
      <p:sp>
        <p:nvSpPr>
          <p:cNvPr id="31" name="Oval 30">
            <a:extLst>
              <a:ext uri="{FF2B5EF4-FFF2-40B4-BE49-F238E27FC236}">
                <a16:creationId xmlns:a16="http://schemas.microsoft.com/office/drawing/2014/main" id="{F03E1A22-15E6-99B0-0EA7-06EE8A7893A3}"/>
              </a:ext>
            </a:extLst>
          </p:cNvPr>
          <p:cNvSpPr/>
          <p:nvPr userDrawn="1"/>
        </p:nvSpPr>
        <p:spPr>
          <a:xfrm>
            <a:off x="3979016" y="1342194"/>
            <a:ext cx="1185969" cy="1185969"/>
          </a:xfrm>
          <a:prstGeom prst="ellipse">
            <a:avLst/>
          </a:prstGeom>
          <a:noFill/>
          <a:ln w="76200">
            <a:solidFill>
              <a:schemeClr val="tx1">
                <a:lumMod val="75000"/>
                <a:lumOff val="2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 name="Text Placeholder 14">
            <a:extLst>
              <a:ext uri="{FF2B5EF4-FFF2-40B4-BE49-F238E27FC236}">
                <a16:creationId xmlns:a16="http://schemas.microsoft.com/office/drawing/2014/main" id="{99D06AB7-04E5-F10D-C6B2-F7500B7940EC}"/>
              </a:ext>
            </a:extLst>
          </p:cNvPr>
          <p:cNvSpPr>
            <a:spLocks noGrp="1"/>
          </p:cNvSpPr>
          <p:nvPr>
            <p:ph type="body" sz="quarter" idx="34" hasCustomPrompt="1"/>
          </p:nvPr>
        </p:nvSpPr>
        <p:spPr>
          <a:xfrm>
            <a:off x="3979016" y="1342194"/>
            <a:ext cx="1185969" cy="1185969"/>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ysClr val="windowText" lastClr="000000">
                    <a:alpha val="0"/>
                  </a:sysClr>
                </a:solidFill>
              </a:defRPr>
            </a:lvl1pPr>
          </a:lstStyle>
          <a:p>
            <a:pPr lvl="0" algn="ctr" defTabSz="685800"/>
            <a:r>
              <a:rPr lang="en-US"/>
              <a:t> </a:t>
            </a:r>
            <a:endParaRPr lang="en-GB"/>
          </a:p>
        </p:txBody>
      </p:sp>
      <p:sp>
        <p:nvSpPr>
          <p:cNvPr id="33" name="Text Placeholder 6">
            <a:extLst>
              <a:ext uri="{FF2B5EF4-FFF2-40B4-BE49-F238E27FC236}">
                <a16:creationId xmlns:a16="http://schemas.microsoft.com/office/drawing/2014/main" id="{4685B14C-E40C-F7E2-A95A-62159344B5F3}"/>
              </a:ext>
            </a:extLst>
          </p:cNvPr>
          <p:cNvSpPr>
            <a:spLocks noGrp="1"/>
          </p:cNvSpPr>
          <p:nvPr>
            <p:ph type="body" sz="quarter" idx="35" hasCustomPrompt="1"/>
          </p:nvPr>
        </p:nvSpPr>
        <p:spPr>
          <a:xfrm>
            <a:off x="4099815" y="1657423"/>
            <a:ext cx="944370" cy="570138"/>
          </a:xfrm>
        </p:spPr>
        <p:txBody>
          <a:bodyPr anchor="ctr">
            <a:noAutofit/>
          </a:bodyPr>
          <a:lstStyle>
            <a:lvl1pPr marL="0" indent="0" algn="ctr">
              <a:lnSpc>
                <a:spcPct val="100000"/>
              </a:lnSpc>
              <a:spcBef>
                <a:spcPts val="0"/>
              </a:spcBef>
              <a:buNone/>
              <a:defRPr sz="2100" b="1">
                <a:solidFill>
                  <a:schemeClr val="tx1"/>
                </a:solidFill>
                <a:latin typeface="+mj-lt"/>
              </a:defRPr>
            </a:lvl1pPr>
          </a:lstStyle>
          <a:p>
            <a:pPr lvl="0"/>
            <a:r>
              <a:rPr lang="en-US"/>
              <a:t>xx%</a:t>
            </a:r>
          </a:p>
        </p:txBody>
      </p:sp>
      <p:sp>
        <p:nvSpPr>
          <p:cNvPr id="34" name="Text Placeholder 10">
            <a:extLst>
              <a:ext uri="{FF2B5EF4-FFF2-40B4-BE49-F238E27FC236}">
                <a16:creationId xmlns:a16="http://schemas.microsoft.com/office/drawing/2014/main" id="{86B3DB33-A6B3-A4C5-F0E6-DC55F19D70D9}"/>
              </a:ext>
            </a:extLst>
          </p:cNvPr>
          <p:cNvSpPr>
            <a:spLocks noGrp="1"/>
          </p:cNvSpPr>
          <p:nvPr>
            <p:ph type="body" sz="quarter" idx="36"/>
          </p:nvPr>
        </p:nvSpPr>
        <p:spPr>
          <a:xfrm>
            <a:off x="3416552" y="3121819"/>
            <a:ext cx="2310896" cy="1235114"/>
          </a:xfrm>
        </p:spPr>
        <p:txBody>
          <a:bodyPr>
            <a:noAutofit/>
          </a:bodyPr>
          <a:lstStyle>
            <a:lvl1pPr marL="0" indent="0" algn="ctr">
              <a:lnSpc>
                <a:spcPct val="100000"/>
              </a:lnSpc>
              <a:spcBef>
                <a:spcPts val="0"/>
              </a:spcBef>
              <a:buNone/>
              <a:defRPr sz="1200">
                <a:solidFill>
                  <a:schemeClr val="tx2"/>
                </a:solidFill>
              </a:defRPr>
            </a:lvl1pPr>
          </a:lstStyle>
          <a:p>
            <a:pPr lvl="0"/>
            <a:r>
              <a:rPr lang="en-US"/>
              <a:t>Click to edit Master text styles</a:t>
            </a:r>
          </a:p>
        </p:txBody>
      </p:sp>
      <p:sp>
        <p:nvSpPr>
          <p:cNvPr id="35" name="Text Placeholder 10">
            <a:extLst>
              <a:ext uri="{FF2B5EF4-FFF2-40B4-BE49-F238E27FC236}">
                <a16:creationId xmlns:a16="http://schemas.microsoft.com/office/drawing/2014/main" id="{54694B27-8DC7-C525-588E-4C16A561466F}"/>
              </a:ext>
            </a:extLst>
          </p:cNvPr>
          <p:cNvSpPr>
            <a:spLocks noGrp="1"/>
          </p:cNvSpPr>
          <p:nvPr>
            <p:ph type="body" sz="quarter" idx="37"/>
          </p:nvPr>
        </p:nvSpPr>
        <p:spPr>
          <a:xfrm>
            <a:off x="3416552" y="2667837"/>
            <a:ext cx="2310896" cy="452005"/>
          </a:xfrm>
        </p:spPr>
        <p:txBody>
          <a:bodyPr anchor="b">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36" name="Oval 35">
            <a:extLst>
              <a:ext uri="{FF2B5EF4-FFF2-40B4-BE49-F238E27FC236}">
                <a16:creationId xmlns:a16="http://schemas.microsoft.com/office/drawing/2014/main" id="{1A1521D1-FFE0-846B-905D-ED44508458C3}"/>
              </a:ext>
            </a:extLst>
          </p:cNvPr>
          <p:cNvSpPr/>
          <p:nvPr userDrawn="1"/>
        </p:nvSpPr>
        <p:spPr>
          <a:xfrm>
            <a:off x="6955037" y="1342194"/>
            <a:ext cx="1185969" cy="1185969"/>
          </a:xfrm>
          <a:prstGeom prst="ellipse">
            <a:avLst/>
          </a:prstGeom>
          <a:noFill/>
          <a:ln w="76200">
            <a:solidFill>
              <a:schemeClr val="tx1">
                <a:lumMod val="75000"/>
                <a:lumOff val="2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Text Placeholder 14">
            <a:extLst>
              <a:ext uri="{FF2B5EF4-FFF2-40B4-BE49-F238E27FC236}">
                <a16:creationId xmlns:a16="http://schemas.microsoft.com/office/drawing/2014/main" id="{028DE5FF-7013-50C3-69CB-1D219D8FD72F}"/>
              </a:ext>
            </a:extLst>
          </p:cNvPr>
          <p:cNvSpPr>
            <a:spLocks noGrp="1"/>
          </p:cNvSpPr>
          <p:nvPr>
            <p:ph type="body" sz="quarter" idx="38" hasCustomPrompt="1"/>
          </p:nvPr>
        </p:nvSpPr>
        <p:spPr>
          <a:xfrm>
            <a:off x="6955037" y="1342194"/>
            <a:ext cx="1185969" cy="1185969"/>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ysClr val="windowText" lastClr="000000">
                    <a:alpha val="0"/>
                  </a:sysClr>
                </a:solidFill>
              </a:defRPr>
            </a:lvl1pPr>
          </a:lstStyle>
          <a:p>
            <a:pPr lvl="0" algn="ctr" defTabSz="685800"/>
            <a:r>
              <a:rPr lang="en-US"/>
              <a:t> </a:t>
            </a:r>
            <a:endParaRPr lang="en-GB"/>
          </a:p>
        </p:txBody>
      </p:sp>
      <p:sp>
        <p:nvSpPr>
          <p:cNvPr id="38" name="Text Placeholder 6">
            <a:extLst>
              <a:ext uri="{FF2B5EF4-FFF2-40B4-BE49-F238E27FC236}">
                <a16:creationId xmlns:a16="http://schemas.microsoft.com/office/drawing/2014/main" id="{D17E3F93-5287-1C6E-FE4B-77D084A6F427}"/>
              </a:ext>
            </a:extLst>
          </p:cNvPr>
          <p:cNvSpPr>
            <a:spLocks noGrp="1"/>
          </p:cNvSpPr>
          <p:nvPr>
            <p:ph type="body" sz="quarter" idx="39" hasCustomPrompt="1"/>
          </p:nvPr>
        </p:nvSpPr>
        <p:spPr>
          <a:xfrm>
            <a:off x="7075836" y="1657423"/>
            <a:ext cx="944370" cy="570138"/>
          </a:xfrm>
        </p:spPr>
        <p:txBody>
          <a:bodyPr anchor="ctr">
            <a:noAutofit/>
          </a:bodyPr>
          <a:lstStyle>
            <a:lvl1pPr marL="0" indent="0" algn="ctr">
              <a:lnSpc>
                <a:spcPct val="100000"/>
              </a:lnSpc>
              <a:spcBef>
                <a:spcPts val="0"/>
              </a:spcBef>
              <a:buNone/>
              <a:defRPr sz="2100" b="1">
                <a:solidFill>
                  <a:schemeClr val="tx1"/>
                </a:solidFill>
                <a:latin typeface="+mj-lt"/>
              </a:defRPr>
            </a:lvl1pPr>
          </a:lstStyle>
          <a:p>
            <a:pPr lvl="0"/>
            <a:r>
              <a:rPr lang="en-US"/>
              <a:t>xx%</a:t>
            </a:r>
          </a:p>
        </p:txBody>
      </p:sp>
      <p:sp>
        <p:nvSpPr>
          <p:cNvPr id="39" name="Text Placeholder 10">
            <a:extLst>
              <a:ext uri="{FF2B5EF4-FFF2-40B4-BE49-F238E27FC236}">
                <a16:creationId xmlns:a16="http://schemas.microsoft.com/office/drawing/2014/main" id="{53CD59CD-553C-A0E8-A2B0-ACF10EE8B74B}"/>
              </a:ext>
            </a:extLst>
          </p:cNvPr>
          <p:cNvSpPr>
            <a:spLocks noGrp="1"/>
          </p:cNvSpPr>
          <p:nvPr>
            <p:ph type="body" sz="quarter" idx="40"/>
          </p:nvPr>
        </p:nvSpPr>
        <p:spPr>
          <a:xfrm>
            <a:off x="6392573" y="3121819"/>
            <a:ext cx="2310896" cy="1235114"/>
          </a:xfrm>
        </p:spPr>
        <p:txBody>
          <a:bodyPr>
            <a:noAutofit/>
          </a:bodyPr>
          <a:lstStyle>
            <a:lvl1pPr marL="0" indent="0" algn="ctr">
              <a:lnSpc>
                <a:spcPct val="100000"/>
              </a:lnSpc>
              <a:spcBef>
                <a:spcPts val="0"/>
              </a:spcBef>
              <a:buNone/>
              <a:defRPr sz="1200">
                <a:solidFill>
                  <a:schemeClr val="tx2"/>
                </a:solidFill>
              </a:defRPr>
            </a:lvl1pPr>
          </a:lstStyle>
          <a:p>
            <a:pPr lvl="0"/>
            <a:r>
              <a:rPr lang="en-US"/>
              <a:t>Click to edit Master text styles</a:t>
            </a:r>
          </a:p>
        </p:txBody>
      </p:sp>
      <p:sp>
        <p:nvSpPr>
          <p:cNvPr id="40" name="Text Placeholder 10">
            <a:extLst>
              <a:ext uri="{FF2B5EF4-FFF2-40B4-BE49-F238E27FC236}">
                <a16:creationId xmlns:a16="http://schemas.microsoft.com/office/drawing/2014/main" id="{73CC586C-1DE6-C4A2-E2B1-396F978D6A12}"/>
              </a:ext>
            </a:extLst>
          </p:cNvPr>
          <p:cNvSpPr>
            <a:spLocks noGrp="1"/>
          </p:cNvSpPr>
          <p:nvPr>
            <p:ph type="body" sz="quarter" idx="41"/>
          </p:nvPr>
        </p:nvSpPr>
        <p:spPr>
          <a:xfrm>
            <a:off x="6392573" y="2667837"/>
            <a:ext cx="2310896" cy="452005"/>
          </a:xfrm>
        </p:spPr>
        <p:txBody>
          <a:bodyPr anchor="b">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2336087423"/>
      </p:ext>
    </p:extLst>
  </p:cSld>
  <p:clrMapOvr>
    <a:masterClrMapping/>
  </p:clrMapOvr>
  <p:extLst>
    <p:ext uri="{DCECCB84-F9BA-43D5-87BE-67443E8EF086}">
      <p15:sldGuideLst xmlns:p15="http://schemas.microsoft.com/office/powerpoint/2012/main">
        <p15:guide id="2" pos="7386" userDrawn="1">
          <p15:clr>
            <a:srgbClr val="FBAE40"/>
          </p15:clr>
        </p15:guide>
        <p15:guide id="3" pos="3840" userDrawn="1">
          <p15:clr>
            <a:srgbClr val="FBAE40"/>
          </p15:clr>
        </p15:guide>
        <p15:guide id="4" orient="horz" pos="4068"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Radial Bars C43V1">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FF1DBEE-BA8F-4618-BF57-BEEB95047B28}"/>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8" name="Oval 7">
            <a:extLst>
              <a:ext uri="{FF2B5EF4-FFF2-40B4-BE49-F238E27FC236}">
                <a16:creationId xmlns:a16="http://schemas.microsoft.com/office/drawing/2014/main" id="{09EE2173-7CDA-D701-7A87-6EDF98DA0CFF}"/>
              </a:ext>
            </a:extLst>
          </p:cNvPr>
          <p:cNvSpPr/>
          <p:nvPr userDrawn="1"/>
        </p:nvSpPr>
        <p:spPr>
          <a:xfrm>
            <a:off x="755993" y="1342194"/>
            <a:ext cx="1185969" cy="1185969"/>
          </a:xfrm>
          <a:prstGeom prst="ellipse">
            <a:avLst/>
          </a:prstGeom>
          <a:noFill/>
          <a:ln w="76200">
            <a:solidFill>
              <a:schemeClr val="tx1">
                <a:lumMod val="75000"/>
                <a:lumOff val="2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Text Placeholder 14">
            <a:extLst>
              <a:ext uri="{FF2B5EF4-FFF2-40B4-BE49-F238E27FC236}">
                <a16:creationId xmlns:a16="http://schemas.microsoft.com/office/drawing/2014/main" id="{1C2CD237-3717-AD86-1213-EFB7F229ECE0}"/>
              </a:ext>
            </a:extLst>
          </p:cNvPr>
          <p:cNvSpPr>
            <a:spLocks noGrp="1"/>
          </p:cNvSpPr>
          <p:nvPr>
            <p:ph type="body" sz="quarter" idx="32" hasCustomPrompt="1"/>
          </p:nvPr>
        </p:nvSpPr>
        <p:spPr>
          <a:xfrm>
            <a:off x="755993" y="1342194"/>
            <a:ext cx="1185969" cy="1185969"/>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ysClr val="windowText" lastClr="000000">
                    <a:alpha val="0"/>
                  </a:sysClr>
                </a:solidFill>
              </a:defRPr>
            </a:lvl1pPr>
          </a:lstStyle>
          <a:p>
            <a:pPr lvl="0" algn="ctr" defTabSz="685800"/>
            <a:r>
              <a:rPr lang="en-US"/>
              <a:t> </a:t>
            </a:r>
            <a:endParaRPr lang="en-GB"/>
          </a:p>
        </p:txBody>
      </p:sp>
      <p:sp>
        <p:nvSpPr>
          <p:cNvPr id="13" name="Text Placeholder 6">
            <a:extLst>
              <a:ext uri="{FF2B5EF4-FFF2-40B4-BE49-F238E27FC236}">
                <a16:creationId xmlns:a16="http://schemas.microsoft.com/office/drawing/2014/main" id="{56DBD21C-3AA1-5D99-9B09-44D96B28CE4D}"/>
              </a:ext>
            </a:extLst>
          </p:cNvPr>
          <p:cNvSpPr>
            <a:spLocks noGrp="1"/>
          </p:cNvSpPr>
          <p:nvPr>
            <p:ph type="body" sz="quarter" idx="33" hasCustomPrompt="1"/>
          </p:nvPr>
        </p:nvSpPr>
        <p:spPr>
          <a:xfrm>
            <a:off x="876793" y="1657423"/>
            <a:ext cx="944370" cy="570138"/>
          </a:xfrm>
        </p:spPr>
        <p:txBody>
          <a:bodyPr anchor="ctr">
            <a:noAutofit/>
          </a:bodyPr>
          <a:lstStyle>
            <a:lvl1pPr marL="0" indent="0" algn="ctr">
              <a:lnSpc>
                <a:spcPct val="100000"/>
              </a:lnSpc>
              <a:spcBef>
                <a:spcPts val="0"/>
              </a:spcBef>
              <a:buNone/>
              <a:defRPr sz="2100" b="1">
                <a:solidFill>
                  <a:schemeClr val="tx1"/>
                </a:solidFill>
                <a:latin typeface="+mj-lt"/>
              </a:defRPr>
            </a:lvl1pPr>
          </a:lstStyle>
          <a:p>
            <a:pPr lvl="0"/>
            <a:r>
              <a:rPr lang="en-US"/>
              <a:t>xx%</a:t>
            </a:r>
          </a:p>
        </p:txBody>
      </p:sp>
      <p:sp>
        <p:nvSpPr>
          <p:cNvPr id="17" name="Text Placeholder 10">
            <a:extLst>
              <a:ext uri="{FF2B5EF4-FFF2-40B4-BE49-F238E27FC236}">
                <a16:creationId xmlns:a16="http://schemas.microsoft.com/office/drawing/2014/main" id="{875A0D9D-9999-05ED-97DF-82D46D5EC56D}"/>
              </a:ext>
            </a:extLst>
          </p:cNvPr>
          <p:cNvSpPr>
            <a:spLocks noGrp="1"/>
          </p:cNvSpPr>
          <p:nvPr>
            <p:ph type="body" sz="quarter" idx="13"/>
          </p:nvPr>
        </p:nvSpPr>
        <p:spPr>
          <a:xfrm>
            <a:off x="440532" y="3121819"/>
            <a:ext cx="1816894" cy="1235114"/>
          </a:xfrm>
        </p:spPr>
        <p:txBody>
          <a:bodyPr>
            <a:noAutofit/>
          </a:bodyPr>
          <a:lstStyle>
            <a:lvl1pPr marL="0" indent="0" algn="ctr">
              <a:lnSpc>
                <a:spcPct val="100000"/>
              </a:lnSpc>
              <a:spcBef>
                <a:spcPts val="0"/>
              </a:spcBef>
              <a:buNone/>
              <a:defRPr sz="1200">
                <a:solidFill>
                  <a:schemeClr val="tx2"/>
                </a:solidFill>
              </a:defRPr>
            </a:lvl1pPr>
          </a:lstStyle>
          <a:p>
            <a:pPr lvl="0"/>
            <a:r>
              <a:rPr lang="en-US"/>
              <a:t>Click to edit Master text styles</a:t>
            </a:r>
          </a:p>
        </p:txBody>
      </p:sp>
      <p:sp>
        <p:nvSpPr>
          <p:cNvPr id="18" name="Text Placeholder 10">
            <a:extLst>
              <a:ext uri="{FF2B5EF4-FFF2-40B4-BE49-F238E27FC236}">
                <a16:creationId xmlns:a16="http://schemas.microsoft.com/office/drawing/2014/main" id="{783E987C-2F68-C340-20FB-50AA6EA04A92}"/>
              </a:ext>
            </a:extLst>
          </p:cNvPr>
          <p:cNvSpPr>
            <a:spLocks noGrp="1"/>
          </p:cNvSpPr>
          <p:nvPr>
            <p:ph type="body" sz="quarter" idx="14"/>
          </p:nvPr>
        </p:nvSpPr>
        <p:spPr>
          <a:xfrm>
            <a:off x="440532" y="2667837"/>
            <a:ext cx="1816894" cy="452005"/>
          </a:xfrm>
        </p:spPr>
        <p:txBody>
          <a:bodyPr anchor="b">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9" name="Line">
            <a:extLst>
              <a:ext uri="{FF2B5EF4-FFF2-40B4-BE49-F238E27FC236}">
                <a16:creationId xmlns:a16="http://schemas.microsoft.com/office/drawing/2014/main" id="{B6DF2F05-FD6A-291F-179A-BE2A76DF883B}"/>
              </a:ext>
            </a:extLst>
          </p:cNvPr>
          <p:cNvSpPr/>
          <p:nvPr userDrawn="1"/>
        </p:nvSpPr>
        <p:spPr>
          <a:xfrm>
            <a:off x="440532" y="4485581"/>
            <a:ext cx="8259257" cy="0"/>
          </a:xfrm>
          <a:prstGeom prst="line">
            <a:avLst/>
          </a:prstGeom>
          <a:ln w="12700">
            <a:solidFill>
              <a:schemeClr val="accent1"/>
            </a:solidFill>
            <a:miter/>
          </a:ln>
        </p:spPr>
        <p:txBody>
          <a:bodyPr lIns="25717" rIns="25717"/>
          <a:lstStyle/>
          <a:p>
            <a:pPr lvl="0"/>
            <a:endParaRPr sz="1013"/>
          </a:p>
        </p:txBody>
      </p:sp>
      <p:sp>
        <p:nvSpPr>
          <p:cNvPr id="20" name="Title 1">
            <a:extLst>
              <a:ext uri="{FF2B5EF4-FFF2-40B4-BE49-F238E27FC236}">
                <a16:creationId xmlns:a16="http://schemas.microsoft.com/office/drawing/2014/main" id="{04E9220F-E5C9-CFB9-AA17-FDE8B4DC722C}"/>
              </a:ext>
            </a:extLst>
          </p:cNvPr>
          <p:cNvSpPr>
            <a:spLocks noGrp="1"/>
          </p:cNvSpPr>
          <p:nvPr>
            <p:ph type="title"/>
          </p:nvPr>
        </p:nvSpPr>
        <p:spPr>
          <a:xfrm>
            <a:off x="440532" y="438151"/>
            <a:ext cx="8259257" cy="697706"/>
          </a:xfrm>
        </p:spPr>
        <p:txBody>
          <a:bodyPr wrap="square" anchor="t">
            <a:noAutofit/>
          </a:bodyPr>
          <a:lstStyle>
            <a:lvl1pPr>
              <a:defRPr sz="3300" b="0">
                <a:latin typeface="+mj-lt"/>
              </a:defRPr>
            </a:lvl1pPr>
          </a:lstStyle>
          <a:p>
            <a:r>
              <a:rPr lang="en-US"/>
              <a:t>Click to edit Master title</a:t>
            </a:r>
          </a:p>
        </p:txBody>
      </p:sp>
      <p:sp>
        <p:nvSpPr>
          <p:cNvPr id="2" name="Oval 1">
            <a:extLst>
              <a:ext uri="{FF2B5EF4-FFF2-40B4-BE49-F238E27FC236}">
                <a16:creationId xmlns:a16="http://schemas.microsoft.com/office/drawing/2014/main" id="{462CDCC9-7B42-8325-50C8-C0E041345542}"/>
              </a:ext>
            </a:extLst>
          </p:cNvPr>
          <p:cNvSpPr/>
          <p:nvPr userDrawn="1"/>
        </p:nvSpPr>
        <p:spPr>
          <a:xfrm>
            <a:off x="2903448" y="1342194"/>
            <a:ext cx="1185969" cy="1185969"/>
          </a:xfrm>
          <a:prstGeom prst="ellipse">
            <a:avLst/>
          </a:prstGeom>
          <a:noFill/>
          <a:ln w="76200">
            <a:solidFill>
              <a:schemeClr val="tx1">
                <a:lumMod val="75000"/>
                <a:lumOff val="2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Text Placeholder 14">
            <a:extLst>
              <a:ext uri="{FF2B5EF4-FFF2-40B4-BE49-F238E27FC236}">
                <a16:creationId xmlns:a16="http://schemas.microsoft.com/office/drawing/2014/main" id="{6D49278C-6358-D02B-579B-5E7ED5B0AC84}"/>
              </a:ext>
            </a:extLst>
          </p:cNvPr>
          <p:cNvSpPr>
            <a:spLocks noGrp="1"/>
          </p:cNvSpPr>
          <p:nvPr>
            <p:ph type="body" sz="quarter" idx="34" hasCustomPrompt="1"/>
          </p:nvPr>
        </p:nvSpPr>
        <p:spPr>
          <a:xfrm>
            <a:off x="2903448" y="1342194"/>
            <a:ext cx="1185969" cy="1185969"/>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ysClr val="windowText" lastClr="000000">
                    <a:alpha val="0"/>
                  </a:sysClr>
                </a:solidFill>
              </a:defRPr>
            </a:lvl1pPr>
          </a:lstStyle>
          <a:p>
            <a:pPr lvl="0" algn="ctr" defTabSz="685800"/>
            <a:r>
              <a:rPr lang="en-US"/>
              <a:t> </a:t>
            </a:r>
            <a:endParaRPr lang="en-GB"/>
          </a:p>
        </p:txBody>
      </p:sp>
      <p:sp>
        <p:nvSpPr>
          <p:cNvPr id="5" name="Text Placeholder 6">
            <a:extLst>
              <a:ext uri="{FF2B5EF4-FFF2-40B4-BE49-F238E27FC236}">
                <a16:creationId xmlns:a16="http://schemas.microsoft.com/office/drawing/2014/main" id="{A95983F0-D678-0E01-442D-492EF6F23519}"/>
              </a:ext>
            </a:extLst>
          </p:cNvPr>
          <p:cNvSpPr>
            <a:spLocks noGrp="1"/>
          </p:cNvSpPr>
          <p:nvPr>
            <p:ph type="body" sz="quarter" idx="35" hasCustomPrompt="1"/>
          </p:nvPr>
        </p:nvSpPr>
        <p:spPr>
          <a:xfrm>
            <a:off x="3024248" y="1657423"/>
            <a:ext cx="944370" cy="570138"/>
          </a:xfrm>
        </p:spPr>
        <p:txBody>
          <a:bodyPr anchor="ctr">
            <a:noAutofit/>
          </a:bodyPr>
          <a:lstStyle>
            <a:lvl1pPr marL="0" indent="0" algn="ctr">
              <a:lnSpc>
                <a:spcPct val="100000"/>
              </a:lnSpc>
              <a:spcBef>
                <a:spcPts val="0"/>
              </a:spcBef>
              <a:buNone/>
              <a:defRPr sz="2100" b="1">
                <a:solidFill>
                  <a:schemeClr val="tx1"/>
                </a:solidFill>
                <a:latin typeface="+mj-lt"/>
              </a:defRPr>
            </a:lvl1pPr>
          </a:lstStyle>
          <a:p>
            <a:pPr lvl="0"/>
            <a:r>
              <a:rPr lang="en-US"/>
              <a:t>xx%</a:t>
            </a:r>
          </a:p>
        </p:txBody>
      </p:sp>
      <p:sp>
        <p:nvSpPr>
          <p:cNvPr id="6" name="Text Placeholder 10">
            <a:extLst>
              <a:ext uri="{FF2B5EF4-FFF2-40B4-BE49-F238E27FC236}">
                <a16:creationId xmlns:a16="http://schemas.microsoft.com/office/drawing/2014/main" id="{48787902-1083-C53F-BCD7-8B067EA76642}"/>
              </a:ext>
            </a:extLst>
          </p:cNvPr>
          <p:cNvSpPr>
            <a:spLocks noGrp="1"/>
          </p:cNvSpPr>
          <p:nvPr>
            <p:ph type="body" sz="quarter" idx="36"/>
          </p:nvPr>
        </p:nvSpPr>
        <p:spPr>
          <a:xfrm>
            <a:off x="2587986" y="3121819"/>
            <a:ext cx="1816894" cy="1235114"/>
          </a:xfrm>
        </p:spPr>
        <p:txBody>
          <a:bodyPr>
            <a:noAutofit/>
          </a:bodyPr>
          <a:lstStyle>
            <a:lvl1pPr marL="0" indent="0" algn="ctr">
              <a:lnSpc>
                <a:spcPct val="100000"/>
              </a:lnSpc>
              <a:spcBef>
                <a:spcPts val="0"/>
              </a:spcBef>
              <a:buNone/>
              <a:defRPr sz="1200">
                <a:solidFill>
                  <a:schemeClr val="tx2"/>
                </a:solidFill>
              </a:defRPr>
            </a:lvl1pPr>
          </a:lstStyle>
          <a:p>
            <a:pPr lvl="0"/>
            <a:r>
              <a:rPr lang="en-US"/>
              <a:t>Click to edit Master text styles</a:t>
            </a:r>
          </a:p>
        </p:txBody>
      </p:sp>
      <p:sp>
        <p:nvSpPr>
          <p:cNvPr id="7" name="Text Placeholder 10">
            <a:extLst>
              <a:ext uri="{FF2B5EF4-FFF2-40B4-BE49-F238E27FC236}">
                <a16:creationId xmlns:a16="http://schemas.microsoft.com/office/drawing/2014/main" id="{72B67B5C-8D9F-B622-63B4-608764373542}"/>
              </a:ext>
            </a:extLst>
          </p:cNvPr>
          <p:cNvSpPr>
            <a:spLocks noGrp="1"/>
          </p:cNvSpPr>
          <p:nvPr>
            <p:ph type="body" sz="quarter" idx="37"/>
          </p:nvPr>
        </p:nvSpPr>
        <p:spPr>
          <a:xfrm>
            <a:off x="2587986" y="2667837"/>
            <a:ext cx="1816894" cy="452005"/>
          </a:xfrm>
        </p:spPr>
        <p:txBody>
          <a:bodyPr anchor="b">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0" name="Oval 9">
            <a:extLst>
              <a:ext uri="{FF2B5EF4-FFF2-40B4-BE49-F238E27FC236}">
                <a16:creationId xmlns:a16="http://schemas.microsoft.com/office/drawing/2014/main" id="{10C15369-F481-7024-9705-6FDF72479195}"/>
              </a:ext>
            </a:extLst>
          </p:cNvPr>
          <p:cNvSpPr/>
          <p:nvPr userDrawn="1"/>
        </p:nvSpPr>
        <p:spPr>
          <a:xfrm>
            <a:off x="5050903" y="1342194"/>
            <a:ext cx="1185969" cy="1185969"/>
          </a:xfrm>
          <a:prstGeom prst="ellipse">
            <a:avLst/>
          </a:prstGeom>
          <a:noFill/>
          <a:ln w="76200">
            <a:solidFill>
              <a:schemeClr val="tx1">
                <a:lumMod val="75000"/>
                <a:lumOff val="2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ext Placeholder 14">
            <a:extLst>
              <a:ext uri="{FF2B5EF4-FFF2-40B4-BE49-F238E27FC236}">
                <a16:creationId xmlns:a16="http://schemas.microsoft.com/office/drawing/2014/main" id="{2052C13B-0098-ADF1-F80D-CF9D4B1ECDEF}"/>
              </a:ext>
            </a:extLst>
          </p:cNvPr>
          <p:cNvSpPr>
            <a:spLocks noGrp="1"/>
          </p:cNvSpPr>
          <p:nvPr>
            <p:ph type="body" sz="quarter" idx="38" hasCustomPrompt="1"/>
          </p:nvPr>
        </p:nvSpPr>
        <p:spPr>
          <a:xfrm>
            <a:off x="5050903" y="1342194"/>
            <a:ext cx="1185969" cy="1185969"/>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ysClr val="windowText" lastClr="000000">
                    <a:alpha val="0"/>
                  </a:sysClr>
                </a:solidFill>
              </a:defRPr>
            </a:lvl1pPr>
          </a:lstStyle>
          <a:p>
            <a:pPr lvl="0" algn="ctr" defTabSz="685800"/>
            <a:r>
              <a:rPr lang="en-US"/>
              <a:t> </a:t>
            </a:r>
            <a:endParaRPr lang="en-GB"/>
          </a:p>
        </p:txBody>
      </p:sp>
      <p:sp>
        <p:nvSpPr>
          <p:cNvPr id="12" name="Text Placeholder 6">
            <a:extLst>
              <a:ext uri="{FF2B5EF4-FFF2-40B4-BE49-F238E27FC236}">
                <a16:creationId xmlns:a16="http://schemas.microsoft.com/office/drawing/2014/main" id="{D776CC3C-8C36-3769-68EC-C44EE527426E}"/>
              </a:ext>
            </a:extLst>
          </p:cNvPr>
          <p:cNvSpPr>
            <a:spLocks noGrp="1"/>
          </p:cNvSpPr>
          <p:nvPr>
            <p:ph type="body" sz="quarter" idx="39" hasCustomPrompt="1"/>
          </p:nvPr>
        </p:nvSpPr>
        <p:spPr>
          <a:xfrm>
            <a:off x="5171702" y="1657423"/>
            <a:ext cx="944370" cy="570138"/>
          </a:xfrm>
        </p:spPr>
        <p:txBody>
          <a:bodyPr anchor="ctr">
            <a:noAutofit/>
          </a:bodyPr>
          <a:lstStyle>
            <a:lvl1pPr marL="0" indent="0" algn="ctr">
              <a:lnSpc>
                <a:spcPct val="100000"/>
              </a:lnSpc>
              <a:spcBef>
                <a:spcPts val="0"/>
              </a:spcBef>
              <a:buNone/>
              <a:defRPr sz="2100" b="1">
                <a:solidFill>
                  <a:schemeClr val="tx1"/>
                </a:solidFill>
                <a:latin typeface="+mj-lt"/>
              </a:defRPr>
            </a:lvl1pPr>
          </a:lstStyle>
          <a:p>
            <a:pPr lvl="0"/>
            <a:r>
              <a:rPr lang="en-US"/>
              <a:t>xx%</a:t>
            </a:r>
          </a:p>
        </p:txBody>
      </p:sp>
      <p:sp>
        <p:nvSpPr>
          <p:cNvPr id="14" name="Text Placeholder 10">
            <a:extLst>
              <a:ext uri="{FF2B5EF4-FFF2-40B4-BE49-F238E27FC236}">
                <a16:creationId xmlns:a16="http://schemas.microsoft.com/office/drawing/2014/main" id="{D1DB1F3F-F745-B461-21A4-BB077EB093B3}"/>
              </a:ext>
            </a:extLst>
          </p:cNvPr>
          <p:cNvSpPr>
            <a:spLocks noGrp="1"/>
          </p:cNvSpPr>
          <p:nvPr>
            <p:ph type="body" sz="quarter" idx="40"/>
          </p:nvPr>
        </p:nvSpPr>
        <p:spPr>
          <a:xfrm>
            <a:off x="4735441" y="3121819"/>
            <a:ext cx="1816894" cy="1235114"/>
          </a:xfrm>
        </p:spPr>
        <p:txBody>
          <a:bodyPr>
            <a:noAutofit/>
          </a:bodyPr>
          <a:lstStyle>
            <a:lvl1pPr marL="0" indent="0" algn="ctr">
              <a:lnSpc>
                <a:spcPct val="100000"/>
              </a:lnSpc>
              <a:spcBef>
                <a:spcPts val="0"/>
              </a:spcBef>
              <a:buNone/>
              <a:defRPr sz="1200">
                <a:solidFill>
                  <a:schemeClr val="tx2"/>
                </a:solidFill>
              </a:defRPr>
            </a:lvl1pPr>
          </a:lstStyle>
          <a:p>
            <a:pPr lvl="0"/>
            <a:r>
              <a:rPr lang="en-US"/>
              <a:t>Click to edit Master text styles</a:t>
            </a:r>
          </a:p>
        </p:txBody>
      </p:sp>
      <p:sp>
        <p:nvSpPr>
          <p:cNvPr id="15" name="Text Placeholder 10">
            <a:extLst>
              <a:ext uri="{FF2B5EF4-FFF2-40B4-BE49-F238E27FC236}">
                <a16:creationId xmlns:a16="http://schemas.microsoft.com/office/drawing/2014/main" id="{E5C3A481-8899-5C9C-853B-30897D0F2C5B}"/>
              </a:ext>
            </a:extLst>
          </p:cNvPr>
          <p:cNvSpPr>
            <a:spLocks noGrp="1"/>
          </p:cNvSpPr>
          <p:nvPr>
            <p:ph type="body" sz="quarter" idx="41"/>
          </p:nvPr>
        </p:nvSpPr>
        <p:spPr>
          <a:xfrm>
            <a:off x="4735441" y="2667837"/>
            <a:ext cx="1816894" cy="452005"/>
          </a:xfrm>
        </p:spPr>
        <p:txBody>
          <a:bodyPr anchor="b">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6" name="Oval 15">
            <a:extLst>
              <a:ext uri="{FF2B5EF4-FFF2-40B4-BE49-F238E27FC236}">
                <a16:creationId xmlns:a16="http://schemas.microsoft.com/office/drawing/2014/main" id="{056946BB-6D5D-EF97-41CD-F22280712B5B}"/>
              </a:ext>
            </a:extLst>
          </p:cNvPr>
          <p:cNvSpPr/>
          <p:nvPr userDrawn="1"/>
        </p:nvSpPr>
        <p:spPr>
          <a:xfrm>
            <a:off x="7198357" y="1342194"/>
            <a:ext cx="1185969" cy="1185969"/>
          </a:xfrm>
          <a:prstGeom prst="ellipse">
            <a:avLst/>
          </a:prstGeom>
          <a:noFill/>
          <a:ln w="76200">
            <a:solidFill>
              <a:schemeClr val="tx1">
                <a:lumMod val="75000"/>
                <a:lumOff val="2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Text Placeholder 14">
            <a:extLst>
              <a:ext uri="{FF2B5EF4-FFF2-40B4-BE49-F238E27FC236}">
                <a16:creationId xmlns:a16="http://schemas.microsoft.com/office/drawing/2014/main" id="{D5F97318-61FA-2F18-0382-A8856C631414}"/>
              </a:ext>
            </a:extLst>
          </p:cNvPr>
          <p:cNvSpPr>
            <a:spLocks noGrp="1"/>
          </p:cNvSpPr>
          <p:nvPr>
            <p:ph type="body" sz="quarter" idx="42" hasCustomPrompt="1"/>
          </p:nvPr>
        </p:nvSpPr>
        <p:spPr>
          <a:xfrm>
            <a:off x="7198357" y="1342194"/>
            <a:ext cx="1185969" cy="1185969"/>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ysClr val="windowText" lastClr="000000">
                    <a:alpha val="0"/>
                  </a:sysClr>
                </a:solidFill>
              </a:defRPr>
            </a:lvl1pPr>
          </a:lstStyle>
          <a:p>
            <a:pPr lvl="0" algn="ctr" defTabSz="685800"/>
            <a:r>
              <a:rPr lang="en-US"/>
              <a:t> </a:t>
            </a:r>
            <a:endParaRPr lang="en-GB"/>
          </a:p>
        </p:txBody>
      </p:sp>
      <p:sp>
        <p:nvSpPr>
          <p:cNvPr id="22" name="Text Placeholder 6">
            <a:extLst>
              <a:ext uri="{FF2B5EF4-FFF2-40B4-BE49-F238E27FC236}">
                <a16:creationId xmlns:a16="http://schemas.microsoft.com/office/drawing/2014/main" id="{0BE2247D-8013-D621-32F1-426DBE0E7C4D}"/>
              </a:ext>
            </a:extLst>
          </p:cNvPr>
          <p:cNvSpPr>
            <a:spLocks noGrp="1"/>
          </p:cNvSpPr>
          <p:nvPr>
            <p:ph type="body" sz="quarter" idx="43" hasCustomPrompt="1"/>
          </p:nvPr>
        </p:nvSpPr>
        <p:spPr>
          <a:xfrm>
            <a:off x="7319156" y="1657423"/>
            <a:ext cx="944370" cy="570138"/>
          </a:xfrm>
        </p:spPr>
        <p:txBody>
          <a:bodyPr anchor="ctr">
            <a:noAutofit/>
          </a:bodyPr>
          <a:lstStyle>
            <a:lvl1pPr marL="0" indent="0" algn="ctr">
              <a:lnSpc>
                <a:spcPct val="100000"/>
              </a:lnSpc>
              <a:spcBef>
                <a:spcPts val="0"/>
              </a:spcBef>
              <a:buNone/>
              <a:defRPr sz="2100" b="1">
                <a:solidFill>
                  <a:schemeClr val="tx1"/>
                </a:solidFill>
                <a:latin typeface="+mj-lt"/>
              </a:defRPr>
            </a:lvl1pPr>
          </a:lstStyle>
          <a:p>
            <a:pPr lvl="0"/>
            <a:r>
              <a:rPr lang="en-US"/>
              <a:t>xx%</a:t>
            </a:r>
          </a:p>
        </p:txBody>
      </p:sp>
      <p:sp>
        <p:nvSpPr>
          <p:cNvPr id="23" name="Text Placeholder 10">
            <a:extLst>
              <a:ext uri="{FF2B5EF4-FFF2-40B4-BE49-F238E27FC236}">
                <a16:creationId xmlns:a16="http://schemas.microsoft.com/office/drawing/2014/main" id="{47B4FD26-8CA2-1326-9664-99F43F026741}"/>
              </a:ext>
            </a:extLst>
          </p:cNvPr>
          <p:cNvSpPr>
            <a:spLocks noGrp="1"/>
          </p:cNvSpPr>
          <p:nvPr>
            <p:ph type="body" sz="quarter" idx="44"/>
          </p:nvPr>
        </p:nvSpPr>
        <p:spPr>
          <a:xfrm>
            <a:off x="6882895" y="3121819"/>
            <a:ext cx="1816894" cy="1235114"/>
          </a:xfrm>
        </p:spPr>
        <p:txBody>
          <a:bodyPr>
            <a:noAutofit/>
          </a:bodyPr>
          <a:lstStyle>
            <a:lvl1pPr marL="0" indent="0" algn="ctr">
              <a:lnSpc>
                <a:spcPct val="100000"/>
              </a:lnSpc>
              <a:spcBef>
                <a:spcPts val="0"/>
              </a:spcBef>
              <a:buNone/>
              <a:defRPr sz="1200">
                <a:solidFill>
                  <a:schemeClr val="tx2"/>
                </a:solidFill>
              </a:defRPr>
            </a:lvl1pPr>
          </a:lstStyle>
          <a:p>
            <a:pPr lvl="0"/>
            <a:r>
              <a:rPr lang="en-US"/>
              <a:t>Click to edit Master text styles</a:t>
            </a:r>
          </a:p>
        </p:txBody>
      </p:sp>
      <p:sp>
        <p:nvSpPr>
          <p:cNvPr id="24" name="Text Placeholder 10">
            <a:extLst>
              <a:ext uri="{FF2B5EF4-FFF2-40B4-BE49-F238E27FC236}">
                <a16:creationId xmlns:a16="http://schemas.microsoft.com/office/drawing/2014/main" id="{C6827281-080C-3075-FCE7-5CDA9CD71843}"/>
              </a:ext>
            </a:extLst>
          </p:cNvPr>
          <p:cNvSpPr>
            <a:spLocks noGrp="1"/>
          </p:cNvSpPr>
          <p:nvPr>
            <p:ph type="body" sz="quarter" idx="45"/>
          </p:nvPr>
        </p:nvSpPr>
        <p:spPr>
          <a:xfrm>
            <a:off x="6882895" y="2667837"/>
            <a:ext cx="1816894" cy="452005"/>
          </a:xfrm>
        </p:spPr>
        <p:txBody>
          <a:bodyPr anchor="b">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1290388721"/>
      </p:ext>
    </p:extLst>
  </p:cSld>
  <p:clrMapOvr>
    <a:masterClrMapping/>
  </p:clrMapOvr>
  <p:extLst>
    <p:ext uri="{DCECCB84-F9BA-43D5-87BE-67443E8EF086}">
      <p15:sldGuideLst xmlns:p15="http://schemas.microsoft.com/office/powerpoint/2012/main">
        <p15:guide id="2" pos="7386" userDrawn="1">
          <p15:clr>
            <a:srgbClr val="FBAE40"/>
          </p15:clr>
        </p15:guide>
        <p15:guide id="3" pos="3840" userDrawn="1">
          <p15:clr>
            <a:srgbClr val="FBAE40"/>
          </p15:clr>
        </p15:guide>
        <p15:guide id="4" orient="horz" pos="4068"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 Chart C44V1">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FF1DBEE-BA8F-4618-BF57-BEEB95047B28}"/>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19" name="Line">
            <a:extLst>
              <a:ext uri="{FF2B5EF4-FFF2-40B4-BE49-F238E27FC236}">
                <a16:creationId xmlns:a16="http://schemas.microsoft.com/office/drawing/2014/main" id="{B6DF2F05-FD6A-291F-179A-BE2A76DF883B}"/>
              </a:ext>
            </a:extLst>
          </p:cNvPr>
          <p:cNvSpPr/>
          <p:nvPr userDrawn="1"/>
        </p:nvSpPr>
        <p:spPr>
          <a:xfrm>
            <a:off x="440532" y="4485581"/>
            <a:ext cx="8259257" cy="0"/>
          </a:xfrm>
          <a:prstGeom prst="line">
            <a:avLst/>
          </a:prstGeom>
          <a:ln w="12700">
            <a:solidFill>
              <a:schemeClr val="accent1"/>
            </a:solidFill>
            <a:miter/>
          </a:ln>
        </p:spPr>
        <p:txBody>
          <a:bodyPr lIns="25717" rIns="25717"/>
          <a:lstStyle/>
          <a:p>
            <a:pPr lvl="0"/>
            <a:endParaRPr sz="1013"/>
          </a:p>
        </p:txBody>
      </p:sp>
      <p:sp>
        <p:nvSpPr>
          <p:cNvPr id="20" name="Title 1">
            <a:extLst>
              <a:ext uri="{FF2B5EF4-FFF2-40B4-BE49-F238E27FC236}">
                <a16:creationId xmlns:a16="http://schemas.microsoft.com/office/drawing/2014/main" id="{04E9220F-E5C9-CFB9-AA17-FDE8B4DC722C}"/>
              </a:ext>
            </a:extLst>
          </p:cNvPr>
          <p:cNvSpPr>
            <a:spLocks noGrp="1"/>
          </p:cNvSpPr>
          <p:nvPr>
            <p:ph type="title"/>
          </p:nvPr>
        </p:nvSpPr>
        <p:spPr>
          <a:xfrm>
            <a:off x="440532" y="438151"/>
            <a:ext cx="8259257" cy="697706"/>
          </a:xfrm>
        </p:spPr>
        <p:txBody>
          <a:bodyPr wrap="square" anchor="t">
            <a:noAutofit/>
          </a:bodyPr>
          <a:lstStyle>
            <a:lvl1pPr>
              <a:defRPr sz="3300" b="0">
                <a:latin typeface="+mj-lt"/>
              </a:defRPr>
            </a:lvl1pPr>
          </a:lstStyle>
          <a:p>
            <a:r>
              <a:rPr lang="en-US"/>
              <a:t>Click to edit Master title</a:t>
            </a:r>
          </a:p>
        </p:txBody>
      </p:sp>
      <p:sp>
        <p:nvSpPr>
          <p:cNvPr id="26" name="Chart Placeholder 25">
            <a:extLst>
              <a:ext uri="{FF2B5EF4-FFF2-40B4-BE49-F238E27FC236}">
                <a16:creationId xmlns:a16="http://schemas.microsoft.com/office/drawing/2014/main" id="{F4B24E60-B27C-5A25-E32D-B6C038280008}"/>
              </a:ext>
            </a:extLst>
          </p:cNvPr>
          <p:cNvSpPr>
            <a:spLocks noGrp="1"/>
          </p:cNvSpPr>
          <p:nvPr>
            <p:ph type="chart" sz="quarter" idx="10"/>
          </p:nvPr>
        </p:nvSpPr>
        <p:spPr>
          <a:xfrm>
            <a:off x="440532" y="1222773"/>
            <a:ext cx="3691414" cy="3172061"/>
          </a:xfrm>
        </p:spPr>
        <p:txBody>
          <a:bodyPr/>
          <a:lstStyle/>
          <a:p>
            <a:endParaRPr lang="en-GB"/>
          </a:p>
        </p:txBody>
      </p:sp>
      <p:sp>
        <p:nvSpPr>
          <p:cNvPr id="27" name="Text Placeholder 10">
            <a:extLst>
              <a:ext uri="{FF2B5EF4-FFF2-40B4-BE49-F238E27FC236}">
                <a16:creationId xmlns:a16="http://schemas.microsoft.com/office/drawing/2014/main" id="{A7C87ED8-4CE5-C5FF-FD26-3C8956413540}"/>
              </a:ext>
            </a:extLst>
          </p:cNvPr>
          <p:cNvSpPr>
            <a:spLocks noGrp="1"/>
          </p:cNvSpPr>
          <p:nvPr>
            <p:ph type="body" sz="quarter" idx="13"/>
          </p:nvPr>
        </p:nvSpPr>
        <p:spPr>
          <a:xfrm>
            <a:off x="5008375" y="1676756"/>
            <a:ext cx="3691414" cy="2718078"/>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28" name="Text Placeholder 10">
            <a:extLst>
              <a:ext uri="{FF2B5EF4-FFF2-40B4-BE49-F238E27FC236}">
                <a16:creationId xmlns:a16="http://schemas.microsoft.com/office/drawing/2014/main" id="{CC019D02-6671-C71E-BC8C-FE5992C8631F}"/>
              </a:ext>
            </a:extLst>
          </p:cNvPr>
          <p:cNvSpPr>
            <a:spLocks noGrp="1"/>
          </p:cNvSpPr>
          <p:nvPr>
            <p:ph type="body" sz="quarter" idx="14"/>
          </p:nvPr>
        </p:nvSpPr>
        <p:spPr>
          <a:xfrm>
            <a:off x="5008375" y="1222773"/>
            <a:ext cx="3691414" cy="452005"/>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3207527996"/>
      </p:ext>
    </p:extLst>
  </p:cSld>
  <p:clrMapOvr>
    <a:masterClrMapping/>
  </p:clrMapOvr>
  <p:extLst>
    <p:ext uri="{DCECCB84-F9BA-43D5-87BE-67443E8EF086}">
      <p15:sldGuideLst xmlns:p15="http://schemas.microsoft.com/office/powerpoint/2012/main">
        <p15:guide id="2" pos="7386" userDrawn="1">
          <p15:clr>
            <a:srgbClr val="FBAE40"/>
          </p15:clr>
        </p15:guide>
        <p15:guide id="3" pos="3840" userDrawn="1">
          <p15:clr>
            <a:srgbClr val="FBAE40"/>
          </p15:clr>
        </p15:guide>
        <p15:guide id="4" orient="horz" pos="4068"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Chart C44V2">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FF1DBEE-BA8F-4618-BF57-BEEB95047B28}"/>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sp>
        <p:nvSpPr>
          <p:cNvPr id="19" name="Line">
            <a:extLst>
              <a:ext uri="{FF2B5EF4-FFF2-40B4-BE49-F238E27FC236}">
                <a16:creationId xmlns:a16="http://schemas.microsoft.com/office/drawing/2014/main" id="{B6DF2F05-FD6A-291F-179A-BE2A76DF883B}"/>
              </a:ext>
            </a:extLst>
          </p:cNvPr>
          <p:cNvSpPr/>
          <p:nvPr userDrawn="1"/>
        </p:nvSpPr>
        <p:spPr>
          <a:xfrm>
            <a:off x="440532" y="4485581"/>
            <a:ext cx="8259257" cy="0"/>
          </a:xfrm>
          <a:prstGeom prst="line">
            <a:avLst/>
          </a:prstGeom>
          <a:ln w="12700">
            <a:solidFill>
              <a:schemeClr val="accent1"/>
            </a:solidFill>
            <a:miter/>
          </a:ln>
        </p:spPr>
        <p:txBody>
          <a:bodyPr lIns="25717" rIns="25717"/>
          <a:lstStyle/>
          <a:p>
            <a:pPr lvl="0"/>
            <a:endParaRPr sz="1013"/>
          </a:p>
        </p:txBody>
      </p:sp>
      <p:sp>
        <p:nvSpPr>
          <p:cNvPr id="20" name="Title 1">
            <a:extLst>
              <a:ext uri="{FF2B5EF4-FFF2-40B4-BE49-F238E27FC236}">
                <a16:creationId xmlns:a16="http://schemas.microsoft.com/office/drawing/2014/main" id="{04E9220F-E5C9-CFB9-AA17-FDE8B4DC722C}"/>
              </a:ext>
            </a:extLst>
          </p:cNvPr>
          <p:cNvSpPr>
            <a:spLocks noGrp="1"/>
          </p:cNvSpPr>
          <p:nvPr>
            <p:ph type="title"/>
          </p:nvPr>
        </p:nvSpPr>
        <p:spPr>
          <a:xfrm>
            <a:off x="440532" y="438151"/>
            <a:ext cx="8259257" cy="697706"/>
          </a:xfrm>
        </p:spPr>
        <p:txBody>
          <a:bodyPr wrap="square" anchor="t">
            <a:noAutofit/>
          </a:bodyPr>
          <a:lstStyle>
            <a:lvl1pPr>
              <a:defRPr sz="3300" b="0">
                <a:latin typeface="+mj-lt"/>
              </a:defRPr>
            </a:lvl1pPr>
          </a:lstStyle>
          <a:p>
            <a:r>
              <a:rPr lang="en-US"/>
              <a:t>Click to edit Master title</a:t>
            </a:r>
          </a:p>
        </p:txBody>
      </p:sp>
      <p:sp>
        <p:nvSpPr>
          <p:cNvPr id="26" name="Chart Placeholder 25">
            <a:extLst>
              <a:ext uri="{FF2B5EF4-FFF2-40B4-BE49-F238E27FC236}">
                <a16:creationId xmlns:a16="http://schemas.microsoft.com/office/drawing/2014/main" id="{F4B24E60-B27C-5A25-E32D-B6C038280008}"/>
              </a:ext>
            </a:extLst>
          </p:cNvPr>
          <p:cNvSpPr>
            <a:spLocks noGrp="1"/>
          </p:cNvSpPr>
          <p:nvPr>
            <p:ph type="chart" sz="quarter" idx="10"/>
          </p:nvPr>
        </p:nvSpPr>
        <p:spPr>
          <a:xfrm>
            <a:off x="5012055" y="1222773"/>
            <a:ext cx="3691414" cy="3172061"/>
          </a:xfrm>
        </p:spPr>
        <p:txBody>
          <a:bodyPr/>
          <a:lstStyle/>
          <a:p>
            <a:endParaRPr lang="en-GB"/>
          </a:p>
        </p:txBody>
      </p:sp>
      <p:sp>
        <p:nvSpPr>
          <p:cNvPr id="2" name="Text Placeholder 10">
            <a:extLst>
              <a:ext uri="{FF2B5EF4-FFF2-40B4-BE49-F238E27FC236}">
                <a16:creationId xmlns:a16="http://schemas.microsoft.com/office/drawing/2014/main" id="{A7C87ED8-4CE5-C5FF-FD26-3C8956413540}"/>
              </a:ext>
            </a:extLst>
          </p:cNvPr>
          <p:cNvSpPr>
            <a:spLocks noGrp="1"/>
          </p:cNvSpPr>
          <p:nvPr>
            <p:ph type="body" sz="quarter" idx="13"/>
          </p:nvPr>
        </p:nvSpPr>
        <p:spPr>
          <a:xfrm>
            <a:off x="440532" y="1676756"/>
            <a:ext cx="3691414" cy="2718078"/>
          </a:xfrm>
        </p:spPr>
        <p:txBody>
          <a:bodyPr>
            <a:noAutofit/>
          </a:bodyPr>
          <a:lstStyle>
            <a:lvl1pPr marL="0" indent="0">
              <a:lnSpc>
                <a:spcPct val="100000"/>
              </a:lnSpc>
              <a:spcBef>
                <a:spcPts val="0"/>
              </a:spcBef>
              <a:buNone/>
              <a:defRPr sz="1200">
                <a:solidFill>
                  <a:schemeClr val="tx2"/>
                </a:solidFill>
              </a:defRPr>
            </a:lvl1pPr>
          </a:lstStyle>
          <a:p>
            <a:pPr lvl="0"/>
            <a:r>
              <a:rPr lang="en-US"/>
              <a:t>Click to edit Master text styles</a:t>
            </a:r>
          </a:p>
        </p:txBody>
      </p:sp>
      <p:sp>
        <p:nvSpPr>
          <p:cNvPr id="4" name="Text Placeholder 10">
            <a:extLst>
              <a:ext uri="{FF2B5EF4-FFF2-40B4-BE49-F238E27FC236}">
                <a16:creationId xmlns:a16="http://schemas.microsoft.com/office/drawing/2014/main" id="{CC019D02-6671-C71E-BC8C-FE5992C8631F}"/>
              </a:ext>
            </a:extLst>
          </p:cNvPr>
          <p:cNvSpPr>
            <a:spLocks noGrp="1"/>
          </p:cNvSpPr>
          <p:nvPr>
            <p:ph type="body" sz="quarter" idx="14"/>
          </p:nvPr>
        </p:nvSpPr>
        <p:spPr>
          <a:xfrm>
            <a:off x="440532" y="1222773"/>
            <a:ext cx="3691414" cy="452005"/>
          </a:xfrm>
        </p:spPr>
        <p:txBody>
          <a:bodyPr anchor="b">
            <a:noAutofit/>
          </a:bodyPr>
          <a:lstStyle>
            <a:lvl1pPr marL="0" indent="0">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1720850894"/>
      </p:ext>
    </p:extLst>
  </p:cSld>
  <p:clrMapOvr>
    <a:masterClrMapping/>
  </p:clrMapOvr>
  <p:extLst>
    <p:ext uri="{DCECCB84-F9BA-43D5-87BE-67443E8EF086}">
      <p15:sldGuideLst xmlns:p15="http://schemas.microsoft.com/office/powerpoint/2012/main">
        <p15:guide id="2" pos="7386" userDrawn="1">
          <p15:clr>
            <a:srgbClr val="FBAE40"/>
          </p15:clr>
        </p15:guide>
        <p15:guide id="3" pos="3840" userDrawn="1">
          <p15:clr>
            <a:srgbClr val="FBAE40"/>
          </p15:clr>
        </p15:guide>
        <p15:guide id="4" orient="horz" pos="4068"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meline I60V1">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0ACDD1A6-536E-0CCF-EF98-51B51BF6A585}"/>
              </a:ext>
            </a:extLst>
          </p:cNvPr>
          <p:cNvSpPr>
            <a:spLocks noGrp="1"/>
          </p:cNvSpPr>
          <p:nvPr>
            <p:ph type="body" sz="quarter" idx="25" hasCustomPrompt="1"/>
          </p:nvPr>
        </p:nvSpPr>
        <p:spPr>
          <a:xfrm>
            <a:off x="4372404" y="2691576"/>
            <a:ext cx="169695" cy="238286"/>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8" name="Line">
            <a:extLst>
              <a:ext uri="{FF2B5EF4-FFF2-40B4-BE49-F238E27FC236}">
                <a16:creationId xmlns:a16="http://schemas.microsoft.com/office/drawing/2014/main" id="{A2F605B9-DD22-872B-689D-2D7562F0DAA7}"/>
              </a:ext>
            </a:extLst>
          </p:cNvPr>
          <p:cNvSpPr/>
          <p:nvPr userDrawn="1"/>
        </p:nvSpPr>
        <p:spPr>
          <a:xfrm>
            <a:off x="440532" y="4485581"/>
            <a:ext cx="8259257" cy="0"/>
          </a:xfrm>
          <a:prstGeom prst="line">
            <a:avLst/>
          </a:prstGeom>
          <a:ln w="12700">
            <a:solidFill>
              <a:schemeClr val="accent1"/>
            </a:solidFill>
            <a:miter/>
          </a:ln>
        </p:spPr>
        <p:txBody>
          <a:bodyPr lIns="25717" rIns="25717"/>
          <a:lstStyle/>
          <a:p>
            <a:pPr lvl="0"/>
            <a:endParaRPr sz="1013"/>
          </a:p>
        </p:txBody>
      </p:sp>
      <p:sp>
        <p:nvSpPr>
          <p:cNvPr id="2" name="Title 1">
            <a:extLst>
              <a:ext uri="{FF2B5EF4-FFF2-40B4-BE49-F238E27FC236}">
                <a16:creationId xmlns:a16="http://schemas.microsoft.com/office/drawing/2014/main" id="{78C2D45A-2EAF-4A31-8BAE-AD989F7DA5B0}"/>
              </a:ext>
            </a:extLst>
          </p:cNvPr>
          <p:cNvSpPr>
            <a:spLocks noGrp="1"/>
          </p:cNvSpPr>
          <p:nvPr>
            <p:ph type="title"/>
          </p:nvPr>
        </p:nvSpPr>
        <p:spPr>
          <a:xfrm>
            <a:off x="440531" y="438151"/>
            <a:ext cx="8262938" cy="697706"/>
          </a:xfrm>
        </p:spPr>
        <p:txBody>
          <a:bodyPr wrap="square" anchor="t">
            <a:noAutofit/>
          </a:bodyPr>
          <a:lstStyle>
            <a:lvl1pPr>
              <a:defRPr sz="3300" b="0">
                <a:latin typeface="+mj-lt"/>
              </a:defRPr>
            </a:lvl1pPr>
          </a:lstStyle>
          <a:p>
            <a:r>
              <a:rPr lang="en-US"/>
              <a:t>Click to edit Master title</a:t>
            </a:r>
          </a:p>
        </p:txBody>
      </p:sp>
      <p:sp>
        <p:nvSpPr>
          <p:cNvPr id="3" name="Line">
            <a:extLst>
              <a:ext uri="{FF2B5EF4-FFF2-40B4-BE49-F238E27FC236}">
                <a16:creationId xmlns:a16="http://schemas.microsoft.com/office/drawing/2014/main" id="{BC5305DD-784C-DCC5-7399-2D36AF29D154}"/>
              </a:ext>
            </a:extLst>
          </p:cNvPr>
          <p:cNvSpPr/>
          <p:nvPr userDrawn="1"/>
        </p:nvSpPr>
        <p:spPr>
          <a:xfrm>
            <a:off x="440532" y="2810719"/>
            <a:ext cx="8259257" cy="0"/>
          </a:xfrm>
          <a:prstGeom prst="line">
            <a:avLst/>
          </a:prstGeom>
          <a:ln w="25400">
            <a:solidFill>
              <a:schemeClr val="tx1"/>
            </a:solidFill>
            <a:prstDash val="dash"/>
            <a:miter/>
            <a:tailEnd type="stealth" w="lg" len="lg"/>
          </a:ln>
        </p:spPr>
        <p:txBody>
          <a:bodyPr lIns="25717" rIns="25717"/>
          <a:lstStyle/>
          <a:p>
            <a:endParaRPr sz="1013"/>
          </a:p>
        </p:txBody>
      </p:sp>
      <p:sp>
        <p:nvSpPr>
          <p:cNvPr id="30" name="Text Placeholder 29">
            <a:extLst>
              <a:ext uri="{FF2B5EF4-FFF2-40B4-BE49-F238E27FC236}">
                <a16:creationId xmlns:a16="http://schemas.microsoft.com/office/drawing/2014/main" id="{A0291D71-218F-D9A9-2622-7DB85D8925E4}"/>
              </a:ext>
            </a:extLst>
          </p:cNvPr>
          <p:cNvSpPr>
            <a:spLocks noGrp="1"/>
          </p:cNvSpPr>
          <p:nvPr>
            <p:ph type="body" sz="quarter" idx="28" hasCustomPrompt="1"/>
          </p:nvPr>
        </p:nvSpPr>
        <p:spPr>
          <a:xfrm>
            <a:off x="1461536" y="2686050"/>
            <a:ext cx="169695" cy="238286"/>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5" name="Text Placeholder 10">
            <a:extLst>
              <a:ext uri="{FF2B5EF4-FFF2-40B4-BE49-F238E27FC236}">
                <a16:creationId xmlns:a16="http://schemas.microsoft.com/office/drawing/2014/main" id="{6C7187E5-9CB0-DE77-CB11-15E8C3DB51E4}"/>
              </a:ext>
            </a:extLst>
          </p:cNvPr>
          <p:cNvSpPr>
            <a:spLocks noGrp="1"/>
          </p:cNvSpPr>
          <p:nvPr>
            <p:ph type="body" sz="quarter" idx="13"/>
          </p:nvPr>
        </p:nvSpPr>
        <p:spPr>
          <a:xfrm>
            <a:off x="440531" y="3502987"/>
            <a:ext cx="2211705" cy="886133"/>
          </a:xfrm>
        </p:spPr>
        <p:txBody>
          <a:bodyPr>
            <a:noAutofit/>
          </a:bodyPr>
          <a:lstStyle>
            <a:lvl1pPr marL="0" indent="0" algn="ctr">
              <a:lnSpc>
                <a:spcPct val="100000"/>
              </a:lnSpc>
              <a:spcBef>
                <a:spcPts val="0"/>
              </a:spcBef>
              <a:buNone/>
              <a:defRPr sz="1200">
                <a:solidFill>
                  <a:schemeClr val="tx2"/>
                </a:solidFill>
              </a:defRPr>
            </a:lvl1pPr>
          </a:lstStyle>
          <a:p>
            <a:pPr lvl="0"/>
            <a:r>
              <a:rPr lang="en-US"/>
              <a:t>Click to edit Master text styles</a:t>
            </a:r>
          </a:p>
        </p:txBody>
      </p:sp>
      <p:sp>
        <p:nvSpPr>
          <p:cNvPr id="6" name="Text Placeholder 10">
            <a:extLst>
              <a:ext uri="{FF2B5EF4-FFF2-40B4-BE49-F238E27FC236}">
                <a16:creationId xmlns:a16="http://schemas.microsoft.com/office/drawing/2014/main" id="{7232E8A5-6B09-7349-2403-BC94FA614B1C}"/>
              </a:ext>
            </a:extLst>
          </p:cNvPr>
          <p:cNvSpPr>
            <a:spLocks noGrp="1"/>
          </p:cNvSpPr>
          <p:nvPr>
            <p:ph type="body" sz="quarter" idx="14"/>
          </p:nvPr>
        </p:nvSpPr>
        <p:spPr>
          <a:xfrm>
            <a:off x="440531" y="3049005"/>
            <a:ext cx="2211705" cy="452005"/>
          </a:xfrm>
        </p:spPr>
        <p:txBody>
          <a:bodyPr anchor="b">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9" name="Text Placeholder 10">
            <a:extLst>
              <a:ext uri="{FF2B5EF4-FFF2-40B4-BE49-F238E27FC236}">
                <a16:creationId xmlns:a16="http://schemas.microsoft.com/office/drawing/2014/main" id="{E8615F10-68C5-1996-CA95-B27855937F31}"/>
              </a:ext>
            </a:extLst>
          </p:cNvPr>
          <p:cNvSpPr>
            <a:spLocks noGrp="1"/>
          </p:cNvSpPr>
          <p:nvPr>
            <p:ph type="body" sz="quarter" idx="15" hasCustomPrompt="1"/>
          </p:nvPr>
        </p:nvSpPr>
        <p:spPr>
          <a:xfrm>
            <a:off x="440531" y="2393719"/>
            <a:ext cx="2211705" cy="238286"/>
          </a:xfrm>
        </p:spPr>
        <p:txBody>
          <a:bodyPr anchor="b">
            <a:noAutofit/>
          </a:bodyPr>
          <a:lstStyle>
            <a:lvl1pPr marL="0" indent="0" algn="ctr">
              <a:lnSpc>
                <a:spcPct val="100000"/>
              </a:lnSpc>
              <a:spcBef>
                <a:spcPts val="0"/>
              </a:spcBef>
              <a:buNone/>
              <a:defRPr sz="1275" b="1">
                <a:solidFill>
                  <a:schemeClr val="tx1">
                    <a:lumMod val="75000"/>
                    <a:lumOff val="25000"/>
                  </a:schemeClr>
                </a:solidFill>
              </a:defRPr>
            </a:lvl1pPr>
          </a:lstStyle>
          <a:p>
            <a:pPr lvl="0"/>
            <a:r>
              <a:rPr lang="en-US"/>
              <a:t>Milestone</a:t>
            </a:r>
          </a:p>
        </p:txBody>
      </p:sp>
      <p:sp>
        <p:nvSpPr>
          <p:cNvPr id="13" name="Text Placeholder 10">
            <a:extLst>
              <a:ext uri="{FF2B5EF4-FFF2-40B4-BE49-F238E27FC236}">
                <a16:creationId xmlns:a16="http://schemas.microsoft.com/office/drawing/2014/main" id="{007B9150-95B2-43DD-FC9D-3EA2304B84C8}"/>
              </a:ext>
            </a:extLst>
          </p:cNvPr>
          <p:cNvSpPr>
            <a:spLocks noGrp="1"/>
          </p:cNvSpPr>
          <p:nvPr>
            <p:ph type="body" sz="quarter" idx="18" hasCustomPrompt="1"/>
          </p:nvPr>
        </p:nvSpPr>
        <p:spPr>
          <a:xfrm>
            <a:off x="3351399" y="2989433"/>
            <a:ext cx="2211705" cy="238286"/>
          </a:xfrm>
        </p:spPr>
        <p:txBody>
          <a:bodyPr anchor="b">
            <a:noAutofit/>
          </a:bodyPr>
          <a:lstStyle>
            <a:lvl1pPr marL="0" indent="0" algn="ctr">
              <a:lnSpc>
                <a:spcPct val="100000"/>
              </a:lnSpc>
              <a:spcBef>
                <a:spcPts val="0"/>
              </a:spcBef>
              <a:buNone/>
              <a:defRPr sz="1275" b="1">
                <a:solidFill>
                  <a:schemeClr val="tx1">
                    <a:lumMod val="75000"/>
                    <a:lumOff val="25000"/>
                  </a:schemeClr>
                </a:solidFill>
              </a:defRPr>
            </a:lvl1pPr>
          </a:lstStyle>
          <a:p>
            <a:pPr lvl="0"/>
            <a:r>
              <a:rPr lang="en-US"/>
              <a:t>Milestone</a:t>
            </a:r>
          </a:p>
        </p:txBody>
      </p:sp>
      <p:sp>
        <p:nvSpPr>
          <p:cNvPr id="29" name="Text Placeholder 28">
            <a:extLst>
              <a:ext uri="{FF2B5EF4-FFF2-40B4-BE49-F238E27FC236}">
                <a16:creationId xmlns:a16="http://schemas.microsoft.com/office/drawing/2014/main" id="{2AA0503F-912F-E893-7DC8-F27630BC0AFA}"/>
              </a:ext>
            </a:extLst>
          </p:cNvPr>
          <p:cNvSpPr>
            <a:spLocks noGrp="1"/>
          </p:cNvSpPr>
          <p:nvPr>
            <p:ph type="body" sz="quarter" idx="27" hasCustomPrompt="1"/>
          </p:nvPr>
        </p:nvSpPr>
        <p:spPr>
          <a:xfrm>
            <a:off x="7283271" y="2686050"/>
            <a:ext cx="169695" cy="238286"/>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15" name="Text Placeholder 10">
            <a:extLst>
              <a:ext uri="{FF2B5EF4-FFF2-40B4-BE49-F238E27FC236}">
                <a16:creationId xmlns:a16="http://schemas.microsoft.com/office/drawing/2014/main" id="{17AE3F38-484E-8027-C32D-B240FBB2580F}"/>
              </a:ext>
            </a:extLst>
          </p:cNvPr>
          <p:cNvSpPr>
            <a:spLocks noGrp="1"/>
          </p:cNvSpPr>
          <p:nvPr>
            <p:ph type="body" sz="quarter" idx="19"/>
          </p:nvPr>
        </p:nvSpPr>
        <p:spPr>
          <a:xfrm>
            <a:off x="6262266" y="3502987"/>
            <a:ext cx="2211705" cy="886133"/>
          </a:xfrm>
        </p:spPr>
        <p:txBody>
          <a:bodyPr>
            <a:noAutofit/>
          </a:bodyPr>
          <a:lstStyle>
            <a:lvl1pPr marL="0" indent="0" algn="ctr">
              <a:lnSpc>
                <a:spcPct val="100000"/>
              </a:lnSpc>
              <a:spcBef>
                <a:spcPts val="0"/>
              </a:spcBef>
              <a:buNone/>
              <a:defRPr sz="1200">
                <a:solidFill>
                  <a:schemeClr val="tx2"/>
                </a:solidFill>
              </a:defRPr>
            </a:lvl1pPr>
          </a:lstStyle>
          <a:p>
            <a:pPr lvl="0"/>
            <a:r>
              <a:rPr lang="en-US"/>
              <a:t>Click to edit Master text styles</a:t>
            </a:r>
          </a:p>
        </p:txBody>
      </p:sp>
      <p:sp>
        <p:nvSpPr>
          <p:cNvPr id="16" name="Text Placeholder 10">
            <a:extLst>
              <a:ext uri="{FF2B5EF4-FFF2-40B4-BE49-F238E27FC236}">
                <a16:creationId xmlns:a16="http://schemas.microsoft.com/office/drawing/2014/main" id="{7218F744-A07C-F8EF-CC0A-E4AD045A2D52}"/>
              </a:ext>
            </a:extLst>
          </p:cNvPr>
          <p:cNvSpPr>
            <a:spLocks noGrp="1"/>
          </p:cNvSpPr>
          <p:nvPr>
            <p:ph type="body" sz="quarter" idx="20"/>
          </p:nvPr>
        </p:nvSpPr>
        <p:spPr>
          <a:xfrm>
            <a:off x="6262266" y="3049005"/>
            <a:ext cx="2211705" cy="452005"/>
          </a:xfrm>
        </p:spPr>
        <p:txBody>
          <a:bodyPr anchor="b">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7" name="Text Placeholder 10">
            <a:extLst>
              <a:ext uri="{FF2B5EF4-FFF2-40B4-BE49-F238E27FC236}">
                <a16:creationId xmlns:a16="http://schemas.microsoft.com/office/drawing/2014/main" id="{A190B8ED-0179-5E35-1308-5D8108D82AE1}"/>
              </a:ext>
            </a:extLst>
          </p:cNvPr>
          <p:cNvSpPr>
            <a:spLocks noGrp="1"/>
          </p:cNvSpPr>
          <p:nvPr>
            <p:ph type="body" sz="quarter" idx="21" hasCustomPrompt="1"/>
          </p:nvPr>
        </p:nvSpPr>
        <p:spPr>
          <a:xfrm>
            <a:off x="6262266" y="2393719"/>
            <a:ext cx="2211705" cy="238286"/>
          </a:xfrm>
        </p:spPr>
        <p:txBody>
          <a:bodyPr anchor="b">
            <a:noAutofit/>
          </a:bodyPr>
          <a:lstStyle>
            <a:lvl1pPr marL="0" indent="0" algn="ctr">
              <a:lnSpc>
                <a:spcPct val="100000"/>
              </a:lnSpc>
              <a:spcBef>
                <a:spcPts val="0"/>
              </a:spcBef>
              <a:buNone/>
              <a:defRPr sz="1275" b="1">
                <a:solidFill>
                  <a:schemeClr val="tx1">
                    <a:lumMod val="75000"/>
                    <a:lumOff val="25000"/>
                  </a:schemeClr>
                </a:solidFill>
              </a:defRPr>
            </a:lvl1pPr>
          </a:lstStyle>
          <a:p>
            <a:pPr lvl="0"/>
            <a:r>
              <a:rPr lang="en-US"/>
              <a:t>Milestone</a:t>
            </a:r>
          </a:p>
        </p:txBody>
      </p:sp>
      <p:sp>
        <p:nvSpPr>
          <p:cNvPr id="22" name="Text Placeholder 10">
            <a:extLst>
              <a:ext uri="{FF2B5EF4-FFF2-40B4-BE49-F238E27FC236}">
                <a16:creationId xmlns:a16="http://schemas.microsoft.com/office/drawing/2014/main" id="{DE5F7162-0C65-68F6-5B4A-B7B95913E1A5}"/>
              </a:ext>
            </a:extLst>
          </p:cNvPr>
          <p:cNvSpPr>
            <a:spLocks noGrp="1"/>
          </p:cNvSpPr>
          <p:nvPr>
            <p:ph type="body" sz="quarter" idx="16"/>
          </p:nvPr>
        </p:nvSpPr>
        <p:spPr>
          <a:xfrm>
            <a:off x="3351399" y="1748691"/>
            <a:ext cx="2211705" cy="886133"/>
          </a:xfrm>
        </p:spPr>
        <p:txBody>
          <a:bodyPr>
            <a:noAutofit/>
          </a:bodyPr>
          <a:lstStyle>
            <a:lvl1pPr marL="0" indent="0" algn="ctr">
              <a:lnSpc>
                <a:spcPct val="100000"/>
              </a:lnSpc>
              <a:spcBef>
                <a:spcPts val="0"/>
              </a:spcBef>
              <a:buNone/>
              <a:defRPr sz="1200">
                <a:solidFill>
                  <a:schemeClr val="tx2"/>
                </a:solidFill>
              </a:defRPr>
            </a:lvl1pPr>
          </a:lstStyle>
          <a:p>
            <a:pPr lvl="0"/>
            <a:r>
              <a:rPr lang="en-US"/>
              <a:t>Click to edit Master text styles</a:t>
            </a:r>
          </a:p>
        </p:txBody>
      </p:sp>
      <p:sp>
        <p:nvSpPr>
          <p:cNvPr id="23" name="Text Placeholder 10">
            <a:extLst>
              <a:ext uri="{FF2B5EF4-FFF2-40B4-BE49-F238E27FC236}">
                <a16:creationId xmlns:a16="http://schemas.microsoft.com/office/drawing/2014/main" id="{F9E05BA1-6724-0402-3843-571B91A91F3E}"/>
              </a:ext>
            </a:extLst>
          </p:cNvPr>
          <p:cNvSpPr>
            <a:spLocks noGrp="1"/>
          </p:cNvSpPr>
          <p:nvPr>
            <p:ph type="body" sz="quarter" idx="17"/>
          </p:nvPr>
        </p:nvSpPr>
        <p:spPr>
          <a:xfrm>
            <a:off x="3351399" y="1294709"/>
            <a:ext cx="2211705" cy="452005"/>
          </a:xfrm>
        </p:spPr>
        <p:txBody>
          <a:bodyPr anchor="b">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7948517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I60V2">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0ACDD1A6-536E-0CCF-EF98-51B51BF6A585}"/>
              </a:ext>
            </a:extLst>
          </p:cNvPr>
          <p:cNvSpPr>
            <a:spLocks noGrp="1"/>
          </p:cNvSpPr>
          <p:nvPr>
            <p:ph type="body" sz="quarter" idx="25" hasCustomPrompt="1"/>
          </p:nvPr>
        </p:nvSpPr>
        <p:spPr>
          <a:xfrm>
            <a:off x="3288183" y="2691576"/>
            <a:ext cx="169695" cy="238286"/>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8" name="Line">
            <a:extLst>
              <a:ext uri="{FF2B5EF4-FFF2-40B4-BE49-F238E27FC236}">
                <a16:creationId xmlns:a16="http://schemas.microsoft.com/office/drawing/2014/main" id="{A2F605B9-DD22-872B-689D-2D7562F0DAA7}"/>
              </a:ext>
            </a:extLst>
          </p:cNvPr>
          <p:cNvSpPr/>
          <p:nvPr userDrawn="1"/>
        </p:nvSpPr>
        <p:spPr>
          <a:xfrm>
            <a:off x="440532" y="4485581"/>
            <a:ext cx="8259257" cy="0"/>
          </a:xfrm>
          <a:prstGeom prst="line">
            <a:avLst/>
          </a:prstGeom>
          <a:ln w="12700">
            <a:solidFill>
              <a:schemeClr val="accent1"/>
            </a:solidFill>
            <a:miter/>
          </a:ln>
        </p:spPr>
        <p:txBody>
          <a:bodyPr lIns="25717" rIns="25717"/>
          <a:lstStyle/>
          <a:p>
            <a:pPr lvl="0"/>
            <a:endParaRPr sz="1013"/>
          </a:p>
        </p:txBody>
      </p:sp>
      <p:sp>
        <p:nvSpPr>
          <p:cNvPr id="2" name="Title 1">
            <a:extLst>
              <a:ext uri="{FF2B5EF4-FFF2-40B4-BE49-F238E27FC236}">
                <a16:creationId xmlns:a16="http://schemas.microsoft.com/office/drawing/2014/main" id="{78C2D45A-2EAF-4A31-8BAE-AD989F7DA5B0}"/>
              </a:ext>
            </a:extLst>
          </p:cNvPr>
          <p:cNvSpPr>
            <a:spLocks noGrp="1"/>
          </p:cNvSpPr>
          <p:nvPr>
            <p:ph type="title"/>
          </p:nvPr>
        </p:nvSpPr>
        <p:spPr>
          <a:xfrm>
            <a:off x="440532" y="438151"/>
            <a:ext cx="8259257" cy="697706"/>
          </a:xfrm>
        </p:spPr>
        <p:txBody>
          <a:bodyPr wrap="square" anchor="t">
            <a:noAutofit/>
          </a:bodyPr>
          <a:lstStyle>
            <a:lvl1pPr>
              <a:defRPr sz="3300" b="0">
                <a:latin typeface="+mj-lt"/>
              </a:defRPr>
            </a:lvl1pPr>
          </a:lstStyle>
          <a:p>
            <a:r>
              <a:rPr lang="en-US"/>
              <a:t>Click to edit Master title</a:t>
            </a:r>
          </a:p>
        </p:txBody>
      </p:sp>
      <p:sp>
        <p:nvSpPr>
          <p:cNvPr id="3" name="Line">
            <a:extLst>
              <a:ext uri="{FF2B5EF4-FFF2-40B4-BE49-F238E27FC236}">
                <a16:creationId xmlns:a16="http://schemas.microsoft.com/office/drawing/2014/main" id="{BC5305DD-784C-DCC5-7399-2D36AF29D154}"/>
              </a:ext>
            </a:extLst>
          </p:cNvPr>
          <p:cNvSpPr/>
          <p:nvPr userDrawn="1"/>
        </p:nvSpPr>
        <p:spPr>
          <a:xfrm>
            <a:off x="440532" y="2810719"/>
            <a:ext cx="8259257" cy="0"/>
          </a:xfrm>
          <a:prstGeom prst="line">
            <a:avLst/>
          </a:prstGeom>
          <a:ln w="25400">
            <a:solidFill>
              <a:schemeClr val="tx1"/>
            </a:solidFill>
            <a:prstDash val="dash"/>
            <a:miter/>
            <a:tailEnd type="stealth" w="lg" len="lg"/>
          </a:ln>
        </p:spPr>
        <p:txBody>
          <a:bodyPr lIns="25717" rIns="25717"/>
          <a:lstStyle/>
          <a:p>
            <a:endParaRPr sz="1013"/>
          </a:p>
        </p:txBody>
      </p:sp>
      <p:sp>
        <p:nvSpPr>
          <p:cNvPr id="30" name="Text Placeholder 29">
            <a:extLst>
              <a:ext uri="{FF2B5EF4-FFF2-40B4-BE49-F238E27FC236}">
                <a16:creationId xmlns:a16="http://schemas.microsoft.com/office/drawing/2014/main" id="{A0291D71-218F-D9A9-2622-7DB85D8925E4}"/>
              </a:ext>
            </a:extLst>
          </p:cNvPr>
          <p:cNvSpPr>
            <a:spLocks noGrp="1"/>
          </p:cNvSpPr>
          <p:nvPr>
            <p:ph type="body" sz="quarter" idx="28" hasCustomPrompt="1"/>
          </p:nvPr>
        </p:nvSpPr>
        <p:spPr>
          <a:xfrm>
            <a:off x="1143000" y="2686050"/>
            <a:ext cx="169695" cy="238286"/>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5" name="Text Placeholder 10">
            <a:extLst>
              <a:ext uri="{FF2B5EF4-FFF2-40B4-BE49-F238E27FC236}">
                <a16:creationId xmlns:a16="http://schemas.microsoft.com/office/drawing/2014/main" id="{6C7187E5-9CB0-DE77-CB11-15E8C3DB51E4}"/>
              </a:ext>
            </a:extLst>
          </p:cNvPr>
          <p:cNvSpPr>
            <a:spLocks noGrp="1"/>
          </p:cNvSpPr>
          <p:nvPr>
            <p:ph type="body" sz="quarter" idx="13"/>
          </p:nvPr>
        </p:nvSpPr>
        <p:spPr>
          <a:xfrm>
            <a:off x="440532" y="3502987"/>
            <a:ext cx="1622584" cy="886133"/>
          </a:xfrm>
        </p:spPr>
        <p:txBody>
          <a:bodyPr>
            <a:noAutofit/>
          </a:bodyPr>
          <a:lstStyle>
            <a:lvl1pPr marL="0" indent="0" algn="ctr">
              <a:lnSpc>
                <a:spcPct val="100000"/>
              </a:lnSpc>
              <a:spcBef>
                <a:spcPts val="0"/>
              </a:spcBef>
              <a:buNone/>
              <a:defRPr sz="1200">
                <a:solidFill>
                  <a:schemeClr val="tx2"/>
                </a:solidFill>
              </a:defRPr>
            </a:lvl1pPr>
          </a:lstStyle>
          <a:p>
            <a:pPr lvl="0"/>
            <a:r>
              <a:rPr lang="en-US"/>
              <a:t>Click to edit Master text styles</a:t>
            </a:r>
          </a:p>
        </p:txBody>
      </p:sp>
      <p:sp>
        <p:nvSpPr>
          <p:cNvPr id="6" name="Text Placeholder 10">
            <a:extLst>
              <a:ext uri="{FF2B5EF4-FFF2-40B4-BE49-F238E27FC236}">
                <a16:creationId xmlns:a16="http://schemas.microsoft.com/office/drawing/2014/main" id="{7232E8A5-6B09-7349-2403-BC94FA614B1C}"/>
              </a:ext>
            </a:extLst>
          </p:cNvPr>
          <p:cNvSpPr>
            <a:spLocks noGrp="1"/>
          </p:cNvSpPr>
          <p:nvPr>
            <p:ph type="body" sz="quarter" idx="14"/>
          </p:nvPr>
        </p:nvSpPr>
        <p:spPr>
          <a:xfrm>
            <a:off x="440532" y="3049005"/>
            <a:ext cx="1622584" cy="452005"/>
          </a:xfrm>
        </p:spPr>
        <p:txBody>
          <a:bodyPr anchor="b">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9" name="Text Placeholder 10">
            <a:extLst>
              <a:ext uri="{FF2B5EF4-FFF2-40B4-BE49-F238E27FC236}">
                <a16:creationId xmlns:a16="http://schemas.microsoft.com/office/drawing/2014/main" id="{E8615F10-68C5-1996-CA95-B27855937F31}"/>
              </a:ext>
            </a:extLst>
          </p:cNvPr>
          <p:cNvSpPr>
            <a:spLocks noGrp="1"/>
          </p:cNvSpPr>
          <p:nvPr>
            <p:ph type="body" sz="quarter" idx="15" hasCustomPrompt="1"/>
          </p:nvPr>
        </p:nvSpPr>
        <p:spPr>
          <a:xfrm>
            <a:off x="440532" y="2393719"/>
            <a:ext cx="1622584" cy="238286"/>
          </a:xfrm>
        </p:spPr>
        <p:txBody>
          <a:bodyPr anchor="b">
            <a:noAutofit/>
          </a:bodyPr>
          <a:lstStyle>
            <a:lvl1pPr marL="0" indent="0" algn="ctr">
              <a:lnSpc>
                <a:spcPct val="100000"/>
              </a:lnSpc>
              <a:spcBef>
                <a:spcPts val="0"/>
              </a:spcBef>
              <a:buNone/>
              <a:defRPr sz="1275" b="1">
                <a:solidFill>
                  <a:schemeClr val="tx1">
                    <a:lumMod val="75000"/>
                    <a:lumOff val="25000"/>
                  </a:schemeClr>
                </a:solidFill>
              </a:defRPr>
            </a:lvl1pPr>
          </a:lstStyle>
          <a:p>
            <a:pPr lvl="0"/>
            <a:r>
              <a:rPr lang="en-US"/>
              <a:t>Milestone</a:t>
            </a:r>
          </a:p>
        </p:txBody>
      </p:sp>
      <p:sp>
        <p:nvSpPr>
          <p:cNvPr id="13" name="Text Placeholder 10">
            <a:extLst>
              <a:ext uri="{FF2B5EF4-FFF2-40B4-BE49-F238E27FC236}">
                <a16:creationId xmlns:a16="http://schemas.microsoft.com/office/drawing/2014/main" id="{007B9150-95B2-43DD-FC9D-3EA2304B84C8}"/>
              </a:ext>
            </a:extLst>
          </p:cNvPr>
          <p:cNvSpPr>
            <a:spLocks noGrp="1"/>
          </p:cNvSpPr>
          <p:nvPr>
            <p:ph type="body" sz="quarter" idx="18" hasCustomPrompt="1"/>
          </p:nvPr>
        </p:nvSpPr>
        <p:spPr>
          <a:xfrm>
            <a:off x="2576816" y="2989433"/>
            <a:ext cx="1622584" cy="238286"/>
          </a:xfrm>
        </p:spPr>
        <p:txBody>
          <a:bodyPr anchor="b">
            <a:noAutofit/>
          </a:bodyPr>
          <a:lstStyle>
            <a:lvl1pPr marL="0" indent="0" algn="ctr">
              <a:lnSpc>
                <a:spcPct val="100000"/>
              </a:lnSpc>
              <a:spcBef>
                <a:spcPts val="0"/>
              </a:spcBef>
              <a:buNone/>
              <a:defRPr sz="1275" b="1">
                <a:solidFill>
                  <a:schemeClr val="tx1">
                    <a:lumMod val="75000"/>
                    <a:lumOff val="25000"/>
                  </a:schemeClr>
                </a:solidFill>
              </a:defRPr>
            </a:lvl1pPr>
          </a:lstStyle>
          <a:p>
            <a:pPr lvl="0"/>
            <a:r>
              <a:rPr lang="en-US"/>
              <a:t>Milestone</a:t>
            </a:r>
          </a:p>
        </p:txBody>
      </p:sp>
      <p:sp>
        <p:nvSpPr>
          <p:cNvPr id="29" name="Text Placeholder 28">
            <a:extLst>
              <a:ext uri="{FF2B5EF4-FFF2-40B4-BE49-F238E27FC236}">
                <a16:creationId xmlns:a16="http://schemas.microsoft.com/office/drawing/2014/main" id="{2AA0503F-912F-E893-7DC8-F27630BC0AFA}"/>
              </a:ext>
            </a:extLst>
          </p:cNvPr>
          <p:cNvSpPr>
            <a:spLocks noGrp="1"/>
          </p:cNvSpPr>
          <p:nvPr>
            <p:ph type="body" sz="quarter" idx="27" hasCustomPrompt="1"/>
          </p:nvPr>
        </p:nvSpPr>
        <p:spPr>
          <a:xfrm>
            <a:off x="5419725" y="2686050"/>
            <a:ext cx="169695" cy="238286"/>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15" name="Text Placeholder 10">
            <a:extLst>
              <a:ext uri="{FF2B5EF4-FFF2-40B4-BE49-F238E27FC236}">
                <a16:creationId xmlns:a16="http://schemas.microsoft.com/office/drawing/2014/main" id="{17AE3F38-484E-8027-C32D-B240FBB2580F}"/>
              </a:ext>
            </a:extLst>
          </p:cNvPr>
          <p:cNvSpPr>
            <a:spLocks noGrp="1"/>
          </p:cNvSpPr>
          <p:nvPr>
            <p:ph type="body" sz="quarter" idx="19"/>
          </p:nvPr>
        </p:nvSpPr>
        <p:spPr>
          <a:xfrm>
            <a:off x="4713100" y="3502987"/>
            <a:ext cx="1622584" cy="886133"/>
          </a:xfrm>
        </p:spPr>
        <p:txBody>
          <a:bodyPr>
            <a:noAutofit/>
          </a:bodyPr>
          <a:lstStyle>
            <a:lvl1pPr marL="0" indent="0" algn="ctr">
              <a:lnSpc>
                <a:spcPct val="100000"/>
              </a:lnSpc>
              <a:spcBef>
                <a:spcPts val="0"/>
              </a:spcBef>
              <a:buNone/>
              <a:defRPr sz="1200">
                <a:solidFill>
                  <a:schemeClr val="tx2"/>
                </a:solidFill>
              </a:defRPr>
            </a:lvl1pPr>
          </a:lstStyle>
          <a:p>
            <a:pPr lvl="0"/>
            <a:r>
              <a:rPr lang="en-US"/>
              <a:t>Click to edit Master text styles</a:t>
            </a:r>
          </a:p>
        </p:txBody>
      </p:sp>
      <p:sp>
        <p:nvSpPr>
          <p:cNvPr id="16" name="Text Placeholder 10">
            <a:extLst>
              <a:ext uri="{FF2B5EF4-FFF2-40B4-BE49-F238E27FC236}">
                <a16:creationId xmlns:a16="http://schemas.microsoft.com/office/drawing/2014/main" id="{7218F744-A07C-F8EF-CC0A-E4AD045A2D52}"/>
              </a:ext>
            </a:extLst>
          </p:cNvPr>
          <p:cNvSpPr>
            <a:spLocks noGrp="1"/>
          </p:cNvSpPr>
          <p:nvPr>
            <p:ph type="body" sz="quarter" idx="20"/>
          </p:nvPr>
        </p:nvSpPr>
        <p:spPr>
          <a:xfrm>
            <a:off x="4713100" y="3049005"/>
            <a:ext cx="1622584" cy="452005"/>
          </a:xfrm>
        </p:spPr>
        <p:txBody>
          <a:bodyPr anchor="b">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7" name="Text Placeholder 10">
            <a:extLst>
              <a:ext uri="{FF2B5EF4-FFF2-40B4-BE49-F238E27FC236}">
                <a16:creationId xmlns:a16="http://schemas.microsoft.com/office/drawing/2014/main" id="{A190B8ED-0179-5E35-1308-5D8108D82AE1}"/>
              </a:ext>
            </a:extLst>
          </p:cNvPr>
          <p:cNvSpPr>
            <a:spLocks noGrp="1"/>
          </p:cNvSpPr>
          <p:nvPr>
            <p:ph type="body" sz="quarter" idx="21" hasCustomPrompt="1"/>
          </p:nvPr>
        </p:nvSpPr>
        <p:spPr>
          <a:xfrm>
            <a:off x="4713100" y="2393719"/>
            <a:ext cx="1622584" cy="238286"/>
          </a:xfrm>
        </p:spPr>
        <p:txBody>
          <a:bodyPr anchor="b">
            <a:noAutofit/>
          </a:bodyPr>
          <a:lstStyle>
            <a:lvl1pPr marL="0" indent="0" algn="ctr">
              <a:lnSpc>
                <a:spcPct val="100000"/>
              </a:lnSpc>
              <a:spcBef>
                <a:spcPts val="0"/>
              </a:spcBef>
              <a:buNone/>
              <a:defRPr sz="1275" b="1">
                <a:solidFill>
                  <a:schemeClr val="tx1">
                    <a:lumMod val="75000"/>
                    <a:lumOff val="25000"/>
                  </a:schemeClr>
                </a:solidFill>
              </a:defRPr>
            </a:lvl1pPr>
          </a:lstStyle>
          <a:p>
            <a:pPr lvl="0"/>
            <a:r>
              <a:rPr lang="en-US"/>
              <a:t>Milestone</a:t>
            </a:r>
          </a:p>
        </p:txBody>
      </p:sp>
      <p:sp>
        <p:nvSpPr>
          <p:cNvPr id="28" name="Text Placeholder 27">
            <a:extLst>
              <a:ext uri="{FF2B5EF4-FFF2-40B4-BE49-F238E27FC236}">
                <a16:creationId xmlns:a16="http://schemas.microsoft.com/office/drawing/2014/main" id="{D8189EAD-5F4B-AA86-4234-6FD2DDF21698}"/>
              </a:ext>
            </a:extLst>
          </p:cNvPr>
          <p:cNvSpPr>
            <a:spLocks noGrp="1"/>
          </p:cNvSpPr>
          <p:nvPr>
            <p:ph type="body" sz="quarter" idx="26" hasCustomPrompt="1"/>
          </p:nvPr>
        </p:nvSpPr>
        <p:spPr>
          <a:xfrm>
            <a:off x="7553325" y="2686050"/>
            <a:ext cx="169695" cy="238286"/>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21" name="Text Placeholder 10">
            <a:extLst>
              <a:ext uri="{FF2B5EF4-FFF2-40B4-BE49-F238E27FC236}">
                <a16:creationId xmlns:a16="http://schemas.microsoft.com/office/drawing/2014/main" id="{30F749BF-F427-2D59-B086-55A99286C6CF}"/>
              </a:ext>
            </a:extLst>
          </p:cNvPr>
          <p:cNvSpPr>
            <a:spLocks noGrp="1"/>
          </p:cNvSpPr>
          <p:nvPr>
            <p:ph type="body" sz="quarter" idx="24" hasCustomPrompt="1"/>
          </p:nvPr>
        </p:nvSpPr>
        <p:spPr>
          <a:xfrm>
            <a:off x="6849384" y="2989433"/>
            <a:ext cx="1622584" cy="238286"/>
          </a:xfrm>
        </p:spPr>
        <p:txBody>
          <a:bodyPr anchor="b">
            <a:noAutofit/>
          </a:bodyPr>
          <a:lstStyle>
            <a:lvl1pPr marL="0" indent="0" algn="ctr">
              <a:lnSpc>
                <a:spcPct val="100000"/>
              </a:lnSpc>
              <a:spcBef>
                <a:spcPts val="0"/>
              </a:spcBef>
              <a:buNone/>
              <a:defRPr sz="1275" b="1">
                <a:solidFill>
                  <a:schemeClr val="tx1">
                    <a:lumMod val="75000"/>
                    <a:lumOff val="25000"/>
                  </a:schemeClr>
                </a:solidFill>
              </a:defRPr>
            </a:lvl1pPr>
          </a:lstStyle>
          <a:p>
            <a:pPr lvl="0"/>
            <a:r>
              <a:rPr lang="en-US"/>
              <a:t>Milestone</a:t>
            </a:r>
          </a:p>
        </p:txBody>
      </p:sp>
      <p:sp>
        <p:nvSpPr>
          <p:cNvPr id="22" name="Text Placeholder 10">
            <a:extLst>
              <a:ext uri="{FF2B5EF4-FFF2-40B4-BE49-F238E27FC236}">
                <a16:creationId xmlns:a16="http://schemas.microsoft.com/office/drawing/2014/main" id="{DE5F7162-0C65-68F6-5B4A-B7B95913E1A5}"/>
              </a:ext>
            </a:extLst>
          </p:cNvPr>
          <p:cNvSpPr>
            <a:spLocks noGrp="1"/>
          </p:cNvSpPr>
          <p:nvPr>
            <p:ph type="body" sz="quarter" idx="16"/>
          </p:nvPr>
        </p:nvSpPr>
        <p:spPr>
          <a:xfrm>
            <a:off x="2576816" y="1748691"/>
            <a:ext cx="1622584" cy="886133"/>
          </a:xfrm>
        </p:spPr>
        <p:txBody>
          <a:bodyPr>
            <a:noAutofit/>
          </a:bodyPr>
          <a:lstStyle>
            <a:lvl1pPr marL="0" indent="0" algn="ctr">
              <a:lnSpc>
                <a:spcPct val="100000"/>
              </a:lnSpc>
              <a:spcBef>
                <a:spcPts val="0"/>
              </a:spcBef>
              <a:buNone/>
              <a:defRPr sz="1200">
                <a:solidFill>
                  <a:schemeClr val="tx2"/>
                </a:solidFill>
              </a:defRPr>
            </a:lvl1pPr>
          </a:lstStyle>
          <a:p>
            <a:pPr lvl="0"/>
            <a:r>
              <a:rPr lang="en-US"/>
              <a:t>Click to edit Master text styles</a:t>
            </a:r>
          </a:p>
        </p:txBody>
      </p:sp>
      <p:sp>
        <p:nvSpPr>
          <p:cNvPr id="23" name="Text Placeholder 10">
            <a:extLst>
              <a:ext uri="{FF2B5EF4-FFF2-40B4-BE49-F238E27FC236}">
                <a16:creationId xmlns:a16="http://schemas.microsoft.com/office/drawing/2014/main" id="{F9E05BA1-6724-0402-3843-571B91A91F3E}"/>
              </a:ext>
            </a:extLst>
          </p:cNvPr>
          <p:cNvSpPr>
            <a:spLocks noGrp="1"/>
          </p:cNvSpPr>
          <p:nvPr>
            <p:ph type="body" sz="quarter" idx="17"/>
          </p:nvPr>
        </p:nvSpPr>
        <p:spPr>
          <a:xfrm>
            <a:off x="2576816" y="1294709"/>
            <a:ext cx="1622584" cy="452005"/>
          </a:xfrm>
        </p:spPr>
        <p:txBody>
          <a:bodyPr anchor="b">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24" name="Text Placeholder 10">
            <a:extLst>
              <a:ext uri="{FF2B5EF4-FFF2-40B4-BE49-F238E27FC236}">
                <a16:creationId xmlns:a16="http://schemas.microsoft.com/office/drawing/2014/main" id="{B0313C93-29A6-3A40-311C-072490AE271F}"/>
              </a:ext>
            </a:extLst>
          </p:cNvPr>
          <p:cNvSpPr>
            <a:spLocks noGrp="1"/>
          </p:cNvSpPr>
          <p:nvPr>
            <p:ph type="body" sz="quarter" idx="22"/>
          </p:nvPr>
        </p:nvSpPr>
        <p:spPr>
          <a:xfrm>
            <a:off x="6849384" y="1748691"/>
            <a:ext cx="1622584" cy="886133"/>
          </a:xfrm>
        </p:spPr>
        <p:txBody>
          <a:bodyPr>
            <a:noAutofit/>
          </a:bodyPr>
          <a:lstStyle>
            <a:lvl1pPr marL="0" indent="0" algn="ctr">
              <a:lnSpc>
                <a:spcPct val="100000"/>
              </a:lnSpc>
              <a:spcBef>
                <a:spcPts val="0"/>
              </a:spcBef>
              <a:buNone/>
              <a:defRPr sz="1200">
                <a:solidFill>
                  <a:schemeClr val="tx2"/>
                </a:solidFill>
              </a:defRPr>
            </a:lvl1pPr>
          </a:lstStyle>
          <a:p>
            <a:pPr lvl="0"/>
            <a:r>
              <a:rPr lang="en-US"/>
              <a:t>Click to edit Master text styles</a:t>
            </a:r>
          </a:p>
        </p:txBody>
      </p:sp>
      <p:sp>
        <p:nvSpPr>
          <p:cNvPr id="25" name="Text Placeholder 10">
            <a:extLst>
              <a:ext uri="{FF2B5EF4-FFF2-40B4-BE49-F238E27FC236}">
                <a16:creationId xmlns:a16="http://schemas.microsoft.com/office/drawing/2014/main" id="{621B90FF-CCB6-7695-8F17-60F1539B2469}"/>
              </a:ext>
            </a:extLst>
          </p:cNvPr>
          <p:cNvSpPr>
            <a:spLocks noGrp="1"/>
          </p:cNvSpPr>
          <p:nvPr>
            <p:ph type="body" sz="quarter" idx="23"/>
          </p:nvPr>
        </p:nvSpPr>
        <p:spPr>
          <a:xfrm>
            <a:off x="6849384" y="1294709"/>
            <a:ext cx="1622584" cy="452005"/>
          </a:xfrm>
        </p:spPr>
        <p:txBody>
          <a:bodyPr anchor="b">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273044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E2011-BF93-9647-A265-1814C6D8624D}" type="datetime1">
              <a:rPr lang="fi-FI" smtClean="0"/>
              <a:t>4.2.2026</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 name="Title Placeholder 1">
            <a:extLst>
              <a:ext uri="{FF2B5EF4-FFF2-40B4-BE49-F238E27FC236}">
                <a16:creationId xmlns:a16="http://schemas.microsoft.com/office/drawing/2014/main" id="{3C67524D-34D3-BCDC-0B42-4B07994BBFF1}"/>
              </a:ext>
            </a:extLst>
          </p:cNvPr>
          <p:cNvSpPr txBox="1">
            <a:spLocks/>
          </p:cNvSpPr>
          <p:nvPr userDrawn="1"/>
        </p:nvSpPr>
        <p:spPr>
          <a:xfrm>
            <a:off x="7668344" y="411844"/>
            <a:ext cx="1201342"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t>DIGITAL HEALTH</a:t>
            </a:r>
            <a:br>
              <a:rPr lang="en-US" sz="1400"/>
            </a:br>
            <a:r>
              <a:rPr lang="en-US" sz="1400"/>
              <a:t>FINLAND</a:t>
            </a:r>
            <a:endParaRPr lang="fi-FI" sz="1400"/>
          </a:p>
        </p:txBody>
      </p:sp>
    </p:spTree>
    <p:extLst>
      <p:ext uri="{BB962C8B-B14F-4D97-AF65-F5344CB8AC3E}">
        <p14:creationId xmlns:p14="http://schemas.microsoft.com/office/powerpoint/2010/main" val="898382978"/>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meline I60V3">
    <p:spTree>
      <p:nvGrpSpPr>
        <p:cNvPr id="1" name=""/>
        <p:cNvGrpSpPr/>
        <p:nvPr/>
      </p:nvGrpSpPr>
      <p:grpSpPr>
        <a:xfrm>
          <a:off x="0" y="0"/>
          <a:ext cx="0" cy="0"/>
          <a:chOff x="0" y="0"/>
          <a:chExt cx="0" cy="0"/>
        </a:xfrm>
      </p:grpSpPr>
      <p:sp>
        <p:nvSpPr>
          <p:cNvPr id="8" name="Line">
            <a:extLst>
              <a:ext uri="{FF2B5EF4-FFF2-40B4-BE49-F238E27FC236}">
                <a16:creationId xmlns:a16="http://schemas.microsoft.com/office/drawing/2014/main" id="{A2F605B9-DD22-872B-689D-2D7562F0DAA7}"/>
              </a:ext>
            </a:extLst>
          </p:cNvPr>
          <p:cNvSpPr/>
          <p:nvPr userDrawn="1"/>
        </p:nvSpPr>
        <p:spPr>
          <a:xfrm>
            <a:off x="440532" y="4485581"/>
            <a:ext cx="8259257" cy="0"/>
          </a:xfrm>
          <a:prstGeom prst="line">
            <a:avLst/>
          </a:prstGeom>
          <a:ln w="12700">
            <a:solidFill>
              <a:schemeClr val="accent1"/>
            </a:solidFill>
            <a:miter/>
          </a:ln>
        </p:spPr>
        <p:txBody>
          <a:bodyPr lIns="25717" rIns="25717"/>
          <a:lstStyle/>
          <a:p>
            <a:pPr lvl="0"/>
            <a:endParaRPr sz="1013"/>
          </a:p>
        </p:txBody>
      </p:sp>
      <p:sp>
        <p:nvSpPr>
          <p:cNvPr id="2" name="Title 1">
            <a:extLst>
              <a:ext uri="{FF2B5EF4-FFF2-40B4-BE49-F238E27FC236}">
                <a16:creationId xmlns:a16="http://schemas.microsoft.com/office/drawing/2014/main" id="{78C2D45A-2EAF-4A31-8BAE-AD989F7DA5B0}"/>
              </a:ext>
            </a:extLst>
          </p:cNvPr>
          <p:cNvSpPr>
            <a:spLocks noGrp="1"/>
          </p:cNvSpPr>
          <p:nvPr>
            <p:ph type="title"/>
          </p:nvPr>
        </p:nvSpPr>
        <p:spPr>
          <a:xfrm>
            <a:off x="440531" y="438151"/>
            <a:ext cx="8262938" cy="697706"/>
          </a:xfrm>
        </p:spPr>
        <p:txBody>
          <a:bodyPr wrap="square" anchor="t">
            <a:noAutofit/>
          </a:bodyPr>
          <a:lstStyle>
            <a:lvl1pPr>
              <a:defRPr sz="3300" b="0">
                <a:latin typeface="+mj-lt"/>
              </a:defRPr>
            </a:lvl1pPr>
          </a:lstStyle>
          <a:p>
            <a:r>
              <a:rPr lang="en-US"/>
              <a:t>Click to edit Master title</a:t>
            </a:r>
          </a:p>
        </p:txBody>
      </p:sp>
      <p:sp>
        <p:nvSpPr>
          <p:cNvPr id="3" name="Line">
            <a:extLst>
              <a:ext uri="{FF2B5EF4-FFF2-40B4-BE49-F238E27FC236}">
                <a16:creationId xmlns:a16="http://schemas.microsoft.com/office/drawing/2014/main" id="{BC5305DD-784C-DCC5-7399-2D36AF29D154}"/>
              </a:ext>
            </a:extLst>
          </p:cNvPr>
          <p:cNvSpPr/>
          <p:nvPr userDrawn="1"/>
        </p:nvSpPr>
        <p:spPr>
          <a:xfrm>
            <a:off x="440532" y="2810719"/>
            <a:ext cx="8259257" cy="0"/>
          </a:xfrm>
          <a:prstGeom prst="line">
            <a:avLst/>
          </a:prstGeom>
          <a:ln w="25400">
            <a:solidFill>
              <a:schemeClr val="tx1"/>
            </a:solidFill>
            <a:prstDash val="dash"/>
            <a:miter/>
            <a:tailEnd type="stealth" w="lg" len="lg"/>
          </a:ln>
        </p:spPr>
        <p:txBody>
          <a:bodyPr lIns="25717" rIns="25717"/>
          <a:lstStyle/>
          <a:p>
            <a:endParaRPr sz="1013"/>
          </a:p>
        </p:txBody>
      </p:sp>
      <p:sp>
        <p:nvSpPr>
          <p:cNvPr id="30" name="Text Placeholder 29">
            <a:extLst>
              <a:ext uri="{FF2B5EF4-FFF2-40B4-BE49-F238E27FC236}">
                <a16:creationId xmlns:a16="http://schemas.microsoft.com/office/drawing/2014/main" id="{A0291D71-218F-D9A9-2622-7DB85D8925E4}"/>
              </a:ext>
            </a:extLst>
          </p:cNvPr>
          <p:cNvSpPr>
            <a:spLocks noGrp="1"/>
          </p:cNvSpPr>
          <p:nvPr>
            <p:ph type="body" sz="quarter" idx="28" hasCustomPrompt="1"/>
          </p:nvPr>
        </p:nvSpPr>
        <p:spPr>
          <a:xfrm>
            <a:off x="1121256" y="2686050"/>
            <a:ext cx="169695" cy="238286"/>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5" name="Text Placeholder 10">
            <a:extLst>
              <a:ext uri="{FF2B5EF4-FFF2-40B4-BE49-F238E27FC236}">
                <a16:creationId xmlns:a16="http://schemas.microsoft.com/office/drawing/2014/main" id="{6C7187E5-9CB0-DE77-CB11-15E8C3DB51E4}"/>
              </a:ext>
            </a:extLst>
          </p:cNvPr>
          <p:cNvSpPr>
            <a:spLocks noGrp="1"/>
          </p:cNvSpPr>
          <p:nvPr>
            <p:ph type="body" sz="quarter" idx="13"/>
          </p:nvPr>
        </p:nvSpPr>
        <p:spPr>
          <a:xfrm>
            <a:off x="440532" y="3502987"/>
            <a:ext cx="1531143" cy="886133"/>
          </a:xfrm>
        </p:spPr>
        <p:txBody>
          <a:bodyPr>
            <a:noAutofit/>
          </a:bodyPr>
          <a:lstStyle>
            <a:lvl1pPr marL="0" indent="0" algn="ctr">
              <a:lnSpc>
                <a:spcPct val="100000"/>
              </a:lnSpc>
              <a:spcBef>
                <a:spcPts val="0"/>
              </a:spcBef>
              <a:buNone/>
              <a:defRPr sz="900">
                <a:solidFill>
                  <a:schemeClr val="tx2"/>
                </a:solidFill>
              </a:defRPr>
            </a:lvl1pPr>
          </a:lstStyle>
          <a:p>
            <a:pPr lvl="0"/>
            <a:r>
              <a:rPr lang="en-US"/>
              <a:t>Click to edit Master text styles</a:t>
            </a:r>
          </a:p>
        </p:txBody>
      </p:sp>
      <p:sp>
        <p:nvSpPr>
          <p:cNvPr id="6" name="Text Placeholder 10">
            <a:extLst>
              <a:ext uri="{FF2B5EF4-FFF2-40B4-BE49-F238E27FC236}">
                <a16:creationId xmlns:a16="http://schemas.microsoft.com/office/drawing/2014/main" id="{7232E8A5-6B09-7349-2403-BC94FA614B1C}"/>
              </a:ext>
            </a:extLst>
          </p:cNvPr>
          <p:cNvSpPr>
            <a:spLocks noGrp="1"/>
          </p:cNvSpPr>
          <p:nvPr>
            <p:ph type="body" sz="quarter" idx="14"/>
          </p:nvPr>
        </p:nvSpPr>
        <p:spPr>
          <a:xfrm>
            <a:off x="440532" y="3049005"/>
            <a:ext cx="1531143" cy="452005"/>
          </a:xfrm>
        </p:spPr>
        <p:txBody>
          <a:bodyPr anchor="b">
            <a:noAutofit/>
          </a:bodyPr>
          <a:lstStyle>
            <a:lvl1pPr marL="0" indent="0" algn="ctr">
              <a:lnSpc>
                <a:spcPct val="100000"/>
              </a:lnSpc>
              <a:spcBef>
                <a:spcPts val="0"/>
              </a:spcBef>
              <a:buNone/>
              <a:defRPr sz="1050" b="1">
                <a:solidFill>
                  <a:schemeClr val="tx1">
                    <a:lumMod val="75000"/>
                    <a:lumOff val="25000"/>
                  </a:schemeClr>
                </a:solidFill>
              </a:defRPr>
            </a:lvl1pPr>
          </a:lstStyle>
          <a:p>
            <a:pPr lvl="0"/>
            <a:r>
              <a:rPr lang="en-US"/>
              <a:t>Click to edit Master text styles</a:t>
            </a:r>
          </a:p>
        </p:txBody>
      </p:sp>
      <p:sp>
        <p:nvSpPr>
          <p:cNvPr id="9" name="Text Placeholder 10">
            <a:extLst>
              <a:ext uri="{FF2B5EF4-FFF2-40B4-BE49-F238E27FC236}">
                <a16:creationId xmlns:a16="http://schemas.microsoft.com/office/drawing/2014/main" id="{E8615F10-68C5-1996-CA95-B27855937F31}"/>
              </a:ext>
            </a:extLst>
          </p:cNvPr>
          <p:cNvSpPr>
            <a:spLocks noGrp="1"/>
          </p:cNvSpPr>
          <p:nvPr>
            <p:ph type="body" sz="quarter" idx="15" hasCustomPrompt="1"/>
          </p:nvPr>
        </p:nvSpPr>
        <p:spPr>
          <a:xfrm>
            <a:off x="440532" y="2393719"/>
            <a:ext cx="1531143" cy="238286"/>
          </a:xfrm>
        </p:spPr>
        <p:txBody>
          <a:bodyPr anchor="b">
            <a:noAutofit/>
          </a:bodyPr>
          <a:lstStyle>
            <a:lvl1pPr marL="0" indent="0" algn="ctr">
              <a:lnSpc>
                <a:spcPct val="100000"/>
              </a:lnSpc>
              <a:spcBef>
                <a:spcPts val="0"/>
              </a:spcBef>
              <a:buNone/>
              <a:defRPr sz="975" b="1">
                <a:solidFill>
                  <a:schemeClr val="tx1">
                    <a:lumMod val="75000"/>
                    <a:lumOff val="25000"/>
                  </a:schemeClr>
                </a:solidFill>
              </a:defRPr>
            </a:lvl1pPr>
          </a:lstStyle>
          <a:p>
            <a:pPr lvl="0"/>
            <a:r>
              <a:rPr lang="en-US"/>
              <a:t>Milestone</a:t>
            </a:r>
          </a:p>
        </p:txBody>
      </p:sp>
      <p:sp>
        <p:nvSpPr>
          <p:cNvPr id="4" name="Text Placeholder 29">
            <a:extLst>
              <a:ext uri="{FF2B5EF4-FFF2-40B4-BE49-F238E27FC236}">
                <a16:creationId xmlns:a16="http://schemas.microsoft.com/office/drawing/2014/main" id="{6666E3DC-EEDD-CA04-3684-EDA81D3EA963}"/>
              </a:ext>
            </a:extLst>
          </p:cNvPr>
          <p:cNvSpPr>
            <a:spLocks noGrp="1"/>
          </p:cNvSpPr>
          <p:nvPr>
            <p:ph type="body" sz="quarter" idx="29" hasCustomPrompt="1"/>
          </p:nvPr>
        </p:nvSpPr>
        <p:spPr>
          <a:xfrm>
            <a:off x="2747758" y="2686050"/>
            <a:ext cx="169695" cy="238286"/>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7" name="Text Placeholder 10">
            <a:extLst>
              <a:ext uri="{FF2B5EF4-FFF2-40B4-BE49-F238E27FC236}">
                <a16:creationId xmlns:a16="http://schemas.microsoft.com/office/drawing/2014/main" id="{3B7D5CB4-A9B8-F0FA-942E-776B9DC0F16E}"/>
              </a:ext>
            </a:extLst>
          </p:cNvPr>
          <p:cNvSpPr>
            <a:spLocks noGrp="1"/>
          </p:cNvSpPr>
          <p:nvPr>
            <p:ph type="body" sz="quarter" idx="30"/>
          </p:nvPr>
        </p:nvSpPr>
        <p:spPr>
          <a:xfrm>
            <a:off x="2067034" y="1748781"/>
            <a:ext cx="1531143" cy="886133"/>
          </a:xfrm>
        </p:spPr>
        <p:txBody>
          <a:bodyPr>
            <a:noAutofit/>
          </a:bodyPr>
          <a:lstStyle>
            <a:lvl1pPr marL="0" indent="0" algn="ctr">
              <a:lnSpc>
                <a:spcPct val="100000"/>
              </a:lnSpc>
              <a:spcBef>
                <a:spcPts val="0"/>
              </a:spcBef>
              <a:buNone/>
              <a:defRPr sz="900">
                <a:solidFill>
                  <a:schemeClr val="tx2"/>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6944CDE9-8EDF-B1D7-A38A-CC58B764A9A8}"/>
              </a:ext>
            </a:extLst>
          </p:cNvPr>
          <p:cNvSpPr>
            <a:spLocks noGrp="1"/>
          </p:cNvSpPr>
          <p:nvPr>
            <p:ph type="body" sz="quarter" idx="31"/>
          </p:nvPr>
        </p:nvSpPr>
        <p:spPr>
          <a:xfrm>
            <a:off x="2067034" y="1294799"/>
            <a:ext cx="1531143" cy="452005"/>
          </a:xfrm>
        </p:spPr>
        <p:txBody>
          <a:bodyPr anchor="b">
            <a:noAutofit/>
          </a:bodyPr>
          <a:lstStyle>
            <a:lvl1pPr marL="0" indent="0" algn="ctr">
              <a:lnSpc>
                <a:spcPct val="100000"/>
              </a:lnSpc>
              <a:spcBef>
                <a:spcPts val="0"/>
              </a:spcBef>
              <a:buNone/>
              <a:defRPr sz="1050" b="1">
                <a:solidFill>
                  <a:schemeClr val="tx1">
                    <a:lumMod val="75000"/>
                    <a:lumOff val="25000"/>
                  </a:schemeClr>
                </a:solidFill>
              </a:defRPr>
            </a:lvl1pPr>
          </a:lstStyle>
          <a:p>
            <a:pPr lvl="0"/>
            <a:r>
              <a:rPr lang="en-US"/>
              <a:t>Click to edit Master text styles</a:t>
            </a:r>
          </a:p>
        </p:txBody>
      </p:sp>
      <p:sp>
        <p:nvSpPr>
          <p:cNvPr id="12" name="Text Placeholder 10">
            <a:extLst>
              <a:ext uri="{FF2B5EF4-FFF2-40B4-BE49-F238E27FC236}">
                <a16:creationId xmlns:a16="http://schemas.microsoft.com/office/drawing/2014/main" id="{7083408F-6C45-7053-ADEF-9A3DBFCF799B}"/>
              </a:ext>
            </a:extLst>
          </p:cNvPr>
          <p:cNvSpPr>
            <a:spLocks noGrp="1"/>
          </p:cNvSpPr>
          <p:nvPr>
            <p:ph type="body" sz="quarter" idx="32" hasCustomPrompt="1"/>
          </p:nvPr>
        </p:nvSpPr>
        <p:spPr>
          <a:xfrm>
            <a:off x="2067034" y="2989622"/>
            <a:ext cx="1531143" cy="238286"/>
          </a:xfrm>
        </p:spPr>
        <p:txBody>
          <a:bodyPr anchor="b">
            <a:noAutofit/>
          </a:bodyPr>
          <a:lstStyle>
            <a:lvl1pPr marL="0" indent="0" algn="ctr">
              <a:lnSpc>
                <a:spcPct val="100000"/>
              </a:lnSpc>
              <a:spcBef>
                <a:spcPts val="0"/>
              </a:spcBef>
              <a:buNone/>
              <a:defRPr sz="975" b="1">
                <a:solidFill>
                  <a:schemeClr val="tx1">
                    <a:lumMod val="75000"/>
                    <a:lumOff val="25000"/>
                  </a:schemeClr>
                </a:solidFill>
              </a:defRPr>
            </a:lvl1pPr>
          </a:lstStyle>
          <a:p>
            <a:pPr lvl="0"/>
            <a:r>
              <a:rPr lang="en-US"/>
              <a:t>Milestone</a:t>
            </a:r>
          </a:p>
        </p:txBody>
      </p:sp>
      <p:sp>
        <p:nvSpPr>
          <p:cNvPr id="14" name="Text Placeholder 29">
            <a:extLst>
              <a:ext uri="{FF2B5EF4-FFF2-40B4-BE49-F238E27FC236}">
                <a16:creationId xmlns:a16="http://schemas.microsoft.com/office/drawing/2014/main" id="{5EBB989C-7590-10DE-3387-664855A4676E}"/>
              </a:ext>
            </a:extLst>
          </p:cNvPr>
          <p:cNvSpPr>
            <a:spLocks noGrp="1"/>
          </p:cNvSpPr>
          <p:nvPr>
            <p:ph type="body" sz="quarter" idx="33" hasCustomPrompt="1"/>
          </p:nvPr>
        </p:nvSpPr>
        <p:spPr>
          <a:xfrm>
            <a:off x="4374260" y="2686050"/>
            <a:ext cx="169695" cy="238286"/>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18" name="Text Placeholder 10">
            <a:extLst>
              <a:ext uri="{FF2B5EF4-FFF2-40B4-BE49-F238E27FC236}">
                <a16:creationId xmlns:a16="http://schemas.microsoft.com/office/drawing/2014/main" id="{22CD8AAD-CD39-4791-753A-8193646200FB}"/>
              </a:ext>
            </a:extLst>
          </p:cNvPr>
          <p:cNvSpPr>
            <a:spLocks noGrp="1"/>
          </p:cNvSpPr>
          <p:nvPr>
            <p:ph type="body" sz="quarter" idx="34"/>
          </p:nvPr>
        </p:nvSpPr>
        <p:spPr>
          <a:xfrm>
            <a:off x="3693536" y="3502987"/>
            <a:ext cx="1531143" cy="886133"/>
          </a:xfrm>
        </p:spPr>
        <p:txBody>
          <a:bodyPr>
            <a:noAutofit/>
          </a:bodyPr>
          <a:lstStyle>
            <a:lvl1pPr marL="0" indent="0" algn="ctr">
              <a:lnSpc>
                <a:spcPct val="100000"/>
              </a:lnSpc>
              <a:spcBef>
                <a:spcPts val="0"/>
              </a:spcBef>
              <a:buNone/>
              <a:defRPr sz="900">
                <a:solidFill>
                  <a:schemeClr val="tx2"/>
                </a:solidFill>
              </a:defRPr>
            </a:lvl1pPr>
          </a:lstStyle>
          <a:p>
            <a:pPr lvl="0"/>
            <a:r>
              <a:rPr lang="en-US"/>
              <a:t>Click to edit Master text styles</a:t>
            </a:r>
          </a:p>
        </p:txBody>
      </p:sp>
      <p:sp>
        <p:nvSpPr>
          <p:cNvPr id="19" name="Text Placeholder 10">
            <a:extLst>
              <a:ext uri="{FF2B5EF4-FFF2-40B4-BE49-F238E27FC236}">
                <a16:creationId xmlns:a16="http://schemas.microsoft.com/office/drawing/2014/main" id="{7596FCBE-5E31-B8DB-13FD-BF0DDAB1CCB0}"/>
              </a:ext>
            </a:extLst>
          </p:cNvPr>
          <p:cNvSpPr>
            <a:spLocks noGrp="1"/>
          </p:cNvSpPr>
          <p:nvPr>
            <p:ph type="body" sz="quarter" idx="35"/>
          </p:nvPr>
        </p:nvSpPr>
        <p:spPr>
          <a:xfrm>
            <a:off x="3693536" y="3049005"/>
            <a:ext cx="1531143" cy="452005"/>
          </a:xfrm>
        </p:spPr>
        <p:txBody>
          <a:bodyPr anchor="b">
            <a:noAutofit/>
          </a:bodyPr>
          <a:lstStyle>
            <a:lvl1pPr marL="0" indent="0" algn="ctr">
              <a:lnSpc>
                <a:spcPct val="100000"/>
              </a:lnSpc>
              <a:spcBef>
                <a:spcPts val="0"/>
              </a:spcBef>
              <a:buNone/>
              <a:defRPr sz="1050" b="1">
                <a:solidFill>
                  <a:schemeClr val="tx1">
                    <a:lumMod val="75000"/>
                    <a:lumOff val="25000"/>
                  </a:schemeClr>
                </a:solidFill>
              </a:defRPr>
            </a:lvl1pPr>
          </a:lstStyle>
          <a:p>
            <a:pPr lvl="0"/>
            <a:r>
              <a:rPr lang="en-US"/>
              <a:t>Click to edit Master text styles</a:t>
            </a:r>
          </a:p>
        </p:txBody>
      </p:sp>
      <p:sp>
        <p:nvSpPr>
          <p:cNvPr id="20" name="Text Placeholder 10">
            <a:extLst>
              <a:ext uri="{FF2B5EF4-FFF2-40B4-BE49-F238E27FC236}">
                <a16:creationId xmlns:a16="http://schemas.microsoft.com/office/drawing/2014/main" id="{7305B702-BB02-307E-00B7-98D9589921D0}"/>
              </a:ext>
            </a:extLst>
          </p:cNvPr>
          <p:cNvSpPr>
            <a:spLocks noGrp="1"/>
          </p:cNvSpPr>
          <p:nvPr>
            <p:ph type="body" sz="quarter" idx="36" hasCustomPrompt="1"/>
          </p:nvPr>
        </p:nvSpPr>
        <p:spPr>
          <a:xfrm>
            <a:off x="3693536" y="2393719"/>
            <a:ext cx="1531143" cy="238286"/>
          </a:xfrm>
        </p:spPr>
        <p:txBody>
          <a:bodyPr anchor="b">
            <a:noAutofit/>
          </a:bodyPr>
          <a:lstStyle>
            <a:lvl1pPr marL="0" indent="0" algn="ctr">
              <a:lnSpc>
                <a:spcPct val="100000"/>
              </a:lnSpc>
              <a:spcBef>
                <a:spcPts val="0"/>
              </a:spcBef>
              <a:buNone/>
              <a:defRPr sz="975" b="1">
                <a:solidFill>
                  <a:schemeClr val="tx1">
                    <a:lumMod val="75000"/>
                    <a:lumOff val="25000"/>
                  </a:schemeClr>
                </a:solidFill>
              </a:defRPr>
            </a:lvl1pPr>
          </a:lstStyle>
          <a:p>
            <a:pPr lvl="0"/>
            <a:r>
              <a:rPr lang="en-US"/>
              <a:t>Milestone</a:t>
            </a:r>
          </a:p>
        </p:txBody>
      </p:sp>
      <p:sp>
        <p:nvSpPr>
          <p:cNvPr id="26" name="Text Placeholder 29">
            <a:extLst>
              <a:ext uri="{FF2B5EF4-FFF2-40B4-BE49-F238E27FC236}">
                <a16:creationId xmlns:a16="http://schemas.microsoft.com/office/drawing/2014/main" id="{3BF95EB8-6106-AF3C-78D8-A066647E019C}"/>
              </a:ext>
            </a:extLst>
          </p:cNvPr>
          <p:cNvSpPr>
            <a:spLocks noGrp="1"/>
          </p:cNvSpPr>
          <p:nvPr>
            <p:ph type="body" sz="quarter" idx="37" hasCustomPrompt="1"/>
          </p:nvPr>
        </p:nvSpPr>
        <p:spPr>
          <a:xfrm>
            <a:off x="6000761" y="2686050"/>
            <a:ext cx="169695" cy="238286"/>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31" name="Text Placeholder 10">
            <a:extLst>
              <a:ext uri="{FF2B5EF4-FFF2-40B4-BE49-F238E27FC236}">
                <a16:creationId xmlns:a16="http://schemas.microsoft.com/office/drawing/2014/main" id="{BD3A683B-E42E-FA35-E7FB-E74E9769CC8F}"/>
              </a:ext>
            </a:extLst>
          </p:cNvPr>
          <p:cNvSpPr>
            <a:spLocks noGrp="1"/>
          </p:cNvSpPr>
          <p:nvPr>
            <p:ph type="body" sz="quarter" idx="38"/>
          </p:nvPr>
        </p:nvSpPr>
        <p:spPr>
          <a:xfrm>
            <a:off x="5320037" y="1748781"/>
            <a:ext cx="1531143" cy="886133"/>
          </a:xfrm>
        </p:spPr>
        <p:txBody>
          <a:bodyPr>
            <a:noAutofit/>
          </a:bodyPr>
          <a:lstStyle>
            <a:lvl1pPr marL="0" indent="0" algn="ctr">
              <a:lnSpc>
                <a:spcPct val="100000"/>
              </a:lnSpc>
              <a:spcBef>
                <a:spcPts val="0"/>
              </a:spcBef>
              <a:buNone/>
              <a:defRPr sz="900">
                <a:solidFill>
                  <a:schemeClr val="tx2"/>
                </a:solidFill>
              </a:defRPr>
            </a:lvl1pPr>
          </a:lstStyle>
          <a:p>
            <a:pPr lvl="0"/>
            <a:r>
              <a:rPr lang="en-US"/>
              <a:t>Click to edit Master text styles</a:t>
            </a:r>
          </a:p>
        </p:txBody>
      </p:sp>
      <p:sp>
        <p:nvSpPr>
          <p:cNvPr id="32" name="Text Placeholder 10">
            <a:extLst>
              <a:ext uri="{FF2B5EF4-FFF2-40B4-BE49-F238E27FC236}">
                <a16:creationId xmlns:a16="http://schemas.microsoft.com/office/drawing/2014/main" id="{CD109356-9C98-8245-D27A-8A562490475E}"/>
              </a:ext>
            </a:extLst>
          </p:cNvPr>
          <p:cNvSpPr>
            <a:spLocks noGrp="1"/>
          </p:cNvSpPr>
          <p:nvPr>
            <p:ph type="body" sz="quarter" idx="39"/>
          </p:nvPr>
        </p:nvSpPr>
        <p:spPr>
          <a:xfrm>
            <a:off x="5320037" y="1294799"/>
            <a:ext cx="1531143" cy="452005"/>
          </a:xfrm>
        </p:spPr>
        <p:txBody>
          <a:bodyPr anchor="b">
            <a:noAutofit/>
          </a:bodyPr>
          <a:lstStyle>
            <a:lvl1pPr marL="0" indent="0" algn="ctr">
              <a:lnSpc>
                <a:spcPct val="100000"/>
              </a:lnSpc>
              <a:spcBef>
                <a:spcPts val="0"/>
              </a:spcBef>
              <a:buNone/>
              <a:defRPr sz="1050" b="1">
                <a:solidFill>
                  <a:schemeClr val="tx1">
                    <a:lumMod val="75000"/>
                    <a:lumOff val="25000"/>
                  </a:schemeClr>
                </a:solidFill>
              </a:defRPr>
            </a:lvl1pPr>
          </a:lstStyle>
          <a:p>
            <a:pPr lvl="0"/>
            <a:r>
              <a:rPr lang="en-US"/>
              <a:t>Click to edit Master text styles</a:t>
            </a:r>
          </a:p>
        </p:txBody>
      </p:sp>
      <p:sp>
        <p:nvSpPr>
          <p:cNvPr id="33" name="Text Placeholder 10">
            <a:extLst>
              <a:ext uri="{FF2B5EF4-FFF2-40B4-BE49-F238E27FC236}">
                <a16:creationId xmlns:a16="http://schemas.microsoft.com/office/drawing/2014/main" id="{A96809B5-A0D9-D023-DB2E-8E4549DC2C95}"/>
              </a:ext>
            </a:extLst>
          </p:cNvPr>
          <p:cNvSpPr>
            <a:spLocks noGrp="1"/>
          </p:cNvSpPr>
          <p:nvPr>
            <p:ph type="body" sz="quarter" idx="40" hasCustomPrompt="1"/>
          </p:nvPr>
        </p:nvSpPr>
        <p:spPr>
          <a:xfrm>
            <a:off x="5320037" y="2989622"/>
            <a:ext cx="1531143" cy="238286"/>
          </a:xfrm>
        </p:spPr>
        <p:txBody>
          <a:bodyPr anchor="b">
            <a:noAutofit/>
          </a:bodyPr>
          <a:lstStyle>
            <a:lvl1pPr marL="0" indent="0" algn="ctr">
              <a:lnSpc>
                <a:spcPct val="100000"/>
              </a:lnSpc>
              <a:spcBef>
                <a:spcPts val="0"/>
              </a:spcBef>
              <a:buNone/>
              <a:defRPr sz="975" b="1">
                <a:solidFill>
                  <a:schemeClr val="tx1">
                    <a:lumMod val="75000"/>
                    <a:lumOff val="25000"/>
                  </a:schemeClr>
                </a:solidFill>
              </a:defRPr>
            </a:lvl1pPr>
          </a:lstStyle>
          <a:p>
            <a:pPr lvl="0"/>
            <a:r>
              <a:rPr lang="en-US"/>
              <a:t>Milestone</a:t>
            </a:r>
          </a:p>
        </p:txBody>
      </p:sp>
      <p:sp>
        <p:nvSpPr>
          <p:cNvPr id="34" name="Text Placeholder 29">
            <a:extLst>
              <a:ext uri="{FF2B5EF4-FFF2-40B4-BE49-F238E27FC236}">
                <a16:creationId xmlns:a16="http://schemas.microsoft.com/office/drawing/2014/main" id="{51E62BD1-B08E-C073-462D-5FBCA2405379}"/>
              </a:ext>
            </a:extLst>
          </p:cNvPr>
          <p:cNvSpPr>
            <a:spLocks noGrp="1"/>
          </p:cNvSpPr>
          <p:nvPr>
            <p:ph type="body" sz="quarter" idx="41" hasCustomPrompt="1"/>
          </p:nvPr>
        </p:nvSpPr>
        <p:spPr>
          <a:xfrm>
            <a:off x="7627264" y="2686050"/>
            <a:ext cx="169695" cy="238286"/>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35" name="Text Placeholder 10">
            <a:extLst>
              <a:ext uri="{FF2B5EF4-FFF2-40B4-BE49-F238E27FC236}">
                <a16:creationId xmlns:a16="http://schemas.microsoft.com/office/drawing/2014/main" id="{F811FDA7-E577-43F2-D6FC-983A4B94C801}"/>
              </a:ext>
            </a:extLst>
          </p:cNvPr>
          <p:cNvSpPr>
            <a:spLocks noGrp="1"/>
          </p:cNvSpPr>
          <p:nvPr>
            <p:ph type="body" sz="quarter" idx="42"/>
          </p:nvPr>
        </p:nvSpPr>
        <p:spPr>
          <a:xfrm>
            <a:off x="6946540" y="3502987"/>
            <a:ext cx="1531143" cy="886133"/>
          </a:xfrm>
        </p:spPr>
        <p:txBody>
          <a:bodyPr>
            <a:noAutofit/>
          </a:bodyPr>
          <a:lstStyle>
            <a:lvl1pPr marL="0" indent="0" algn="ctr">
              <a:lnSpc>
                <a:spcPct val="100000"/>
              </a:lnSpc>
              <a:spcBef>
                <a:spcPts val="0"/>
              </a:spcBef>
              <a:buNone/>
              <a:defRPr sz="900">
                <a:solidFill>
                  <a:schemeClr val="tx2"/>
                </a:solidFill>
              </a:defRPr>
            </a:lvl1pPr>
          </a:lstStyle>
          <a:p>
            <a:pPr lvl="0"/>
            <a:r>
              <a:rPr lang="en-US"/>
              <a:t>Click to edit Master text styles</a:t>
            </a:r>
          </a:p>
        </p:txBody>
      </p:sp>
      <p:sp>
        <p:nvSpPr>
          <p:cNvPr id="36" name="Text Placeholder 10">
            <a:extLst>
              <a:ext uri="{FF2B5EF4-FFF2-40B4-BE49-F238E27FC236}">
                <a16:creationId xmlns:a16="http://schemas.microsoft.com/office/drawing/2014/main" id="{0A973B8F-AE50-34E5-5B15-81A9592DF28B}"/>
              </a:ext>
            </a:extLst>
          </p:cNvPr>
          <p:cNvSpPr>
            <a:spLocks noGrp="1"/>
          </p:cNvSpPr>
          <p:nvPr>
            <p:ph type="body" sz="quarter" idx="43"/>
          </p:nvPr>
        </p:nvSpPr>
        <p:spPr>
          <a:xfrm>
            <a:off x="6946540" y="3049005"/>
            <a:ext cx="1531143" cy="452005"/>
          </a:xfrm>
        </p:spPr>
        <p:txBody>
          <a:bodyPr anchor="b">
            <a:noAutofit/>
          </a:bodyPr>
          <a:lstStyle>
            <a:lvl1pPr marL="0" indent="0" algn="ctr">
              <a:lnSpc>
                <a:spcPct val="100000"/>
              </a:lnSpc>
              <a:spcBef>
                <a:spcPts val="0"/>
              </a:spcBef>
              <a:buNone/>
              <a:defRPr sz="1050" b="1">
                <a:solidFill>
                  <a:schemeClr val="tx1">
                    <a:lumMod val="75000"/>
                    <a:lumOff val="25000"/>
                  </a:schemeClr>
                </a:solidFill>
              </a:defRPr>
            </a:lvl1pPr>
          </a:lstStyle>
          <a:p>
            <a:pPr lvl="0"/>
            <a:r>
              <a:rPr lang="en-US"/>
              <a:t>Click to edit Master text styles</a:t>
            </a:r>
          </a:p>
        </p:txBody>
      </p:sp>
      <p:sp>
        <p:nvSpPr>
          <p:cNvPr id="37" name="Text Placeholder 10">
            <a:extLst>
              <a:ext uri="{FF2B5EF4-FFF2-40B4-BE49-F238E27FC236}">
                <a16:creationId xmlns:a16="http://schemas.microsoft.com/office/drawing/2014/main" id="{ED523784-D992-9AF7-DA1B-2E65987A1D16}"/>
              </a:ext>
            </a:extLst>
          </p:cNvPr>
          <p:cNvSpPr>
            <a:spLocks noGrp="1"/>
          </p:cNvSpPr>
          <p:nvPr>
            <p:ph type="body" sz="quarter" idx="44" hasCustomPrompt="1"/>
          </p:nvPr>
        </p:nvSpPr>
        <p:spPr>
          <a:xfrm>
            <a:off x="6946540" y="2393719"/>
            <a:ext cx="1531143" cy="238286"/>
          </a:xfrm>
        </p:spPr>
        <p:txBody>
          <a:bodyPr anchor="b">
            <a:noAutofit/>
          </a:bodyPr>
          <a:lstStyle>
            <a:lvl1pPr marL="0" indent="0" algn="ctr">
              <a:lnSpc>
                <a:spcPct val="100000"/>
              </a:lnSpc>
              <a:spcBef>
                <a:spcPts val="0"/>
              </a:spcBef>
              <a:buNone/>
              <a:defRPr sz="975" b="1">
                <a:solidFill>
                  <a:schemeClr val="tx1">
                    <a:lumMod val="75000"/>
                    <a:lumOff val="25000"/>
                  </a:schemeClr>
                </a:solidFill>
              </a:defRPr>
            </a:lvl1pPr>
          </a:lstStyle>
          <a:p>
            <a:pPr lvl="0"/>
            <a:r>
              <a:rPr lang="en-US"/>
              <a:t>Milestone</a:t>
            </a:r>
          </a:p>
        </p:txBody>
      </p:sp>
    </p:spTree>
    <p:extLst>
      <p:ext uri="{BB962C8B-B14F-4D97-AF65-F5344CB8AC3E}">
        <p14:creationId xmlns:p14="http://schemas.microsoft.com/office/powerpoint/2010/main" val="825233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meline I60V4">
    <p:spTree>
      <p:nvGrpSpPr>
        <p:cNvPr id="1" name=""/>
        <p:cNvGrpSpPr/>
        <p:nvPr/>
      </p:nvGrpSpPr>
      <p:grpSpPr>
        <a:xfrm>
          <a:off x="0" y="0"/>
          <a:ext cx="0" cy="0"/>
          <a:chOff x="0" y="0"/>
          <a:chExt cx="0" cy="0"/>
        </a:xfrm>
      </p:grpSpPr>
      <p:sp>
        <p:nvSpPr>
          <p:cNvPr id="8" name="Line">
            <a:extLst>
              <a:ext uri="{FF2B5EF4-FFF2-40B4-BE49-F238E27FC236}">
                <a16:creationId xmlns:a16="http://schemas.microsoft.com/office/drawing/2014/main" id="{A2F605B9-DD22-872B-689D-2D7562F0DAA7}"/>
              </a:ext>
            </a:extLst>
          </p:cNvPr>
          <p:cNvSpPr/>
          <p:nvPr userDrawn="1"/>
        </p:nvSpPr>
        <p:spPr>
          <a:xfrm>
            <a:off x="440532" y="4485581"/>
            <a:ext cx="8259257" cy="0"/>
          </a:xfrm>
          <a:prstGeom prst="line">
            <a:avLst/>
          </a:prstGeom>
          <a:ln w="12700">
            <a:solidFill>
              <a:schemeClr val="accent1"/>
            </a:solidFill>
            <a:miter/>
          </a:ln>
        </p:spPr>
        <p:txBody>
          <a:bodyPr lIns="25717" rIns="25717"/>
          <a:lstStyle/>
          <a:p>
            <a:pPr lvl="0"/>
            <a:endParaRPr sz="1013"/>
          </a:p>
        </p:txBody>
      </p:sp>
      <p:sp>
        <p:nvSpPr>
          <p:cNvPr id="2" name="Title 1">
            <a:extLst>
              <a:ext uri="{FF2B5EF4-FFF2-40B4-BE49-F238E27FC236}">
                <a16:creationId xmlns:a16="http://schemas.microsoft.com/office/drawing/2014/main" id="{78C2D45A-2EAF-4A31-8BAE-AD989F7DA5B0}"/>
              </a:ext>
            </a:extLst>
          </p:cNvPr>
          <p:cNvSpPr>
            <a:spLocks noGrp="1"/>
          </p:cNvSpPr>
          <p:nvPr>
            <p:ph type="title"/>
          </p:nvPr>
        </p:nvSpPr>
        <p:spPr>
          <a:xfrm>
            <a:off x="440531" y="438151"/>
            <a:ext cx="8262938" cy="697706"/>
          </a:xfrm>
        </p:spPr>
        <p:txBody>
          <a:bodyPr wrap="square" anchor="t">
            <a:noAutofit/>
          </a:bodyPr>
          <a:lstStyle>
            <a:lvl1pPr>
              <a:defRPr sz="3300" b="0">
                <a:latin typeface="+mj-lt"/>
              </a:defRPr>
            </a:lvl1pPr>
          </a:lstStyle>
          <a:p>
            <a:r>
              <a:rPr lang="en-US"/>
              <a:t>Click to edit Master title</a:t>
            </a:r>
          </a:p>
        </p:txBody>
      </p:sp>
      <p:sp>
        <p:nvSpPr>
          <p:cNvPr id="3" name="Line">
            <a:extLst>
              <a:ext uri="{FF2B5EF4-FFF2-40B4-BE49-F238E27FC236}">
                <a16:creationId xmlns:a16="http://schemas.microsoft.com/office/drawing/2014/main" id="{BC5305DD-784C-DCC5-7399-2D36AF29D154}"/>
              </a:ext>
            </a:extLst>
          </p:cNvPr>
          <p:cNvSpPr/>
          <p:nvPr userDrawn="1"/>
        </p:nvSpPr>
        <p:spPr>
          <a:xfrm>
            <a:off x="440532" y="2810719"/>
            <a:ext cx="8259257" cy="0"/>
          </a:xfrm>
          <a:prstGeom prst="line">
            <a:avLst/>
          </a:prstGeom>
          <a:ln w="25400">
            <a:solidFill>
              <a:schemeClr val="tx1"/>
            </a:solidFill>
            <a:prstDash val="dash"/>
            <a:miter/>
            <a:tailEnd type="stealth" w="lg" len="lg"/>
          </a:ln>
        </p:spPr>
        <p:txBody>
          <a:bodyPr lIns="25717" rIns="25717"/>
          <a:lstStyle/>
          <a:p>
            <a:endParaRPr sz="1013"/>
          </a:p>
        </p:txBody>
      </p:sp>
      <p:sp>
        <p:nvSpPr>
          <p:cNvPr id="30" name="Text Placeholder 29">
            <a:extLst>
              <a:ext uri="{FF2B5EF4-FFF2-40B4-BE49-F238E27FC236}">
                <a16:creationId xmlns:a16="http://schemas.microsoft.com/office/drawing/2014/main" id="{A0291D71-218F-D9A9-2622-7DB85D8925E4}"/>
              </a:ext>
            </a:extLst>
          </p:cNvPr>
          <p:cNvSpPr>
            <a:spLocks noGrp="1"/>
          </p:cNvSpPr>
          <p:nvPr>
            <p:ph type="body" sz="quarter" idx="28" hasCustomPrompt="1"/>
          </p:nvPr>
        </p:nvSpPr>
        <p:spPr>
          <a:xfrm>
            <a:off x="984096" y="2686050"/>
            <a:ext cx="169695" cy="238286"/>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5" name="Text Placeholder 10">
            <a:extLst>
              <a:ext uri="{FF2B5EF4-FFF2-40B4-BE49-F238E27FC236}">
                <a16:creationId xmlns:a16="http://schemas.microsoft.com/office/drawing/2014/main" id="{6C7187E5-9CB0-DE77-CB11-15E8C3DB51E4}"/>
              </a:ext>
            </a:extLst>
          </p:cNvPr>
          <p:cNvSpPr>
            <a:spLocks noGrp="1"/>
          </p:cNvSpPr>
          <p:nvPr>
            <p:ph type="body" sz="quarter" idx="13"/>
          </p:nvPr>
        </p:nvSpPr>
        <p:spPr>
          <a:xfrm>
            <a:off x="440532" y="3502987"/>
            <a:ext cx="1256823" cy="886133"/>
          </a:xfrm>
        </p:spPr>
        <p:txBody>
          <a:bodyPr>
            <a:noAutofit/>
          </a:bodyPr>
          <a:lstStyle>
            <a:lvl1pPr marL="0" indent="0" algn="ctr">
              <a:lnSpc>
                <a:spcPct val="100000"/>
              </a:lnSpc>
              <a:spcBef>
                <a:spcPts val="0"/>
              </a:spcBef>
              <a:buNone/>
              <a:defRPr sz="900">
                <a:solidFill>
                  <a:schemeClr val="tx2"/>
                </a:solidFill>
              </a:defRPr>
            </a:lvl1pPr>
          </a:lstStyle>
          <a:p>
            <a:pPr lvl="0"/>
            <a:r>
              <a:rPr lang="en-US"/>
              <a:t>Click to edit Master text styles</a:t>
            </a:r>
          </a:p>
        </p:txBody>
      </p:sp>
      <p:sp>
        <p:nvSpPr>
          <p:cNvPr id="6" name="Text Placeholder 10">
            <a:extLst>
              <a:ext uri="{FF2B5EF4-FFF2-40B4-BE49-F238E27FC236}">
                <a16:creationId xmlns:a16="http://schemas.microsoft.com/office/drawing/2014/main" id="{7232E8A5-6B09-7349-2403-BC94FA614B1C}"/>
              </a:ext>
            </a:extLst>
          </p:cNvPr>
          <p:cNvSpPr>
            <a:spLocks noGrp="1"/>
          </p:cNvSpPr>
          <p:nvPr>
            <p:ph type="body" sz="quarter" idx="14"/>
          </p:nvPr>
        </p:nvSpPr>
        <p:spPr>
          <a:xfrm>
            <a:off x="440532" y="3049005"/>
            <a:ext cx="1256823" cy="452005"/>
          </a:xfrm>
        </p:spPr>
        <p:txBody>
          <a:bodyPr anchor="b">
            <a:noAutofit/>
          </a:bodyPr>
          <a:lstStyle>
            <a:lvl1pPr marL="0" indent="0" algn="ctr">
              <a:lnSpc>
                <a:spcPct val="100000"/>
              </a:lnSpc>
              <a:spcBef>
                <a:spcPts val="0"/>
              </a:spcBef>
              <a:buNone/>
              <a:defRPr sz="1050" b="1">
                <a:solidFill>
                  <a:schemeClr val="tx1">
                    <a:lumMod val="75000"/>
                    <a:lumOff val="25000"/>
                  </a:schemeClr>
                </a:solidFill>
              </a:defRPr>
            </a:lvl1pPr>
          </a:lstStyle>
          <a:p>
            <a:pPr lvl="0"/>
            <a:r>
              <a:rPr lang="en-US"/>
              <a:t>Click to edit Master text styles</a:t>
            </a:r>
          </a:p>
        </p:txBody>
      </p:sp>
      <p:sp>
        <p:nvSpPr>
          <p:cNvPr id="9" name="Text Placeholder 10">
            <a:extLst>
              <a:ext uri="{FF2B5EF4-FFF2-40B4-BE49-F238E27FC236}">
                <a16:creationId xmlns:a16="http://schemas.microsoft.com/office/drawing/2014/main" id="{E8615F10-68C5-1996-CA95-B27855937F31}"/>
              </a:ext>
            </a:extLst>
          </p:cNvPr>
          <p:cNvSpPr>
            <a:spLocks noGrp="1"/>
          </p:cNvSpPr>
          <p:nvPr>
            <p:ph type="body" sz="quarter" idx="15" hasCustomPrompt="1"/>
          </p:nvPr>
        </p:nvSpPr>
        <p:spPr>
          <a:xfrm>
            <a:off x="440532" y="2393719"/>
            <a:ext cx="1256823" cy="238286"/>
          </a:xfrm>
        </p:spPr>
        <p:txBody>
          <a:bodyPr anchor="b">
            <a:noAutofit/>
          </a:bodyPr>
          <a:lstStyle>
            <a:lvl1pPr marL="0" indent="0" algn="ctr">
              <a:lnSpc>
                <a:spcPct val="100000"/>
              </a:lnSpc>
              <a:spcBef>
                <a:spcPts val="0"/>
              </a:spcBef>
              <a:buNone/>
              <a:defRPr sz="975" b="1">
                <a:solidFill>
                  <a:schemeClr val="tx1">
                    <a:lumMod val="75000"/>
                    <a:lumOff val="25000"/>
                  </a:schemeClr>
                </a:solidFill>
              </a:defRPr>
            </a:lvl1pPr>
          </a:lstStyle>
          <a:p>
            <a:pPr lvl="0"/>
            <a:r>
              <a:rPr lang="en-US"/>
              <a:t>Milestone</a:t>
            </a:r>
          </a:p>
        </p:txBody>
      </p:sp>
      <p:sp>
        <p:nvSpPr>
          <p:cNvPr id="51" name="Text Placeholder 29">
            <a:extLst>
              <a:ext uri="{FF2B5EF4-FFF2-40B4-BE49-F238E27FC236}">
                <a16:creationId xmlns:a16="http://schemas.microsoft.com/office/drawing/2014/main" id="{53323434-68DF-9125-D566-F1BACDE11E4B}"/>
              </a:ext>
            </a:extLst>
          </p:cNvPr>
          <p:cNvSpPr>
            <a:spLocks noGrp="1"/>
          </p:cNvSpPr>
          <p:nvPr>
            <p:ph type="body" sz="quarter" idx="29" hasCustomPrompt="1"/>
          </p:nvPr>
        </p:nvSpPr>
        <p:spPr>
          <a:xfrm>
            <a:off x="2340932" y="2686050"/>
            <a:ext cx="169695" cy="238286"/>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52" name="Text Placeholder 10">
            <a:extLst>
              <a:ext uri="{FF2B5EF4-FFF2-40B4-BE49-F238E27FC236}">
                <a16:creationId xmlns:a16="http://schemas.microsoft.com/office/drawing/2014/main" id="{BA71903A-36DE-91C7-EFA2-D90099718329}"/>
              </a:ext>
            </a:extLst>
          </p:cNvPr>
          <p:cNvSpPr>
            <a:spLocks noGrp="1"/>
          </p:cNvSpPr>
          <p:nvPr>
            <p:ph type="body" sz="quarter" idx="30"/>
          </p:nvPr>
        </p:nvSpPr>
        <p:spPr>
          <a:xfrm>
            <a:off x="1797368" y="1745872"/>
            <a:ext cx="1256823" cy="886133"/>
          </a:xfrm>
        </p:spPr>
        <p:txBody>
          <a:bodyPr>
            <a:noAutofit/>
          </a:bodyPr>
          <a:lstStyle>
            <a:lvl1pPr marL="0" indent="0" algn="ctr">
              <a:lnSpc>
                <a:spcPct val="100000"/>
              </a:lnSpc>
              <a:spcBef>
                <a:spcPts val="0"/>
              </a:spcBef>
              <a:buNone/>
              <a:defRPr sz="900">
                <a:solidFill>
                  <a:schemeClr val="tx2"/>
                </a:solidFill>
              </a:defRPr>
            </a:lvl1pPr>
          </a:lstStyle>
          <a:p>
            <a:pPr lvl="0"/>
            <a:r>
              <a:rPr lang="en-US"/>
              <a:t>Click to edit Master text styles</a:t>
            </a:r>
          </a:p>
        </p:txBody>
      </p:sp>
      <p:sp>
        <p:nvSpPr>
          <p:cNvPr id="53" name="Text Placeholder 10">
            <a:extLst>
              <a:ext uri="{FF2B5EF4-FFF2-40B4-BE49-F238E27FC236}">
                <a16:creationId xmlns:a16="http://schemas.microsoft.com/office/drawing/2014/main" id="{D3DFFB25-896C-3EDE-6055-EE468DBDD581}"/>
              </a:ext>
            </a:extLst>
          </p:cNvPr>
          <p:cNvSpPr>
            <a:spLocks noGrp="1"/>
          </p:cNvSpPr>
          <p:nvPr>
            <p:ph type="body" sz="quarter" idx="31"/>
          </p:nvPr>
        </p:nvSpPr>
        <p:spPr>
          <a:xfrm>
            <a:off x="1797368" y="1291890"/>
            <a:ext cx="1256823" cy="452005"/>
          </a:xfrm>
        </p:spPr>
        <p:txBody>
          <a:bodyPr anchor="b">
            <a:noAutofit/>
          </a:bodyPr>
          <a:lstStyle>
            <a:lvl1pPr marL="0" indent="0" algn="ctr">
              <a:lnSpc>
                <a:spcPct val="100000"/>
              </a:lnSpc>
              <a:spcBef>
                <a:spcPts val="0"/>
              </a:spcBef>
              <a:buNone/>
              <a:defRPr sz="1050" b="1">
                <a:solidFill>
                  <a:schemeClr val="tx1">
                    <a:lumMod val="75000"/>
                    <a:lumOff val="25000"/>
                  </a:schemeClr>
                </a:solidFill>
              </a:defRPr>
            </a:lvl1pPr>
          </a:lstStyle>
          <a:p>
            <a:pPr lvl="0"/>
            <a:r>
              <a:rPr lang="en-US"/>
              <a:t>Click to edit Master text styles</a:t>
            </a:r>
          </a:p>
        </p:txBody>
      </p:sp>
      <p:sp>
        <p:nvSpPr>
          <p:cNvPr id="54" name="Text Placeholder 10">
            <a:extLst>
              <a:ext uri="{FF2B5EF4-FFF2-40B4-BE49-F238E27FC236}">
                <a16:creationId xmlns:a16="http://schemas.microsoft.com/office/drawing/2014/main" id="{73D90FC2-7F19-F7F9-BC95-F4787D4A8104}"/>
              </a:ext>
            </a:extLst>
          </p:cNvPr>
          <p:cNvSpPr>
            <a:spLocks noGrp="1"/>
          </p:cNvSpPr>
          <p:nvPr>
            <p:ph type="body" sz="quarter" idx="32" hasCustomPrompt="1"/>
          </p:nvPr>
        </p:nvSpPr>
        <p:spPr>
          <a:xfrm>
            <a:off x="1797368" y="2995149"/>
            <a:ext cx="1256823" cy="238286"/>
          </a:xfrm>
        </p:spPr>
        <p:txBody>
          <a:bodyPr anchor="b">
            <a:noAutofit/>
          </a:bodyPr>
          <a:lstStyle>
            <a:lvl1pPr marL="0" indent="0" algn="ctr">
              <a:lnSpc>
                <a:spcPct val="100000"/>
              </a:lnSpc>
              <a:spcBef>
                <a:spcPts val="0"/>
              </a:spcBef>
              <a:buNone/>
              <a:defRPr sz="975" b="1">
                <a:solidFill>
                  <a:schemeClr val="tx1">
                    <a:lumMod val="75000"/>
                    <a:lumOff val="25000"/>
                  </a:schemeClr>
                </a:solidFill>
              </a:defRPr>
            </a:lvl1pPr>
          </a:lstStyle>
          <a:p>
            <a:pPr lvl="0"/>
            <a:r>
              <a:rPr lang="en-US"/>
              <a:t>Milestone</a:t>
            </a:r>
          </a:p>
        </p:txBody>
      </p:sp>
      <p:sp>
        <p:nvSpPr>
          <p:cNvPr id="55" name="Text Placeholder 29">
            <a:extLst>
              <a:ext uri="{FF2B5EF4-FFF2-40B4-BE49-F238E27FC236}">
                <a16:creationId xmlns:a16="http://schemas.microsoft.com/office/drawing/2014/main" id="{D4F2ECCC-C38D-BBB9-2E75-720DFAEE01CD}"/>
              </a:ext>
            </a:extLst>
          </p:cNvPr>
          <p:cNvSpPr>
            <a:spLocks noGrp="1"/>
          </p:cNvSpPr>
          <p:nvPr>
            <p:ph type="body" sz="quarter" idx="33" hasCustomPrompt="1"/>
          </p:nvPr>
        </p:nvSpPr>
        <p:spPr>
          <a:xfrm>
            <a:off x="3697769" y="2686050"/>
            <a:ext cx="169695" cy="238286"/>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56" name="Text Placeholder 10">
            <a:extLst>
              <a:ext uri="{FF2B5EF4-FFF2-40B4-BE49-F238E27FC236}">
                <a16:creationId xmlns:a16="http://schemas.microsoft.com/office/drawing/2014/main" id="{67121663-70D4-3BF1-D4EF-1A9B305BD451}"/>
              </a:ext>
            </a:extLst>
          </p:cNvPr>
          <p:cNvSpPr>
            <a:spLocks noGrp="1"/>
          </p:cNvSpPr>
          <p:nvPr>
            <p:ph type="body" sz="quarter" idx="34"/>
          </p:nvPr>
        </p:nvSpPr>
        <p:spPr>
          <a:xfrm>
            <a:off x="3154205" y="3502987"/>
            <a:ext cx="1256823" cy="886133"/>
          </a:xfrm>
        </p:spPr>
        <p:txBody>
          <a:bodyPr>
            <a:noAutofit/>
          </a:bodyPr>
          <a:lstStyle>
            <a:lvl1pPr marL="0" indent="0" algn="ctr">
              <a:lnSpc>
                <a:spcPct val="100000"/>
              </a:lnSpc>
              <a:spcBef>
                <a:spcPts val="0"/>
              </a:spcBef>
              <a:buNone/>
              <a:defRPr sz="900">
                <a:solidFill>
                  <a:schemeClr val="tx2"/>
                </a:solidFill>
              </a:defRPr>
            </a:lvl1pPr>
          </a:lstStyle>
          <a:p>
            <a:pPr lvl="0"/>
            <a:r>
              <a:rPr lang="en-US"/>
              <a:t>Click to edit Master text styles</a:t>
            </a:r>
          </a:p>
        </p:txBody>
      </p:sp>
      <p:sp>
        <p:nvSpPr>
          <p:cNvPr id="57" name="Text Placeholder 10">
            <a:extLst>
              <a:ext uri="{FF2B5EF4-FFF2-40B4-BE49-F238E27FC236}">
                <a16:creationId xmlns:a16="http://schemas.microsoft.com/office/drawing/2014/main" id="{A81A776E-11F9-71B1-4551-15342D48D672}"/>
              </a:ext>
            </a:extLst>
          </p:cNvPr>
          <p:cNvSpPr>
            <a:spLocks noGrp="1"/>
          </p:cNvSpPr>
          <p:nvPr>
            <p:ph type="body" sz="quarter" idx="35"/>
          </p:nvPr>
        </p:nvSpPr>
        <p:spPr>
          <a:xfrm>
            <a:off x="3154205" y="3049005"/>
            <a:ext cx="1256823" cy="452005"/>
          </a:xfrm>
        </p:spPr>
        <p:txBody>
          <a:bodyPr anchor="b">
            <a:noAutofit/>
          </a:bodyPr>
          <a:lstStyle>
            <a:lvl1pPr marL="0" indent="0" algn="ctr">
              <a:lnSpc>
                <a:spcPct val="100000"/>
              </a:lnSpc>
              <a:spcBef>
                <a:spcPts val="0"/>
              </a:spcBef>
              <a:buNone/>
              <a:defRPr sz="1050" b="1">
                <a:solidFill>
                  <a:schemeClr val="tx1">
                    <a:lumMod val="75000"/>
                    <a:lumOff val="25000"/>
                  </a:schemeClr>
                </a:solidFill>
              </a:defRPr>
            </a:lvl1pPr>
          </a:lstStyle>
          <a:p>
            <a:pPr lvl="0"/>
            <a:r>
              <a:rPr lang="en-US"/>
              <a:t>Click to edit Master text styles</a:t>
            </a:r>
          </a:p>
        </p:txBody>
      </p:sp>
      <p:sp>
        <p:nvSpPr>
          <p:cNvPr id="58" name="Text Placeholder 10">
            <a:extLst>
              <a:ext uri="{FF2B5EF4-FFF2-40B4-BE49-F238E27FC236}">
                <a16:creationId xmlns:a16="http://schemas.microsoft.com/office/drawing/2014/main" id="{F94F1DAA-42A4-61E9-0754-1CCD3BCF29C2}"/>
              </a:ext>
            </a:extLst>
          </p:cNvPr>
          <p:cNvSpPr>
            <a:spLocks noGrp="1"/>
          </p:cNvSpPr>
          <p:nvPr>
            <p:ph type="body" sz="quarter" idx="36" hasCustomPrompt="1"/>
          </p:nvPr>
        </p:nvSpPr>
        <p:spPr>
          <a:xfrm>
            <a:off x="3154205" y="2393719"/>
            <a:ext cx="1256823" cy="238286"/>
          </a:xfrm>
        </p:spPr>
        <p:txBody>
          <a:bodyPr anchor="b">
            <a:noAutofit/>
          </a:bodyPr>
          <a:lstStyle>
            <a:lvl1pPr marL="0" indent="0" algn="ctr">
              <a:lnSpc>
                <a:spcPct val="100000"/>
              </a:lnSpc>
              <a:spcBef>
                <a:spcPts val="0"/>
              </a:spcBef>
              <a:buNone/>
              <a:defRPr sz="975" b="1">
                <a:solidFill>
                  <a:schemeClr val="tx1">
                    <a:lumMod val="75000"/>
                    <a:lumOff val="25000"/>
                  </a:schemeClr>
                </a:solidFill>
              </a:defRPr>
            </a:lvl1pPr>
          </a:lstStyle>
          <a:p>
            <a:pPr lvl="0"/>
            <a:r>
              <a:rPr lang="en-US"/>
              <a:t>Milestone</a:t>
            </a:r>
          </a:p>
        </p:txBody>
      </p:sp>
      <p:sp>
        <p:nvSpPr>
          <p:cNvPr id="59" name="Text Placeholder 29">
            <a:extLst>
              <a:ext uri="{FF2B5EF4-FFF2-40B4-BE49-F238E27FC236}">
                <a16:creationId xmlns:a16="http://schemas.microsoft.com/office/drawing/2014/main" id="{4898336E-E248-EF46-BA8B-2BF1CFFAB124}"/>
              </a:ext>
            </a:extLst>
          </p:cNvPr>
          <p:cNvSpPr>
            <a:spLocks noGrp="1"/>
          </p:cNvSpPr>
          <p:nvPr>
            <p:ph type="body" sz="quarter" idx="37" hasCustomPrompt="1"/>
          </p:nvPr>
        </p:nvSpPr>
        <p:spPr>
          <a:xfrm>
            <a:off x="5054605" y="2686050"/>
            <a:ext cx="169695" cy="238286"/>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60" name="Text Placeholder 10">
            <a:extLst>
              <a:ext uri="{FF2B5EF4-FFF2-40B4-BE49-F238E27FC236}">
                <a16:creationId xmlns:a16="http://schemas.microsoft.com/office/drawing/2014/main" id="{5E6913C8-FB03-CD49-906E-DD4060DBAD6E}"/>
              </a:ext>
            </a:extLst>
          </p:cNvPr>
          <p:cNvSpPr>
            <a:spLocks noGrp="1"/>
          </p:cNvSpPr>
          <p:nvPr>
            <p:ph type="body" sz="quarter" idx="38"/>
          </p:nvPr>
        </p:nvSpPr>
        <p:spPr>
          <a:xfrm>
            <a:off x="4511041" y="1745872"/>
            <a:ext cx="1256823" cy="886133"/>
          </a:xfrm>
        </p:spPr>
        <p:txBody>
          <a:bodyPr>
            <a:noAutofit/>
          </a:bodyPr>
          <a:lstStyle>
            <a:lvl1pPr marL="0" indent="0" algn="ctr">
              <a:lnSpc>
                <a:spcPct val="100000"/>
              </a:lnSpc>
              <a:spcBef>
                <a:spcPts val="0"/>
              </a:spcBef>
              <a:buNone/>
              <a:defRPr sz="900">
                <a:solidFill>
                  <a:schemeClr val="tx2"/>
                </a:solidFill>
              </a:defRPr>
            </a:lvl1pPr>
          </a:lstStyle>
          <a:p>
            <a:pPr lvl="0"/>
            <a:r>
              <a:rPr lang="en-US"/>
              <a:t>Click to edit Master text styles</a:t>
            </a:r>
          </a:p>
        </p:txBody>
      </p:sp>
      <p:sp>
        <p:nvSpPr>
          <p:cNvPr id="61" name="Text Placeholder 10">
            <a:extLst>
              <a:ext uri="{FF2B5EF4-FFF2-40B4-BE49-F238E27FC236}">
                <a16:creationId xmlns:a16="http://schemas.microsoft.com/office/drawing/2014/main" id="{44F6B3A7-AADA-116E-D6BB-28E7532917D1}"/>
              </a:ext>
            </a:extLst>
          </p:cNvPr>
          <p:cNvSpPr>
            <a:spLocks noGrp="1"/>
          </p:cNvSpPr>
          <p:nvPr>
            <p:ph type="body" sz="quarter" idx="39"/>
          </p:nvPr>
        </p:nvSpPr>
        <p:spPr>
          <a:xfrm>
            <a:off x="4511041" y="1291890"/>
            <a:ext cx="1256823" cy="452005"/>
          </a:xfrm>
        </p:spPr>
        <p:txBody>
          <a:bodyPr anchor="b">
            <a:noAutofit/>
          </a:bodyPr>
          <a:lstStyle>
            <a:lvl1pPr marL="0" indent="0" algn="ctr">
              <a:lnSpc>
                <a:spcPct val="100000"/>
              </a:lnSpc>
              <a:spcBef>
                <a:spcPts val="0"/>
              </a:spcBef>
              <a:buNone/>
              <a:defRPr sz="1050" b="1">
                <a:solidFill>
                  <a:schemeClr val="tx1">
                    <a:lumMod val="75000"/>
                    <a:lumOff val="25000"/>
                  </a:schemeClr>
                </a:solidFill>
              </a:defRPr>
            </a:lvl1pPr>
          </a:lstStyle>
          <a:p>
            <a:pPr lvl="0"/>
            <a:r>
              <a:rPr lang="en-US"/>
              <a:t>Click to edit Master text styles</a:t>
            </a:r>
          </a:p>
        </p:txBody>
      </p:sp>
      <p:sp>
        <p:nvSpPr>
          <p:cNvPr id="62" name="Text Placeholder 10">
            <a:extLst>
              <a:ext uri="{FF2B5EF4-FFF2-40B4-BE49-F238E27FC236}">
                <a16:creationId xmlns:a16="http://schemas.microsoft.com/office/drawing/2014/main" id="{13BB42D9-4570-1606-4E3F-18FD1A7AF46F}"/>
              </a:ext>
            </a:extLst>
          </p:cNvPr>
          <p:cNvSpPr>
            <a:spLocks noGrp="1"/>
          </p:cNvSpPr>
          <p:nvPr>
            <p:ph type="body" sz="quarter" idx="40" hasCustomPrompt="1"/>
          </p:nvPr>
        </p:nvSpPr>
        <p:spPr>
          <a:xfrm>
            <a:off x="4511041" y="2995149"/>
            <a:ext cx="1256823" cy="238286"/>
          </a:xfrm>
        </p:spPr>
        <p:txBody>
          <a:bodyPr anchor="b">
            <a:noAutofit/>
          </a:bodyPr>
          <a:lstStyle>
            <a:lvl1pPr marL="0" indent="0" algn="ctr">
              <a:lnSpc>
                <a:spcPct val="100000"/>
              </a:lnSpc>
              <a:spcBef>
                <a:spcPts val="0"/>
              </a:spcBef>
              <a:buNone/>
              <a:defRPr sz="975" b="1">
                <a:solidFill>
                  <a:schemeClr val="tx1">
                    <a:lumMod val="75000"/>
                    <a:lumOff val="25000"/>
                  </a:schemeClr>
                </a:solidFill>
              </a:defRPr>
            </a:lvl1pPr>
          </a:lstStyle>
          <a:p>
            <a:pPr lvl="0"/>
            <a:r>
              <a:rPr lang="en-US"/>
              <a:t>Milestone</a:t>
            </a:r>
          </a:p>
        </p:txBody>
      </p:sp>
      <p:sp>
        <p:nvSpPr>
          <p:cNvPr id="63" name="Text Placeholder 29">
            <a:extLst>
              <a:ext uri="{FF2B5EF4-FFF2-40B4-BE49-F238E27FC236}">
                <a16:creationId xmlns:a16="http://schemas.microsoft.com/office/drawing/2014/main" id="{1BFCBE9E-B1A3-4422-5CF2-9541FA3C5246}"/>
              </a:ext>
            </a:extLst>
          </p:cNvPr>
          <p:cNvSpPr>
            <a:spLocks noGrp="1"/>
          </p:cNvSpPr>
          <p:nvPr>
            <p:ph type="body" sz="quarter" idx="41" hasCustomPrompt="1"/>
          </p:nvPr>
        </p:nvSpPr>
        <p:spPr>
          <a:xfrm>
            <a:off x="6411441" y="2686050"/>
            <a:ext cx="169695" cy="238286"/>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64" name="Text Placeholder 10">
            <a:extLst>
              <a:ext uri="{FF2B5EF4-FFF2-40B4-BE49-F238E27FC236}">
                <a16:creationId xmlns:a16="http://schemas.microsoft.com/office/drawing/2014/main" id="{DABCB3F4-0842-933F-B8A6-7DEE28D99F1C}"/>
              </a:ext>
            </a:extLst>
          </p:cNvPr>
          <p:cNvSpPr>
            <a:spLocks noGrp="1"/>
          </p:cNvSpPr>
          <p:nvPr>
            <p:ph type="body" sz="quarter" idx="42"/>
          </p:nvPr>
        </p:nvSpPr>
        <p:spPr>
          <a:xfrm>
            <a:off x="5867877" y="3502987"/>
            <a:ext cx="1256823" cy="886133"/>
          </a:xfrm>
        </p:spPr>
        <p:txBody>
          <a:bodyPr>
            <a:noAutofit/>
          </a:bodyPr>
          <a:lstStyle>
            <a:lvl1pPr marL="0" indent="0" algn="ctr">
              <a:lnSpc>
                <a:spcPct val="100000"/>
              </a:lnSpc>
              <a:spcBef>
                <a:spcPts val="0"/>
              </a:spcBef>
              <a:buNone/>
              <a:defRPr sz="900">
                <a:solidFill>
                  <a:schemeClr val="tx2"/>
                </a:solidFill>
              </a:defRPr>
            </a:lvl1pPr>
          </a:lstStyle>
          <a:p>
            <a:pPr lvl="0"/>
            <a:r>
              <a:rPr lang="en-US"/>
              <a:t>Click to edit Master text styles</a:t>
            </a:r>
          </a:p>
        </p:txBody>
      </p:sp>
      <p:sp>
        <p:nvSpPr>
          <p:cNvPr id="65" name="Text Placeholder 10">
            <a:extLst>
              <a:ext uri="{FF2B5EF4-FFF2-40B4-BE49-F238E27FC236}">
                <a16:creationId xmlns:a16="http://schemas.microsoft.com/office/drawing/2014/main" id="{D303EBE3-D758-CFCE-E6DE-CDF0FC2B99A9}"/>
              </a:ext>
            </a:extLst>
          </p:cNvPr>
          <p:cNvSpPr>
            <a:spLocks noGrp="1"/>
          </p:cNvSpPr>
          <p:nvPr>
            <p:ph type="body" sz="quarter" idx="43"/>
          </p:nvPr>
        </p:nvSpPr>
        <p:spPr>
          <a:xfrm>
            <a:off x="5867877" y="3049005"/>
            <a:ext cx="1256823" cy="452005"/>
          </a:xfrm>
        </p:spPr>
        <p:txBody>
          <a:bodyPr anchor="b">
            <a:noAutofit/>
          </a:bodyPr>
          <a:lstStyle>
            <a:lvl1pPr marL="0" indent="0" algn="ctr">
              <a:lnSpc>
                <a:spcPct val="100000"/>
              </a:lnSpc>
              <a:spcBef>
                <a:spcPts val="0"/>
              </a:spcBef>
              <a:buNone/>
              <a:defRPr sz="1050" b="1">
                <a:solidFill>
                  <a:schemeClr val="tx1">
                    <a:lumMod val="75000"/>
                    <a:lumOff val="25000"/>
                  </a:schemeClr>
                </a:solidFill>
              </a:defRPr>
            </a:lvl1pPr>
          </a:lstStyle>
          <a:p>
            <a:pPr lvl="0"/>
            <a:r>
              <a:rPr lang="en-US"/>
              <a:t>Click to edit Master text styles</a:t>
            </a:r>
          </a:p>
        </p:txBody>
      </p:sp>
      <p:sp>
        <p:nvSpPr>
          <p:cNvPr id="66" name="Text Placeholder 10">
            <a:extLst>
              <a:ext uri="{FF2B5EF4-FFF2-40B4-BE49-F238E27FC236}">
                <a16:creationId xmlns:a16="http://schemas.microsoft.com/office/drawing/2014/main" id="{FE08EFEF-081F-D74C-0DBF-EC347C017AE3}"/>
              </a:ext>
            </a:extLst>
          </p:cNvPr>
          <p:cNvSpPr>
            <a:spLocks noGrp="1"/>
          </p:cNvSpPr>
          <p:nvPr>
            <p:ph type="body" sz="quarter" idx="44" hasCustomPrompt="1"/>
          </p:nvPr>
        </p:nvSpPr>
        <p:spPr>
          <a:xfrm>
            <a:off x="5867877" y="2393719"/>
            <a:ext cx="1256823" cy="238286"/>
          </a:xfrm>
        </p:spPr>
        <p:txBody>
          <a:bodyPr anchor="b">
            <a:noAutofit/>
          </a:bodyPr>
          <a:lstStyle>
            <a:lvl1pPr marL="0" indent="0" algn="ctr">
              <a:lnSpc>
                <a:spcPct val="100000"/>
              </a:lnSpc>
              <a:spcBef>
                <a:spcPts val="0"/>
              </a:spcBef>
              <a:buNone/>
              <a:defRPr sz="975" b="1">
                <a:solidFill>
                  <a:schemeClr val="tx1">
                    <a:lumMod val="75000"/>
                    <a:lumOff val="25000"/>
                  </a:schemeClr>
                </a:solidFill>
              </a:defRPr>
            </a:lvl1pPr>
          </a:lstStyle>
          <a:p>
            <a:pPr lvl="0"/>
            <a:r>
              <a:rPr lang="en-US"/>
              <a:t>Milestone</a:t>
            </a:r>
          </a:p>
        </p:txBody>
      </p:sp>
      <p:sp>
        <p:nvSpPr>
          <p:cNvPr id="67" name="Text Placeholder 29">
            <a:extLst>
              <a:ext uri="{FF2B5EF4-FFF2-40B4-BE49-F238E27FC236}">
                <a16:creationId xmlns:a16="http://schemas.microsoft.com/office/drawing/2014/main" id="{4926351E-7AD1-9C95-1407-C314C0CC317B}"/>
              </a:ext>
            </a:extLst>
          </p:cNvPr>
          <p:cNvSpPr>
            <a:spLocks noGrp="1"/>
          </p:cNvSpPr>
          <p:nvPr>
            <p:ph type="body" sz="quarter" idx="45" hasCustomPrompt="1"/>
          </p:nvPr>
        </p:nvSpPr>
        <p:spPr>
          <a:xfrm>
            <a:off x="7768277" y="2686050"/>
            <a:ext cx="169695" cy="238286"/>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68" name="Text Placeholder 10">
            <a:extLst>
              <a:ext uri="{FF2B5EF4-FFF2-40B4-BE49-F238E27FC236}">
                <a16:creationId xmlns:a16="http://schemas.microsoft.com/office/drawing/2014/main" id="{1B3E5397-AFF1-792C-EBED-85446B7974C2}"/>
              </a:ext>
            </a:extLst>
          </p:cNvPr>
          <p:cNvSpPr>
            <a:spLocks noGrp="1"/>
          </p:cNvSpPr>
          <p:nvPr>
            <p:ph type="body" sz="quarter" idx="46"/>
          </p:nvPr>
        </p:nvSpPr>
        <p:spPr>
          <a:xfrm>
            <a:off x="7224713" y="1745872"/>
            <a:ext cx="1256823" cy="886133"/>
          </a:xfrm>
        </p:spPr>
        <p:txBody>
          <a:bodyPr>
            <a:noAutofit/>
          </a:bodyPr>
          <a:lstStyle>
            <a:lvl1pPr marL="0" indent="0" algn="ctr">
              <a:lnSpc>
                <a:spcPct val="100000"/>
              </a:lnSpc>
              <a:spcBef>
                <a:spcPts val="0"/>
              </a:spcBef>
              <a:buNone/>
              <a:defRPr sz="900">
                <a:solidFill>
                  <a:schemeClr val="tx2"/>
                </a:solidFill>
              </a:defRPr>
            </a:lvl1pPr>
          </a:lstStyle>
          <a:p>
            <a:pPr lvl="0"/>
            <a:r>
              <a:rPr lang="en-US"/>
              <a:t>Click to edit Master text styles</a:t>
            </a:r>
          </a:p>
        </p:txBody>
      </p:sp>
      <p:sp>
        <p:nvSpPr>
          <p:cNvPr id="69" name="Text Placeholder 10">
            <a:extLst>
              <a:ext uri="{FF2B5EF4-FFF2-40B4-BE49-F238E27FC236}">
                <a16:creationId xmlns:a16="http://schemas.microsoft.com/office/drawing/2014/main" id="{6A42B7D2-42FB-CF79-5B03-F53EDE38C4C6}"/>
              </a:ext>
            </a:extLst>
          </p:cNvPr>
          <p:cNvSpPr>
            <a:spLocks noGrp="1"/>
          </p:cNvSpPr>
          <p:nvPr>
            <p:ph type="body" sz="quarter" idx="47"/>
          </p:nvPr>
        </p:nvSpPr>
        <p:spPr>
          <a:xfrm>
            <a:off x="7224713" y="1291890"/>
            <a:ext cx="1256823" cy="452005"/>
          </a:xfrm>
        </p:spPr>
        <p:txBody>
          <a:bodyPr anchor="b">
            <a:noAutofit/>
          </a:bodyPr>
          <a:lstStyle>
            <a:lvl1pPr marL="0" indent="0" algn="ctr">
              <a:lnSpc>
                <a:spcPct val="100000"/>
              </a:lnSpc>
              <a:spcBef>
                <a:spcPts val="0"/>
              </a:spcBef>
              <a:buNone/>
              <a:defRPr sz="1050" b="1">
                <a:solidFill>
                  <a:schemeClr val="tx1">
                    <a:lumMod val="75000"/>
                    <a:lumOff val="25000"/>
                  </a:schemeClr>
                </a:solidFill>
              </a:defRPr>
            </a:lvl1pPr>
          </a:lstStyle>
          <a:p>
            <a:pPr lvl="0"/>
            <a:r>
              <a:rPr lang="en-US"/>
              <a:t>Click to edit Master text styles</a:t>
            </a:r>
          </a:p>
        </p:txBody>
      </p:sp>
      <p:sp>
        <p:nvSpPr>
          <p:cNvPr id="70" name="Text Placeholder 10">
            <a:extLst>
              <a:ext uri="{FF2B5EF4-FFF2-40B4-BE49-F238E27FC236}">
                <a16:creationId xmlns:a16="http://schemas.microsoft.com/office/drawing/2014/main" id="{B3E3AE05-5DB9-B07D-BA25-7F7F36F3731A}"/>
              </a:ext>
            </a:extLst>
          </p:cNvPr>
          <p:cNvSpPr>
            <a:spLocks noGrp="1"/>
          </p:cNvSpPr>
          <p:nvPr>
            <p:ph type="body" sz="quarter" idx="48" hasCustomPrompt="1"/>
          </p:nvPr>
        </p:nvSpPr>
        <p:spPr>
          <a:xfrm>
            <a:off x="7224713" y="2995149"/>
            <a:ext cx="1256823" cy="238286"/>
          </a:xfrm>
        </p:spPr>
        <p:txBody>
          <a:bodyPr anchor="b">
            <a:noAutofit/>
          </a:bodyPr>
          <a:lstStyle>
            <a:lvl1pPr marL="0" indent="0" algn="ctr">
              <a:lnSpc>
                <a:spcPct val="100000"/>
              </a:lnSpc>
              <a:spcBef>
                <a:spcPts val="0"/>
              </a:spcBef>
              <a:buNone/>
              <a:defRPr sz="975" b="1">
                <a:solidFill>
                  <a:schemeClr val="tx1">
                    <a:lumMod val="75000"/>
                    <a:lumOff val="25000"/>
                  </a:schemeClr>
                </a:solidFill>
              </a:defRPr>
            </a:lvl1pPr>
          </a:lstStyle>
          <a:p>
            <a:pPr lvl="0"/>
            <a:r>
              <a:rPr lang="en-US"/>
              <a:t>Milestone</a:t>
            </a:r>
          </a:p>
        </p:txBody>
      </p:sp>
    </p:spTree>
    <p:extLst>
      <p:ext uri="{BB962C8B-B14F-4D97-AF65-F5344CB8AC3E}">
        <p14:creationId xmlns:p14="http://schemas.microsoft.com/office/powerpoint/2010/main" val="20141425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meline I60V5">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0ACDD1A6-536E-0CCF-EF98-51B51BF6A585}"/>
              </a:ext>
            </a:extLst>
          </p:cNvPr>
          <p:cNvSpPr>
            <a:spLocks noGrp="1" noChangeAspect="1"/>
          </p:cNvSpPr>
          <p:nvPr>
            <p:ph type="body" sz="quarter" idx="25" hasCustomPrompt="1"/>
          </p:nvPr>
        </p:nvSpPr>
        <p:spPr>
          <a:xfrm>
            <a:off x="4514316" y="3228531"/>
            <a:ext cx="115369" cy="162000"/>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8" name="Line">
            <a:extLst>
              <a:ext uri="{FF2B5EF4-FFF2-40B4-BE49-F238E27FC236}">
                <a16:creationId xmlns:a16="http://schemas.microsoft.com/office/drawing/2014/main" id="{A2F605B9-DD22-872B-689D-2D7562F0DAA7}"/>
              </a:ext>
            </a:extLst>
          </p:cNvPr>
          <p:cNvSpPr/>
          <p:nvPr userDrawn="1"/>
        </p:nvSpPr>
        <p:spPr>
          <a:xfrm>
            <a:off x="440532" y="4485581"/>
            <a:ext cx="8259257" cy="0"/>
          </a:xfrm>
          <a:prstGeom prst="line">
            <a:avLst/>
          </a:prstGeom>
          <a:ln w="12700">
            <a:solidFill>
              <a:schemeClr val="accent1"/>
            </a:solidFill>
            <a:miter/>
          </a:ln>
        </p:spPr>
        <p:txBody>
          <a:bodyPr lIns="25717" rIns="25717"/>
          <a:lstStyle/>
          <a:p>
            <a:pPr lvl="0"/>
            <a:endParaRPr sz="1013"/>
          </a:p>
        </p:txBody>
      </p:sp>
      <p:sp>
        <p:nvSpPr>
          <p:cNvPr id="2" name="Title 1">
            <a:extLst>
              <a:ext uri="{FF2B5EF4-FFF2-40B4-BE49-F238E27FC236}">
                <a16:creationId xmlns:a16="http://schemas.microsoft.com/office/drawing/2014/main" id="{78C2D45A-2EAF-4A31-8BAE-AD989F7DA5B0}"/>
              </a:ext>
            </a:extLst>
          </p:cNvPr>
          <p:cNvSpPr>
            <a:spLocks noGrp="1"/>
          </p:cNvSpPr>
          <p:nvPr>
            <p:ph type="title"/>
          </p:nvPr>
        </p:nvSpPr>
        <p:spPr>
          <a:xfrm>
            <a:off x="440531" y="438151"/>
            <a:ext cx="8262938" cy="697706"/>
          </a:xfrm>
        </p:spPr>
        <p:txBody>
          <a:bodyPr wrap="square" anchor="t">
            <a:noAutofit/>
          </a:bodyPr>
          <a:lstStyle>
            <a:lvl1pPr>
              <a:defRPr sz="3300" b="0">
                <a:latin typeface="+mj-lt"/>
              </a:defRPr>
            </a:lvl1pPr>
          </a:lstStyle>
          <a:p>
            <a:r>
              <a:rPr lang="en-US"/>
              <a:t>Click to edit Master title</a:t>
            </a:r>
          </a:p>
        </p:txBody>
      </p:sp>
      <p:sp>
        <p:nvSpPr>
          <p:cNvPr id="30" name="Text Placeholder 29">
            <a:extLst>
              <a:ext uri="{FF2B5EF4-FFF2-40B4-BE49-F238E27FC236}">
                <a16:creationId xmlns:a16="http://schemas.microsoft.com/office/drawing/2014/main" id="{A0291D71-218F-D9A9-2622-7DB85D8925E4}"/>
              </a:ext>
            </a:extLst>
          </p:cNvPr>
          <p:cNvSpPr>
            <a:spLocks noGrp="1" noChangeAspect="1"/>
          </p:cNvSpPr>
          <p:nvPr>
            <p:ph type="body" sz="quarter" idx="28" hasCustomPrompt="1"/>
          </p:nvPr>
        </p:nvSpPr>
        <p:spPr>
          <a:xfrm>
            <a:off x="3533457" y="2245408"/>
            <a:ext cx="115369" cy="162000"/>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5" name="Text Placeholder 10">
            <a:extLst>
              <a:ext uri="{FF2B5EF4-FFF2-40B4-BE49-F238E27FC236}">
                <a16:creationId xmlns:a16="http://schemas.microsoft.com/office/drawing/2014/main" id="{6C7187E5-9CB0-DE77-CB11-15E8C3DB51E4}"/>
              </a:ext>
            </a:extLst>
          </p:cNvPr>
          <p:cNvSpPr>
            <a:spLocks noGrp="1"/>
          </p:cNvSpPr>
          <p:nvPr>
            <p:ph type="body" sz="quarter" idx="13"/>
          </p:nvPr>
        </p:nvSpPr>
        <p:spPr>
          <a:xfrm>
            <a:off x="842753" y="2120015"/>
            <a:ext cx="2211705" cy="452006"/>
          </a:xfrm>
        </p:spPr>
        <p:txBody>
          <a:bodyPr>
            <a:noAutofit/>
          </a:bodyPr>
          <a:lstStyle>
            <a:lvl1pPr marL="0" indent="0" algn="r">
              <a:lnSpc>
                <a:spcPct val="100000"/>
              </a:lnSpc>
              <a:spcBef>
                <a:spcPts val="0"/>
              </a:spcBef>
              <a:buNone/>
              <a:defRPr sz="1200">
                <a:solidFill>
                  <a:schemeClr val="tx2"/>
                </a:solidFill>
              </a:defRPr>
            </a:lvl1pPr>
          </a:lstStyle>
          <a:p>
            <a:pPr lvl="0"/>
            <a:r>
              <a:rPr lang="en-US"/>
              <a:t>Click to edit Master text styles</a:t>
            </a:r>
          </a:p>
        </p:txBody>
      </p:sp>
      <p:sp>
        <p:nvSpPr>
          <p:cNvPr id="6" name="Text Placeholder 10">
            <a:extLst>
              <a:ext uri="{FF2B5EF4-FFF2-40B4-BE49-F238E27FC236}">
                <a16:creationId xmlns:a16="http://schemas.microsoft.com/office/drawing/2014/main" id="{7232E8A5-6B09-7349-2403-BC94FA614B1C}"/>
              </a:ext>
            </a:extLst>
          </p:cNvPr>
          <p:cNvSpPr>
            <a:spLocks noGrp="1"/>
          </p:cNvSpPr>
          <p:nvPr>
            <p:ph type="body" sz="quarter" idx="14"/>
          </p:nvPr>
        </p:nvSpPr>
        <p:spPr>
          <a:xfrm>
            <a:off x="842753" y="1666033"/>
            <a:ext cx="2211705" cy="452005"/>
          </a:xfrm>
        </p:spPr>
        <p:txBody>
          <a:bodyPr anchor="b">
            <a:noAutofit/>
          </a:bodyPr>
          <a:lstStyle>
            <a:lvl1pPr marL="0" indent="0" algn="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9" name="Text Placeholder 10">
            <a:extLst>
              <a:ext uri="{FF2B5EF4-FFF2-40B4-BE49-F238E27FC236}">
                <a16:creationId xmlns:a16="http://schemas.microsoft.com/office/drawing/2014/main" id="{E8615F10-68C5-1996-CA95-B27855937F31}"/>
              </a:ext>
            </a:extLst>
          </p:cNvPr>
          <p:cNvSpPr>
            <a:spLocks noGrp="1"/>
          </p:cNvSpPr>
          <p:nvPr>
            <p:ph type="body" sz="quarter" idx="15" hasCustomPrompt="1"/>
          </p:nvPr>
        </p:nvSpPr>
        <p:spPr>
          <a:xfrm>
            <a:off x="3119932" y="2692643"/>
            <a:ext cx="942419" cy="238286"/>
          </a:xfrm>
        </p:spPr>
        <p:txBody>
          <a:bodyPr anchor="ctr">
            <a:noAutofit/>
          </a:bodyPr>
          <a:lstStyle>
            <a:lvl1pPr marL="0" indent="0" algn="ctr">
              <a:lnSpc>
                <a:spcPct val="100000"/>
              </a:lnSpc>
              <a:spcBef>
                <a:spcPts val="0"/>
              </a:spcBef>
              <a:buNone/>
              <a:defRPr sz="1275" b="1">
                <a:solidFill>
                  <a:schemeClr val="tx1">
                    <a:lumMod val="75000"/>
                    <a:lumOff val="25000"/>
                  </a:schemeClr>
                </a:solidFill>
              </a:defRPr>
            </a:lvl1pPr>
          </a:lstStyle>
          <a:p>
            <a:pPr lvl="0"/>
            <a:r>
              <a:rPr lang="en-US"/>
              <a:t>Milestone</a:t>
            </a:r>
          </a:p>
        </p:txBody>
      </p:sp>
      <p:sp>
        <p:nvSpPr>
          <p:cNvPr id="13" name="Text Placeholder 10">
            <a:extLst>
              <a:ext uri="{FF2B5EF4-FFF2-40B4-BE49-F238E27FC236}">
                <a16:creationId xmlns:a16="http://schemas.microsoft.com/office/drawing/2014/main" id="{007B9150-95B2-43DD-FC9D-3EA2304B84C8}"/>
              </a:ext>
            </a:extLst>
          </p:cNvPr>
          <p:cNvSpPr>
            <a:spLocks noGrp="1"/>
          </p:cNvSpPr>
          <p:nvPr>
            <p:ph type="body" sz="quarter" idx="18" hasCustomPrompt="1"/>
          </p:nvPr>
        </p:nvSpPr>
        <p:spPr>
          <a:xfrm>
            <a:off x="4105646" y="2692643"/>
            <a:ext cx="942419" cy="238286"/>
          </a:xfrm>
        </p:spPr>
        <p:txBody>
          <a:bodyPr anchor="ctr">
            <a:noAutofit/>
          </a:bodyPr>
          <a:lstStyle>
            <a:lvl1pPr marL="0" indent="0" algn="ctr">
              <a:lnSpc>
                <a:spcPct val="100000"/>
              </a:lnSpc>
              <a:spcBef>
                <a:spcPts val="0"/>
              </a:spcBef>
              <a:buNone/>
              <a:defRPr sz="1275" b="1">
                <a:solidFill>
                  <a:schemeClr val="tx1">
                    <a:lumMod val="75000"/>
                    <a:lumOff val="25000"/>
                  </a:schemeClr>
                </a:solidFill>
              </a:defRPr>
            </a:lvl1pPr>
          </a:lstStyle>
          <a:p>
            <a:pPr lvl="0"/>
            <a:r>
              <a:rPr lang="en-US"/>
              <a:t>Milestone</a:t>
            </a:r>
          </a:p>
        </p:txBody>
      </p:sp>
      <p:sp>
        <p:nvSpPr>
          <p:cNvPr id="29" name="Text Placeholder 28">
            <a:extLst>
              <a:ext uri="{FF2B5EF4-FFF2-40B4-BE49-F238E27FC236}">
                <a16:creationId xmlns:a16="http://schemas.microsoft.com/office/drawing/2014/main" id="{2AA0503F-912F-E893-7DC8-F27630BC0AFA}"/>
              </a:ext>
            </a:extLst>
          </p:cNvPr>
          <p:cNvSpPr>
            <a:spLocks noGrp="1" noChangeAspect="1"/>
          </p:cNvSpPr>
          <p:nvPr>
            <p:ph type="body" sz="quarter" idx="27" hasCustomPrompt="1"/>
          </p:nvPr>
        </p:nvSpPr>
        <p:spPr>
          <a:xfrm>
            <a:off x="5504886" y="2245408"/>
            <a:ext cx="115369" cy="162000"/>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15" name="Text Placeholder 10">
            <a:extLst>
              <a:ext uri="{FF2B5EF4-FFF2-40B4-BE49-F238E27FC236}">
                <a16:creationId xmlns:a16="http://schemas.microsoft.com/office/drawing/2014/main" id="{17AE3F38-484E-8027-C32D-B240FBB2580F}"/>
              </a:ext>
            </a:extLst>
          </p:cNvPr>
          <p:cNvSpPr>
            <a:spLocks noGrp="1"/>
          </p:cNvSpPr>
          <p:nvPr>
            <p:ph type="body" sz="quarter" idx="19"/>
          </p:nvPr>
        </p:nvSpPr>
        <p:spPr>
          <a:xfrm>
            <a:off x="6089544" y="2121993"/>
            <a:ext cx="2211705" cy="452006"/>
          </a:xfrm>
        </p:spPr>
        <p:txBody>
          <a:bodyPr>
            <a:noAutofit/>
          </a:bodyPr>
          <a:lstStyle>
            <a:lvl1pPr marL="0" indent="0" algn="l">
              <a:lnSpc>
                <a:spcPct val="100000"/>
              </a:lnSpc>
              <a:spcBef>
                <a:spcPts val="0"/>
              </a:spcBef>
              <a:buNone/>
              <a:defRPr sz="1200">
                <a:solidFill>
                  <a:schemeClr val="tx2"/>
                </a:solidFill>
              </a:defRPr>
            </a:lvl1pPr>
          </a:lstStyle>
          <a:p>
            <a:pPr lvl="0"/>
            <a:r>
              <a:rPr lang="en-US"/>
              <a:t>Click to edit Master text styles</a:t>
            </a:r>
          </a:p>
        </p:txBody>
      </p:sp>
      <p:sp>
        <p:nvSpPr>
          <p:cNvPr id="16" name="Text Placeholder 10">
            <a:extLst>
              <a:ext uri="{FF2B5EF4-FFF2-40B4-BE49-F238E27FC236}">
                <a16:creationId xmlns:a16="http://schemas.microsoft.com/office/drawing/2014/main" id="{7218F744-A07C-F8EF-CC0A-E4AD045A2D52}"/>
              </a:ext>
            </a:extLst>
          </p:cNvPr>
          <p:cNvSpPr>
            <a:spLocks noGrp="1"/>
          </p:cNvSpPr>
          <p:nvPr>
            <p:ph type="body" sz="quarter" idx="20"/>
          </p:nvPr>
        </p:nvSpPr>
        <p:spPr>
          <a:xfrm>
            <a:off x="6089544" y="1668011"/>
            <a:ext cx="2211705" cy="452005"/>
          </a:xfrm>
        </p:spPr>
        <p:txBody>
          <a:bodyPr anchor="b">
            <a:noAutofit/>
          </a:bodyPr>
          <a:lstStyle>
            <a:lvl1pPr marL="0" indent="0" algn="l">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7" name="Text Placeholder 10">
            <a:extLst>
              <a:ext uri="{FF2B5EF4-FFF2-40B4-BE49-F238E27FC236}">
                <a16:creationId xmlns:a16="http://schemas.microsoft.com/office/drawing/2014/main" id="{A190B8ED-0179-5E35-1308-5D8108D82AE1}"/>
              </a:ext>
            </a:extLst>
          </p:cNvPr>
          <p:cNvSpPr>
            <a:spLocks noGrp="1"/>
          </p:cNvSpPr>
          <p:nvPr>
            <p:ph type="body" sz="quarter" idx="21" hasCustomPrompt="1"/>
          </p:nvPr>
        </p:nvSpPr>
        <p:spPr>
          <a:xfrm>
            <a:off x="5091360" y="2692643"/>
            <a:ext cx="942419" cy="238286"/>
          </a:xfrm>
        </p:spPr>
        <p:txBody>
          <a:bodyPr anchor="ctr">
            <a:noAutofit/>
          </a:bodyPr>
          <a:lstStyle>
            <a:lvl1pPr marL="0" indent="0" algn="ctr">
              <a:lnSpc>
                <a:spcPct val="100000"/>
              </a:lnSpc>
              <a:spcBef>
                <a:spcPts val="0"/>
              </a:spcBef>
              <a:buNone/>
              <a:defRPr sz="1275" b="1">
                <a:solidFill>
                  <a:schemeClr val="tx1">
                    <a:lumMod val="75000"/>
                    <a:lumOff val="25000"/>
                  </a:schemeClr>
                </a:solidFill>
              </a:defRPr>
            </a:lvl1pPr>
          </a:lstStyle>
          <a:p>
            <a:pPr lvl="0"/>
            <a:r>
              <a:rPr lang="en-US"/>
              <a:t>Milestone</a:t>
            </a:r>
          </a:p>
        </p:txBody>
      </p:sp>
      <p:sp>
        <p:nvSpPr>
          <p:cNvPr id="22" name="Text Placeholder 10">
            <a:extLst>
              <a:ext uri="{FF2B5EF4-FFF2-40B4-BE49-F238E27FC236}">
                <a16:creationId xmlns:a16="http://schemas.microsoft.com/office/drawing/2014/main" id="{DE5F7162-0C65-68F6-5B4A-B7B95913E1A5}"/>
              </a:ext>
            </a:extLst>
          </p:cNvPr>
          <p:cNvSpPr>
            <a:spLocks noGrp="1"/>
          </p:cNvSpPr>
          <p:nvPr>
            <p:ph type="body" sz="quarter" idx="16"/>
          </p:nvPr>
        </p:nvSpPr>
        <p:spPr>
          <a:xfrm>
            <a:off x="3466148" y="3954991"/>
            <a:ext cx="2211705" cy="452006"/>
          </a:xfrm>
        </p:spPr>
        <p:txBody>
          <a:bodyPr>
            <a:noAutofit/>
          </a:bodyPr>
          <a:lstStyle>
            <a:lvl1pPr marL="0" indent="0" algn="ctr">
              <a:lnSpc>
                <a:spcPct val="100000"/>
              </a:lnSpc>
              <a:spcBef>
                <a:spcPts val="0"/>
              </a:spcBef>
              <a:buNone/>
              <a:defRPr sz="1200">
                <a:solidFill>
                  <a:schemeClr val="tx2"/>
                </a:solidFill>
              </a:defRPr>
            </a:lvl1pPr>
          </a:lstStyle>
          <a:p>
            <a:pPr lvl="0"/>
            <a:r>
              <a:rPr lang="en-US"/>
              <a:t>Click to edit Master text styles</a:t>
            </a:r>
          </a:p>
        </p:txBody>
      </p:sp>
      <p:sp>
        <p:nvSpPr>
          <p:cNvPr id="23" name="Text Placeholder 10">
            <a:extLst>
              <a:ext uri="{FF2B5EF4-FFF2-40B4-BE49-F238E27FC236}">
                <a16:creationId xmlns:a16="http://schemas.microsoft.com/office/drawing/2014/main" id="{F9E05BA1-6724-0402-3843-571B91A91F3E}"/>
              </a:ext>
            </a:extLst>
          </p:cNvPr>
          <p:cNvSpPr>
            <a:spLocks noGrp="1"/>
          </p:cNvSpPr>
          <p:nvPr>
            <p:ph type="body" sz="quarter" idx="17"/>
          </p:nvPr>
        </p:nvSpPr>
        <p:spPr>
          <a:xfrm>
            <a:off x="3466148" y="3501009"/>
            <a:ext cx="2211705" cy="452005"/>
          </a:xfrm>
        </p:spPr>
        <p:txBody>
          <a:bodyPr anchor="b">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grpSp>
        <p:nvGrpSpPr>
          <p:cNvPr id="4" name="Group 3">
            <a:extLst>
              <a:ext uri="{FF2B5EF4-FFF2-40B4-BE49-F238E27FC236}">
                <a16:creationId xmlns:a16="http://schemas.microsoft.com/office/drawing/2014/main" id="{9CF12ED1-E6FC-CAF3-E8D7-8CF90E70C735}"/>
              </a:ext>
            </a:extLst>
          </p:cNvPr>
          <p:cNvGrpSpPr/>
          <p:nvPr userDrawn="1"/>
        </p:nvGrpSpPr>
        <p:grpSpPr>
          <a:xfrm>
            <a:off x="3100712" y="2321357"/>
            <a:ext cx="2942576" cy="980859"/>
            <a:chOff x="4134283" y="2771991"/>
            <a:chExt cx="3923434" cy="1307812"/>
          </a:xfrm>
        </p:grpSpPr>
        <p:grpSp>
          <p:nvGrpSpPr>
            <p:cNvPr id="7" name="Group 6">
              <a:extLst>
                <a:ext uri="{FF2B5EF4-FFF2-40B4-BE49-F238E27FC236}">
                  <a16:creationId xmlns:a16="http://schemas.microsoft.com/office/drawing/2014/main" id="{2F1EBDFF-DD4D-EE51-BC1E-DB7938DB35C8}"/>
                </a:ext>
              </a:extLst>
            </p:cNvPr>
            <p:cNvGrpSpPr/>
            <p:nvPr userDrawn="1"/>
          </p:nvGrpSpPr>
          <p:grpSpPr>
            <a:xfrm>
              <a:off x="4134283" y="2771991"/>
              <a:ext cx="3923434" cy="1307812"/>
              <a:chOff x="4134283" y="2768888"/>
              <a:chExt cx="3923434" cy="1307812"/>
            </a:xfrm>
          </p:grpSpPr>
          <p:sp>
            <p:nvSpPr>
              <p:cNvPr id="18" name="Arc 47">
                <a:extLst>
                  <a:ext uri="{FF2B5EF4-FFF2-40B4-BE49-F238E27FC236}">
                    <a16:creationId xmlns:a16="http://schemas.microsoft.com/office/drawing/2014/main" id="{E4DE4B97-084F-BE79-F0B6-7986EE407BE3}"/>
                  </a:ext>
                </a:extLst>
              </p:cNvPr>
              <p:cNvSpPr/>
              <p:nvPr userDrawn="1"/>
            </p:nvSpPr>
            <p:spPr>
              <a:xfrm>
                <a:off x="4134283" y="2768888"/>
                <a:ext cx="1307811" cy="1307812"/>
              </a:xfrm>
              <a:prstGeom prst="ellipse">
                <a:avLst/>
              </a:prstGeom>
              <a:ln w="57150">
                <a:solidFill>
                  <a:schemeClr val="tx1">
                    <a:lumMod val="75000"/>
                    <a:lumOff val="2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9" name="Arc 48">
                <a:extLst>
                  <a:ext uri="{FF2B5EF4-FFF2-40B4-BE49-F238E27FC236}">
                    <a16:creationId xmlns:a16="http://schemas.microsoft.com/office/drawing/2014/main" id="{82558350-B1E5-0448-610A-44649C37BD64}"/>
                  </a:ext>
                </a:extLst>
              </p:cNvPr>
              <p:cNvSpPr/>
              <p:nvPr userDrawn="1"/>
            </p:nvSpPr>
            <p:spPr>
              <a:xfrm flipV="1">
                <a:off x="5442094" y="2768888"/>
                <a:ext cx="1307811" cy="1307812"/>
              </a:xfrm>
              <a:prstGeom prst="ellipse">
                <a:avLst/>
              </a:prstGeom>
              <a:ln w="57150">
                <a:solidFill>
                  <a:schemeClr val="tx1">
                    <a:lumMod val="75000"/>
                    <a:lumOff val="2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0" name="Arc 49">
                <a:extLst>
                  <a:ext uri="{FF2B5EF4-FFF2-40B4-BE49-F238E27FC236}">
                    <a16:creationId xmlns:a16="http://schemas.microsoft.com/office/drawing/2014/main" id="{0511D30C-DE5F-52F9-32FB-09C7CF5ECDA2}"/>
                  </a:ext>
                </a:extLst>
              </p:cNvPr>
              <p:cNvSpPr/>
              <p:nvPr userDrawn="1"/>
            </p:nvSpPr>
            <p:spPr>
              <a:xfrm>
                <a:off x="6749906" y="2768888"/>
                <a:ext cx="1307811" cy="1307812"/>
              </a:xfrm>
              <a:prstGeom prst="ellipse">
                <a:avLst/>
              </a:prstGeom>
              <a:ln w="57150">
                <a:solidFill>
                  <a:schemeClr val="tx1">
                    <a:lumMod val="75000"/>
                    <a:lumOff val="2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grpSp>
        <p:grpSp>
          <p:nvGrpSpPr>
            <p:cNvPr id="10" name="Group 9">
              <a:extLst>
                <a:ext uri="{FF2B5EF4-FFF2-40B4-BE49-F238E27FC236}">
                  <a16:creationId xmlns:a16="http://schemas.microsoft.com/office/drawing/2014/main" id="{090925D0-ADDD-119C-A9E9-28F20877EE32}"/>
                </a:ext>
              </a:extLst>
            </p:cNvPr>
            <p:cNvGrpSpPr/>
            <p:nvPr userDrawn="1"/>
          </p:nvGrpSpPr>
          <p:grpSpPr>
            <a:xfrm>
              <a:off x="4134283" y="2771991"/>
              <a:ext cx="3923434" cy="1307812"/>
              <a:chOff x="4134283" y="2775094"/>
              <a:chExt cx="3923434" cy="1307812"/>
            </a:xfrm>
          </p:grpSpPr>
          <p:sp>
            <p:nvSpPr>
              <p:cNvPr id="11" name="Arc 10">
                <a:extLst>
                  <a:ext uri="{FF2B5EF4-FFF2-40B4-BE49-F238E27FC236}">
                    <a16:creationId xmlns:a16="http://schemas.microsoft.com/office/drawing/2014/main" id="{A63830B9-DCC1-24B1-A2DA-780A683EB23C}"/>
                  </a:ext>
                </a:extLst>
              </p:cNvPr>
              <p:cNvSpPr/>
              <p:nvPr userDrawn="1"/>
            </p:nvSpPr>
            <p:spPr>
              <a:xfrm>
                <a:off x="4134283" y="2775094"/>
                <a:ext cx="1307811" cy="1307812"/>
              </a:xfrm>
              <a:prstGeom prst="arc">
                <a:avLst>
                  <a:gd name="adj1" fmla="val 10792152"/>
                  <a:gd name="adj2" fmla="val 0"/>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2" name="Arc 11">
                <a:extLst>
                  <a:ext uri="{FF2B5EF4-FFF2-40B4-BE49-F238E27FC236}">
                    <a16:creationId xmlns:a16="http://schemas.microsoft.com/office/drawing/2014/main" id="{57CC20A1-E377-FFDC-5F6F-17DEBD13B64F}"/>
                  </a:ext>
                </a:extLst>
              </p:cNvPr>
              <p:cNvSpPr/>
              <p:nvPr userDrawn="1"/>
            </p:nvSpPr>
            <p:spPr>
              <a:xfrm flipV="1">
                <a:off x="5442094" y="2775094"/>
                <a:ext cx="1307811" cy="1307812"/>
              </a:xfrm>
              <a:prstGeom prst="arc">
                <a:avLst>
                  <a:gd name="adj1" fmla="val 10790197"/>
                  <a:gd name="adj2" fmla="val 0"/>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4" name="Arc 13">
                <a:extLst>
                  <a:ext uri="{FF2B5EF4-FFF2-40B4-BE49-F238E27FC236}">
                    <a16:creationId xmlns:a16="http://schemas.microsoft.com/office/drawing/2014/main" id="{7AB0D640-8DB6-4E60-26BF-9C8D0C2D7B86}"/>
                  </a:ext>
                </a:extLst>
              </p:cNvPr>
              <p:cNvSpPr/>
              <p:nvPr userDrawn="1"/>
            </p:nvSpPr>
            <p:spPr>
              <a:xfrm>
                <a:off x="6749906" y="2775094"/>
                <a:ext cx="1307811" cy="1307812"/>
              </a:xfrm>
              <a:prstGeom prst="arc">
                <a:avLst>
                  <a:gd name="adj1" fmla="val 10792152"/>
                  <a:gd name="adj2" fmla="val 0"/>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grpSp>
      </p:grpSp>
    </p:spTree>
    <p:extLst>
      <p:ext uri="{BB962C8B-B14F-4D97-AF65-F5344CB8AC3E}">
        <p14:creationId xmlns:p14="http://schemas.microsoft.com/office/powerpoint/2010/main" val="34682408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meline I60V6">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0ACDD1A6-536E-0CCF-EF98-51B51BF6A585}"/>
              </a:ext>
            </a:extLst>
          </p:cNvPr>
          <p:cNvSpPr>
            <a:spLocks noGrp="1" noChangeAspect="1"/>
          </p:cNvSpPr>
          <p:nvPr>
            <p:ph type="body" sz="quarter" idx="25" hasCustomPrompt="1"/>
          </p:nvPr>
        </p:nvSpPr>
        <p:spPr>
          <a:xfrm>
            <a:off x="4027915" y="3221137"/>
            <a:ext cx="115369" cy="162000"/>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8" name="Line">
            <a:extLst>
              <a:ext uri="{FF2B5EF4-FFF2-40B4-BE49-F238E27FC236}">
                <a16:creationId xmlns:a16="http://schemas.microsoft.com/office/drawing/2014/main" id="{A2F605B9-DD22-872B-689D-2D7562F0DAA7}"/>
              </a:ext>
            </a:extLst>
          </p:cNvPr>
          <p:cNvSpPr/>
          <p:nvPr userDrawn="1"/>
        </p:nvSpPr>
        <p:spPr>
          <a:xfrm>
            <a:off x="440532" y="4485581"/>
            <a:ext cx="8259257" cy="0"/>
          </a:xfrm>
          <a:prstGeom prst="line">
            <a:avLst/>
          </a:prstGeom>
          <a:ln w="12700">
            <a:solidFill>
              <a:schemeClr val="accent1"/>
            </a:solidFill>
            <a:miter/>
          </a:ln>
        </p:spPr>
        <p:txBody>
          <a:bodyPr lIns="25717" rIns="25717"/>
          <a:lstStyle/>
          <a:p>
            <a:pPr lvl="0"/>
            <a:endParaRPr sz="1013"/>
          </a:p>
        </p:txBody>
      </p:sp>
      <p:sp>
        <p:nvSpPr>
          <p:cNvPr id="2" name="Title 1">
            <a:extLst>
              <a:ext uri="{FF2B5EF4-FFF2-40B4-BE49-F238E27FC236}">
                <a16:creationId xmlns:a16="http://schemas.microsoft.com/office/drawing/2014/main" id="{78C2D45A-2EAF-4A31-8BAE-AD989F7DA5B0}"/>
              </a:ext>
            </a:extLst>
          </p:cNvPr>
          <p:cNvSpPr>
            <a:spLocks noGrp="1"/>
          </p:cNvSpPr>
          <p:nvPr>
            <p:ph type="title"/>
          </p:nvPr>
        </p:nvSpPr>
        <p:spPr>
          <a:xfrm>
            <a:off x="440532" y="438151"/>
            <a:ext cx="8259257" cy="697706"/>
          </a:xfrm>
        </p:spPr>
        <p:txBody>
          <a:bodyPr wrap="square" anchor="t">
            <a:noAutofit/>
          </a:bodyPr>
          <a:lstStyle>
            <a:lvl1pPr>
              <a:defRPr sz="3300" b="0">
                <a:latin typeface="+mj-lt"/>
              </a:defRPr>
            </a:lvl1pPr>
          </a:lstStyle>
          <a:p>
            <a:r>
              <a:rPr lang="en-US"/>
              <a:t>Click to edit Master title</a:t>
            </a:r>
          </a:p>
        </p:txBody>
      </p:sp>
      <p:sp>
        <p:nvSpPr>
          <p:cNvPr id="30" name="Text Placeholder 29">
            <a:extLst>
              <a:ext uri="{FF2B5EF4-FFF2-40B4-BE49-F238E27FC236}">
                <a16:creationId xmlns:a16="http://schemas.microsoft.com/office/drawing/2014/main" id="{A0291D71-218F-D9A9-2622-7DB85D8925E4}"/>
              </a:ext>
            </a:extLst>
          </p:cNvPr>
          <p:cNvSpPr>
            <a:spLocks noGrp="1" noChangeAspect="1"/>
          </p:cNvSpPr>
          <p:nvPr>
            <p:ph type="body" sz="quarter" idx="28" hasCustomPrompt="1"/>
          </p:nvPr>
        </p:nvSpPr>
        <p:spPr>
          <a:xfrm>
            <a:off x="3047057" y="2241226"/>
            <a:ext cx="115369" cy="162000"/>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5" name="Text Placeholder 10">
            <a:extLst>
              <a:ext uri="{FF2B5EF4-FFF2-40B4-BE49-F238E27FC236}">
                <a16:creationId xmlns:a16="http://schemas.microsoft.com/office/drawing/2014/main" id="{6C7187E5-9CB0-DE77-CB11-15E8C3DB51E4}"/>
              </a:ext>
            </a:extLst>
          </p:cNvPr>
          <p:cNvSpPr>
            <a:spLocks noGrp="1"/>
          </p:cNvSpPr>
          <p:nvPr>
            <p:ph type="body" sz="quarter" idx="13"/>
          </p:nvPr>
        </p:nvSpPr>
        <p:spPr>
          <a:xfrm>
            <a:off x="445333" y="2644198"/>
            <a:ext cx="2032754" cy="589932"/>
          </a:xfrm>
        </p:spPr>
        <p:txBody>
          <a:bodyPr>
            <a:noAutofit/>
          </a:bodyPr>
          <a:lstStyle>
            <a:lvl1pPr marL="0" indent="0" algn="ctr">
              <a:lnSpc>
                <a:spcPct val="100000"/>
              </a:lnSpc>
              <a:spcBef>
                <a:spcPts val="0"/>
              </a:spcBef>
              <a:buNone/>
              <a:defRPr sz="1200">
                <a:solidFill>
                  <a:schemeClr val="tx2"/>
                </a:solidFill>
              </a:defRPr>
            </a:lvl1pPr>
          </a:lstStyle>
          <a:p>
            <a:pPr lvl="0"/>
            <a:r>
              <a:rPr lang="en-US"/>
              <a:t>Click to edit Master text styles</a:t>
            </a:r>
          </a:p>
        </p:txBody>
      </p:sp>
      <p:sp>
        <p:nvSpPr>
          <p:cNvPr id="6" name="Text Placeholder 10">
            <a:extLst>
              <a:ext uri="{FF2B5EF4-FFF2-40B4-BE49-F238E27FC236}">
                <a16:creationId xmlns:a16="http://schemas.microsoft.com/office/drawing/2014/main" id="{7232E8A5-6B09-7349-2403-BC94FA614B1C}"/>
              </a:ext>
            </a:extLst>
          </p:cNvPr>
          <p:cNvSpPr>
            <a:spLocks noGrp="1"/>
          </p:cNvSpPr>
          <p:nvPr>
            <p:ph type="body" sz="quarter" idx="14"/>
          </p:nvPr>
        </p:nvSpPr>
        <p:spPr>
          <a:xfrm>
            <a:off x="445333" y="2190216"/>
            <a:ext cx="2032754" cy="452005"/>
          </a:xfrm>
        </p:spPr>
        <p:txBody>
          <a:bodyPr anchor="b">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9" name="Text Placeholder 10">
            <a:extLst>
              <a:ext uri="{FF2B5EF4-FFF2-40B4-BE49-F238E27FC236}">
                <a16:creationId xmlns:a16="http://schemas.microsoft.com/office/drawing/2014/main" id="{E8615F10-68C5-1996-CA95-B27855937F31}"/>
              </a:ext>
            </a:extLst>
          </p:cNvPr>
          <p:cNvSpPr>
            <a:spLocks noGrp="1"/>
          </p:cNvSpPr>
          <p:nvPr>
            <p:ph type="body" sz="quarter" idx="15" hasCustomPrompt="1"/>
          </p:nvPr>
        </p:nvSpPr>
        <p:spPr>
          <a:xfrm>
            <a:off x="2633744" y="2710144"/>
            <a:ext cx="942300" cy="238286"/>
          </a:xfrm>
        </p:spPr>
        <p:txBody>
          <a:bodyPr anchor="ctr">
            <a:noAutofit/>
          </a:bodyPr>
          <a:lstStyle>
            <a:lvl1pPr marL="0" indent="0" algn="ctr">
              <a:lnSpc>
                <a:spcPct val="100000"/>
              </a:lnSpc>
              <a:spcBef>
                <a:spcPts val="0"/>
              </a:spcBef>
              <a:buNone/>
              <a:defRPr sz="1275" b="1">
                <a:solidFill>
                  <a:schemeClr val="tx1">
                    <a:lumMod val="75000"/>
                    <a:lumOff val="25000"/>
                  </a:schemeClr>
                </a:solidFill>
              </a:defRPr>
            </a:lvl1pPr>
          </a:lstStyle>
          <a:p>
            <a:pPr lvl="0"/>
            <a:r>
              <a:rPr lang="en-US"/>
              <a:t>Milestone</a:t>
            </a:r>
          </a:p>
        </p:txBody>
      </p:sp>
      <p:sp>
        <p:nvSpPr>
          <p:cNvPr id="13" name="Text Placeholder 10">
            <a:extLst>
              <a:ext uri="{FF2B5EF4-FFF2-40B4-BE49-F238E27FC236}">
                <a16:creationId xmlns:a16="http://schemas.microsoft.com/office/drawing/2014/main" id="{007B9150-95B2-43DD-FC9D-3EA2304B84C8}"/>
              </a:ext>
            </a:extLst>
          </p:cNvPr>
          <p:cNvSpPr>
            <a:spLocks noGrp="1"/>
          </p:cNvSpPr>
          <p:nvPr>
            <p:ph type="body" sz="quarter" idx="18" hasCustomPrompt="1"/>
          </p:nvPr>
        </p:nvSpPr>
        <p:spPr>
          <a:xfrm>
            <a:off x="3614551" y="2710144"/>
            <a:ext cx="942300" cy="238286"/>
          </a:xfrm>
        </p:spPr>
        <p:txBody>
          <a:bodyPr anchor="ctr">
            <a:noAutofit/>
          </a:bodyPr>
          <a:lstStyle>
            <a:lvl1pPr marL="0" indent="0" algn="ctr">
              <a:lnSpc>
                <a:spcPct val="100000"/>
              </a:lnSpc>
              <a:spcBef>
                <a:spcPts val="0"/>
              </a:spcBef>
              <a:buNone/>
              <a:defRPr sz="1275" b="1">
                <a:solidFill>
                  <a:schemeClr val="tx1">
                    <a:lumMod val="75000"/>
                    <a:lumOff val="25000"/>
                  </a:schemeClr>
                </a:solidFill>
              </a:defRPr>
            </a:lvl1pPr>
          </a:lstStyle>
          <a:p>
            <a:pPr lvl="0"/>
            <a:r>
              <a:rPr lang="en-US"/>
              <a:t>Milestone</a:t>
            </a:r>
          </a:p>
        </p:txBody>
      </p:sp>
      <p:sp>
        <p:nvSpPr>
          <p:cNvPr id="29" name="Text Placeholder 28">
            <a:extLst>
              <a:ext uri="{FF2B5EF4-FFF2-40B4-BE49-F238E27FC236}">
                <a16:creationId xmlns:a16="http://schemas.microsoft.com/office/drawing/2014/main" id="{2AA0503F-912F-E893-7DC8-F27630BC0AFA}"/>
              </a:ext>
            </a:extLst>
          </p:cNvPr>
          <p:cNvSpPr>
            <a:spLocks noGrp="1" noChangeAspect="1"/>
          </p:cNvSpPr>
          <p:nvPr>
            <p:ph type="body" sz="quarter" idx="27" hasCustomPrompt="1"/>
          </p:nvPr>
        </p:nvSpPr>
        <p:spPr>
          <a:xfrm>
            <a:off x="5008773" y="2241226"/>
            <a:ext cx="115369" cy="162000"/>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15" name="Text Placeholder 10">
            <a:extLst>
              <a:ext uri="{FF2B5EF4-FFF2-40B4-BE49-F238E27FC236}">
                <a16:creationId xmlns:a16="http://schemas.microsoft.com/office/drawing/2014/main" id="{17AE3F38-484E-8027-C32D-B240FBB2580F}"/>
              </a:ext>
            </a:extLst>
          </p:cNvPr>
          <p:cNvSpPr>
            <a:spLocks noGrp="1"/>
          </p:cNvSpPr>
          <p:nvPr>
            <p:ph type="body" sz="quarter" idx="19"/>
          </p:nvPr>
        </p:nvSpPr>
        <p:spPr>
          <a:xfrm>
            <a:off x="4105205" y="1618223"/>
            <a:ext cx="1978890" cy="589932"/>
          </a:xfrm>
        </p:spPr>
        <p:txBody>
          <a:bodyPr>
            <a:noAutofit/>
          </a:bodyPr>
          <a:lstStyle>
            <a:lvl1pPr marL="0" indent="0" algn="ctr">
              <a:lnSpc>
                <a:spcPct val="100000"/>
              </a:lnSpc>
              <a:spcBef>
                <a:spcPts val="0"/>
              </a:spcBef>
              <a:buNone/>
              <a:defRPr sz="1200">
                <a:solidFill>
                  <a:schemeClr val="tx2"/>
                </a:solidFill>
              </a:defRPr>
            </a:lvl1pPr>
          </a:lstStyle>
          <a:p>
            <a:pPr lvl="0"/>
            <a:r>
              <a:rPr lang="en-US"/>
              <a:t>Click to edit Master text styles</a:t>
            </a:r>
          </a:p>
        </p:txBody>
      </p:sp>
      <p:sp>
        <p:nvSpPr>
          <p:cNvPr id="16" name="Text Placeholder 10">
            <a:extLst>
              <a:ext uri="{FF2B5EF4-FFF2-40B4-BE49-F238E27FC236}">
                <a16:creationId xmlns:a16="http://schemas.microsoft.com/office/drawing/2014/main" id="{7218F744-A07C-F8EF-CC0A-E4AD045A2D52}"/>
              </a:ext>
            </a:extLst>
          </p:cNvPr>
          <p:cNvSpPr>
            <a:spLocks noGrp="1"/>
          </p:cNvSpPr>
          <p:nvPr>
            <p:ph type="body" sz="quarter" idx="20"/>
          </p:nvPr>
        </p:nvSpPr>
        <p:spPr>
          <a:xfrm>
            <a:off x="4105205" y="1164240"/>
            <a:ext cx="1978890" cy="452005"/>
          </a:xfrm>
        </p:spPr>
        <p:txBody>
          <a:bodyPr anchor="b">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17" name="Text Placeholder 10">
            <a:extLst>
              <a:ext uri="{FF2B5EF4-FFF2-40B4-BE49-F238E27FC236}">
                <a16:creationId xmlns:a16="http://schemas.microsoft.com/office/drawing/2014/main" id="{A190B8ED-0179-5E35-1308-5D8108D82AE1}"/>
              </a:ext>
            </a:extLst>
          </p:cNvPr>
          <p:cNvSpPr>
            <a:spLocks noGrp="1"/>
          </p:cNvSpPr>
          <p:nvPr>
            <p:ph type="body" sz="quarter" idx="21" hasCustomPrompt="1"/>
          </p:nvPr>
        </p:nvSpPr>
        <p:spPr>
          <a:xfrm>
            <a:off x="4595358" y="2710144"/>
            <a:ext cx="942300" cy="238286"/>
          </a:xfrm>
        </p:spPr>
        <p:txBody>
          <a:bodyPr anchor="ctr">
            <a:noAutofit/>
          </a:bodyPr>
          <a:lstStyle>
            <a:lvl1pPr marL="0" indent="0" algn="ctr">
              <a:lnSpc>
                <a:spcPct val="100000"/>
              </a:lnSpc>
              <a:spcBef>
                <a:spcPts val="0"/>
              </a:spcBef>
              <a:buNone/>
              <a:defRPr sz="1275" b="1">
                <a:solidFill>
                  <a:schemeClr val="tx1">
                    <a:lumMod val="75000"/>
                    <a:lumOff val="25000"/>
                  </a:schemeClr>
                </a:solidFill>
              </a:defRPr>
            </a:lvl1pPr>
          </a:lstStyle>
          <a:p>
            <a:pPr lvl="0"/>
            <a:r>
              <a:rPr lang="en-US"/>
              <a:t>Milestone</a:t>
            </a:r>
          </a:p>
        </p:txBody>
      </p:sp>
      <p:sp>
        <p:nvSpPr>
          <p:cNvPr id="28" name="Text Placeholder 27">
            <a:extLst>
              <a:ext uri="{FF2B5EF4-FFF2-40B4-BE49-F238E27FC236}">
                <a16:creationId xmlns:a16="http://schemas.microsoft.com/office/drawing/2014/main" id="{D8189EAD-5F4B-AA86-4234-6FD2DDF21698}"/>
              </a:ext>
            </a:extLst>
          </p:cNvPr>
          <p:cNvSpPr>
            <a:spLocks noGrp="1" noChangeAspect="1"/>
          </p:cNvSpPr>
          <p:nvPr>
            <p:ph type="body" sz="quarter" idx="26" hasCustomPrompt="1"/>
          </p:nvPr>
        </p:nvSpPr>
        <p:spPr>
          <a:xfrm>
            <a:off x="5989632" y="3221137"/>
            <a:ext cx="115369" cy="162000"/>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21" name="Text Placeholder 10">
            <a:extLst>
              <a:ext uri="{FF2B5EF4-FFF2-40B4-BE49-F238E27FC236}">
                <a16:creationId xmlns:a16="http://schemas.microsoft.com/office/drawing/2014/main" id="{30F749BF-F427-2D59-B086-55A99286C6CF}"/>
              </a:ext>
            </a:extLst>
          </p:cNvPr>
          <p:cNvSpPr>
            <a:spLocks noGrp="1"/>
          </p:cNvSpPr>
          <p:nvPr>
            <p:ph type="body" sz="quarter" idx="24" hasCustomPrompt="1"/>
          </p:nvPr>
        </p:nvSpPr>
        <p:spPr>
          <a:xfrm>
            <a:off x="5576165" y="2710144"/>
            <a:ext cx="942300" cy="238286"/>
          </a:xfrm>
        </p:spPr>
        <p:txBody>
          <a:bodyPr anchor="ctr">
            <a:noAutofit/>
          </a:bodyPr>
          <a:lstStyle>
            <a:lvl1pPr marL="0" indent="0" algn="ctr">
              <a:lnSpc>
                <a:spcPct val="100000"/>
              </a:lnSpc>
              <a:spcBef>
                <a:spcPts val="0"/>
              </a:spcBef>
              <a:buNone/>
              <a:defRPr sz="1275" b="1">
                <a:solidFill>
                  <a:schemeClr val="tx1">
                    <a:lumMod val="75000"/>
                    <a:lumOff val="25000"/>
                  </a:schemeClr>
                </a:solidFill>
              </a:defRPr>
            </a:lvl1pPr>
          </a:lstStyle>
          <a:p>
            <a:pPr lvl="0"/>
            <a:r>
              <a:rPr lang="en-US"/>
              <a:t>Milestone</a:t>
            </a:r>
          </a:p>
        </p:txBody>
      </p:sp>
      <p:sp>
        <p:nvSpPr>
          <p:cNvPr id="22" name="Text Placeholder 10">
            <a:extLst>
              <a:ext uri="{FF2B5EF4-FFF2-40B4-BE49-F238E27FC236}">
                <a16:creationId xmlns:a16="http://schemas.microsoft.com/office/drawing/2014/main" id="{DE5F7162-0C65-68F6-5B4A-B7B95913E1A5}"/>
              </a:ext>
            </a:extLst>
          </p:cNvPr>
          <p:cNvSpPr>
            <a:spLocks noGrp="1"/>
          </p:cNvSpPr>
          <p:nvPr>
            <p:ph type="body" sz="quarter" idx="16"/>
          </p:nvPr>
        </p:nvSpPr>
        <p:spPr>
          <a:xfrm>
            <a:off x="3065718" y="3883824"/>
            <a:ext cx="1978890" cy="589932"/>
          </a:xfrm>
        </p:spPr>
        <p:txBody>
          <a:bodyPr>
            <a:noAutofit/>
          </a:bodyPr>
          <a:lstStyle>
            <a:lvl1pPr marL="0" indent="0" algn="ctr">
              <a:lnSpc>
                <a:spcPct val="100000"/>
              </a:lnSpc>
              <a:spcBef>
                <a:spcPts val="0"/>
              </a:spcBef>
              <a:buNone/>
              <a:defRPr sz="1200">
                <a:solidFill>
                  <a:schemeClr val="tx2"/>
                </a:solidFill>
              </a:defRPr>
            </a:lvl1pPr>
          </a:lstStyle>
          <a:p>
            <a:pPr lvl="0"/>
            <a:r>
              <a:rPr lang="en-US"/>
              <a:t>Click to edit Master text styles</a:t>
            </a:r>
          </a:p>
        </p:txBody>
      </p:sp>
      <p:sp>
        <p:nvSpPr>
          <p:cNvPr id="23" name="Text Placeholder 10">
            <a:extLst>
              <a:ext uri="{FF2B5EF4-FFF2-40B4-BE49-F238E27FC236}">
                <a16:creationId xmlns:a16="http://schemas.microsoft.com/office/drawing/2014/main" id="{F9E05BA1-6724-0402-3843-571B91A91F3E}"/>
              </a:ext>
            </a:extLst>
          </p:cNvPr>
          <p:cNvSpPr>
            <a:spLocks noGrp="1"/>
          </p:cNvSpPr>
          <p:nvPr>
            <p:ph type="body" sz="quarter" idx="17"/>
          </p:nvPr>
        </p:nvSpPr>
        <p:spPr>
          <a:xfrm>
            <a:off x="3065718" y="3429842"/>
            <a:ext cx="1978890" cy="452005"/>
          </a:xfrm>
        </p:spPr>
        <p:txBody>
          <a:bodyPr anchor="b">
            <a:noAutofit/>
          </a:bodyPr>
          <a:lstStyle>
            <a:lvl1pPr marL="0" indent="0" algn="ctr">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sp>
        <p:nvSpPr>
          <p:cNvPr id="24" name="Text Placeholder 10">
            <a:extLst>
              <a:ext uri="{FF2B5EF4-FFF2-40B4-BE49-F238E27FC236}">
                <a16:creationId xmlns:a16="http://schemas.microsoft.com/office/drawing/2014/main" id="{B0313C93-29A6-3A40-311C-072490AE271F}"/>
              </a:ext>
            </a:extLst>
          </p:cNvPr>
          <p:cNvSpPr>
            <a:spLocks noGrp="1"/>
          </p:cNvSpPr>
          <p:nvPr>
            <p:ph type="body" sz="quarter" idx="22"/>
          </p:nvPr>
        </p:nvSpPr>
        <p:spPr>
          <a:xfrm>
            <a:off x="6670715" y="2631206"/>
            <a:ext cx="2032754" cy="589932"/>
          </a:xfrm>
        </p:spPr>
        <p:txBody>
          <a:bodyPr>
            <a:noAutofit/>
          </a:bodyPr>
          <a:lstStyle>
            <a:lvl1pPr marL="0" indent="0" algn="l">
              <a:lnSpc>
                <a:spcPct val="100000"/>
              </a:lnSpc>
              <a:spcBef>
                <a:spcPts val="0"/>
              </a:spcBef>
              <a:buNone/>
              <a:defRPr sz="1200">
                <a:solidFill>
                  <a:schemeClr val="tx2"/>
                </a:solidFill>
              </a:defRPr>
            </a:lvl1pPr>
          </a:lstStyle>
          <a:p>
            <a:pPr lvl="0"/>
            <a:r>
              <a:rPr lang="en-US"/>
              <a:t>Click to edit Master text styles</a:t>
            </a:r>
          </a:p>
        </p:txBody>
      </p:sp>
      <p:sp>
        <p:nvSpPr>
          <p:cNvPr id="25" name="Text Placeholder 10">
            <a:extLst>
              <a:ext uri="{FF2B5EF4-FFF2-40B4-BE49-F238E27FC236}">
                <a16:creationId xmlns:a16="http://schemas.microsoft.com/office/drawing/2014/main" id="{621B90FF-CCB6-7695-8F17-60F1539B2469}"/>
              </a:ext>
            </a:extLst>
          </p:cNvPr>
          <p:cNvSpPr>
            <a:spLocks noGrp="1"/>
          </p:cNvSpPr>
          <p:nvPr>
            <p:ph type="body" sz="quarter" idx="23"/>
          </p:nvPr>
        </p:nvSpPr>
        <p:spPr>
          <a:xfrm>
            <a:off x="6670715" y="2177223"/>
            <a:ext cx="2032754" cy="452005"/>
          </a:xfrm>
        </p:spPr>
        <p:txBody>
          <a:bodyPr anchor="b">
            <a:noAutofit/>
          </a:bodyPr>
          <a:lstStyle>
            <a:lvl1pPr marL="0" indent="0" algn="l">
              <a:lnSpc>
                <a:spcPct val="100000"/>
              </a:lnSpc>
              <a:spcBef>
                <a:spcPts val="0"/>
              </a:spcBef>
              <a:buNone/>
              <a:defRPr sz="1350" b="1">
                <a:solidFill>
                  <a:schemeClr val="tx1">
                    <a:lumMod val="75000"/>
                    <a:lumOff val="25000"/>
                  </a:schemeClr>
                </a:solidFill>
              </a:defRPr>
            </a:lvl1pPr>
          </a:lstStyle>
          <a:p>
            <a:pPr lvl="0"/>
            <a:r>
              <a:rPr lang="en-US"/>
              <a:t>Click to edit Master text styles</a:t>
            </a:r>
          </a:p>
        </p:txBody>
      </p:sp>
      <p:grpSp>
        <p:nvGrpSpPr>
          <p:cNvPr id="10" name="Group 9">
            <a:extLst>
              <a:ext uri="{FF2B5EF4-FFF2-40B4-BE49-F238E27FC236}">
                <a16:creationId xmlns:a16="http://schemas.microsoft.com/office/drawing/2014/main" id="{CF701071-7F47-1346-31A5-21084507599F}"/>
              </a:ext>
            </a:extLst>
          </p:cNvPr>
          <p:cNvGrpSpPr/>
          <p:nvPr userDrawn="1"/>
        </p:nvGrpSpPr>
        <p:grpSpPr>
          <a:xfrm>
            <a:off x="2614313" y="2320289"/>
            <a:ext cx="3923433" cy="980859"/>
            <a:chOff x="4134283" y="3357980"/>
            <a:chExt cx="5231244" cy="1307812"/>
          </a:xfrm>
        </p:grpSpPr>
        <p:grpSp>
          <p:nvGrpSpPr>
            <p:cNvPr id="11" name="Group 10">
              <a:extLst>
                <a:ext uri="{FF2B5EF4-FFF2-40B4-BE49-F238E27FC236}">
                  <a16:creationId xmlns:a16="http://schemas.microsoft.com/office/drawing/2014/main" id="{D769EF49-5B06-2455-F4D8-CBEDF0DAEA56}"/>
                </a:ext>
              </a:extLst>
            </p:cNvPr>
            <p:cNvGrpSpPr/>
            <p:nvPr userDrawn="1"/>
          </p:nvGrpSpPr>
          <p:grpSpPr>
            <a:xfrm>
              <a:off x="6749905" y="3357980"/>
              <a:ext cx="2615622" cy="1307812"/>
              <a:chOff x="4134283" y="2768888"/>
              <a:chExt cx="2615622" cy="1307812"/>
            </a:xfrm>
          </p:grpSpPr>
          <p:sp>
            <p:nvSpPr>
              <p:cNvPr id="34" name="Arc 47">
                <a:extLst>
                  <a:ext uri="{FF2B5EF4-FFF2-40B4-BE49-F238E27FC236}">
                    <a16:creationId xmlns:a16="http://schemas.microsoft.com/office/drawing/2014/main" id="{55DF066B-1DF3-81AC-D644-7F0B5B75E856}"/>
                  </a:ext>
                </a:extLst>
              </p:cNvPr>
              <p:cNvSpPr/>
              <p:nvPr userDrawn="1"/>
            </p:nvSpPr>
            <p:spPr>
              <a:xfrm>
                <a:off x="4134283" y="2768888"/>
                <a:ext cx="1307811" cy="1307812"/>
              </a:xfrm>
              <a:prstGeom prst="ellipse">
                <a:avLst/>
              </a:prstGeom>
              <a:ln w="57150">
                <a:solidFill>
                  <a:schemeClr val="tx1">
                    <a:lumMod val="75000"/>
                    <a:lumOff val="2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35" name="Arc 48">
                <a:extLst>
                  <a:ext uri="{FF2B5EF4-FFF2-40B4-BE49-F238E27FC236}">
                    <a16:creationId xmlns:a16="http://schemas.microsoft.com/office/drawing/2014/main" id="{3ACDB1F2-4FA7-F63C-C7BD-518AA30C3EDA}"/>
                  </a:ext>
                </a:extLst>
              </p:cNvPr>
              <p:cNvSpPr/>
              <p:nvPr userDrawn="1"/>
            </p:nvSpPr>
            <p:spPr>
              <a:xfrm flipV="1">
                <a:off x="5442094" y="2768888"/>
                <a:ext cx="1307811" cy="1307812"/>
              </a:xfrm>
              <a:prstGeom prst="ellipse">
                <a:avLst/>
              </a:prstGeom>
              <a:ln w="57150">
                <a:solidFill>
                  <a:schemeClr val="tx1">
                    <a:lumMod val="75000"/>
                    <a:lumOff val="2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grpSp>
        <p:grpSp>
          <p:nvGrpSpPr>
            <p:cNvPr id="12" name="Group 11">
              <a:extLst>
                <a:ext uri="{FF2B5EF4-FFF2-40B4-BE49-F238E27FC236}">
                  <a16:creationId xmlns:a16="http://schemas.microsoft.com/office/drawing/2014/main" id="{ADE3BC9B-591C-D173-B632-44A7B557115D}"/>
                </a:ext>
              </a:extLst>
            </p:cNvPr>
            <p:cNvGrpSpPr/>
            <p:nvPr userDrawn="1"/>
          </p:nvGrpSpPr>
          <p:grpSpPr>
            <a:xfrm>
              <a:off x="4134283" y="3357980"/>
              <a:ext cx="2615622" cy="1307812"/>
              <a:chOff x="4134283" y="2768888"/>
              <a:chExt cx="2615622" cy="1307812"/>
            </a:xfrm>
          </p:grpSpPr>
          <p:sp>
            <p:nvSpPr>
              <p:cNvPr id="32" name="Arc 47">
                <a:extLst>
                  <a:ext uri="{FF2B5EF4-FFF2-40B4-BE49-F238E27FC236}">
                    <a16:creationId xmlns:a16="http://schemas.microsoft.com/office/drawing/2014/main" id="{67DD7A6F-1877-A86D-07AB-13C92DB56525}"/>
                  </a:ext>
                </a:extLst>
              </p:cNvPr>
              <p:cNvSpPr/>
              <p:nvPr userDrawn="1"/>
            </p:nvSpPr>
            <p:spPr>
              <a:xfrm>
                <a:off x="4134283" y="2768888"/>
                <a:ext cx="1307811" cy="1307812"/>
              </a:xfrm>
              <a:prstGeom prst="ellipse">
                <a:avLst/>
              </a:prstGeom>
              <a:ln w="57150">
                <a:solidFill>
                  <a:schemeClr val="tx1">
                    <a:lumMod val="75000"/>
                    <a:lumOff val="2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33" name="Arc 48">
                <a:extLst>
                  <a:ext uri="{FF2B5EF4-FFF2-40B4-BE49-F238E27FC236}">
                    <a16:creationId xmlns:a16="http://schemas.microsoft.com/office/drawing/2014/main" id="{0AE27A02-1D80-801C-6DB2-F51D717C89D3}"/>
                  </a:ext>
                </a:extLst>
              </p:cNvPr>
              <p:cNvSpPr/>
              <p:nvPr userDrawn="1"/>
            </p:nvSpPr>
            <p:spPr>
              <a:xfrm flipV="1">
                <a:off x="5442094" y="2768888"/>
                <a:ext cx="1307811" cy="1307812"/>
              </a:xfrm>
              <a:prstGeom prst="ellipse">
                <a:avLst/>
              </a:prstGeom>
              <a:ln w="57150">
                <a:solidFill>
                  <a:schemeClr val="tx1">
                    <a:lumMod val="75000"/>
                    <a:lumOff val="2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grpSp>
        <p:grpSp>
          <p:nvGrpSpPr>
            <p:cNvPr id="14" name="Group 13">
              <a:extLst>
                <a:ext uri="{FF2B5EF4-FFF2-40B4-BE49-F238E27FC236}">
                  <a16:creationId xmlns:a16="http://schemas.microsoft.com/office/drawing/2014/main" id="{1822CBFB-FBA0-17F3-4208-2DFB53CFC537}"/>
                </a:ext>
              </a:extLst>
            </p:cNvPr>
            <p:cNvGrpSpPr/>
            <p:nvPr userDrawn="1"/>
          </p:nvGrpSpPr>
          <p:grpSpPr>
            <a:xfrm>
              <a:off x="4134283" y="3357980"/>
              <a:ext cx="2615622" cy="1307812"/>
              <a:chOff x="4134283" y="2775094"/>
              <a:chExt cx="2615622" cy="1307812"/>
            </a:xfrm>
          </p:grpSpPr>
          <p:sp>
            <p:nvSpPr>
              <p:cNvPr id="26" name="Arc 25">
                <a:extLst>
                  <a:ext uri="{FF2B5EF4-FFF2-40B4-BE49-F238E27FC236}">
                    <a16:creationId xmlns:a16="http://schemas.microsoft.com/office/drawing/2014/main" id="{B9EAC7BB-8C9A-63E0-7E30-66C12F476ECA}"/>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31" name="Arc 30">
                <a:extLst>
                  <a:ext uri="{FF2B5EF4-FFF2-40B4-BE49-F238E27FC236}">
                    <a16:creationId xmlns:a16="http://schemas.microsoft.com/office/drawing/2014/main" id="{6AF063EA-FBB7-CCBD-74B8-52C7787804A0}"/>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grpSp>
        <p:grpSp>
          <p:nvGrpSpPr>
            <p:cNvPr id="18" name="Group 17">
              <a:extLst>
                <a:ext uri="{FF2B5EF4-FFF2-40B4-BE49-F238E27FC236}">
                  <a16:creationId xmlns:a16="http://schemas.microsoft.com/office/drawing/2014/main" id="{66F88A0C-5307-566B-8F00-314333B97421}"/>
                </a:ext>
              </a:extLst>
            </p:cNvPr>
            <p:cNvGrpSpPr/>
            <p:nvPr userDrawn="1"/>
          </p:nvGrpSpPr>
          <p:grpSpPr>
            <a:xfrm>
              <a:off x="6749905" y="3357980"/>
              <a:ext cx="2615622" cy="1307812"/>
              <a:chOff x="4134283" y="2775094"/>
              <a:chExt cx="2615622" cy="1307812"/>
            </a:xfrm>
          </p:grpSpPr>
          <p:sp>
            <p:nvSpPr>
              <p:cNvPr id="19" name="Arc 18">
                <a:extLst>
                  <a:ext uri="{FF2B5EF4-FFF2-40B4-BE49-F238E27FC236}">
                    <a16:creationId xmlns:a16="http://schemas.microsoft.com/office/drawing/2014/main" id="{8C71A760-F23A-9F4B-9433-BA0B3B7066F4}"/>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0" name="Arc 19">
                <a:extLst>
                  <a:ext uri="{FF2B5EF4-FFF2-40B4-BE49-F238E27FC236}">
                    <a16:creationId xmlns:a16="http://schemas.microsoft.com/office/drawing/2014/main" id="{6DB8903B-5B37-CB4D-F896-9BF9EAC3CCBB}"/>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grpSp>
      </p:grpSp>
    </p:spTree>
    <p:extLst>
      <p:ext uri="{BB962C8B-B14F-4D97-AF65-F5344CB8AC3E}">
        <p14:creationId xmlns:p14="http://schemas.microsoft.com/office/powerpoint/2010/main" val="29580779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meline I60V7">
    <p:spTree>
      <p:nvGrpSpPr>
        <p:cNvPr id="1" name=""/>
        <p:cNvGrpSpPr/>
        <p:nvPr/>
      </p:nvGrpSpPr>
      <p:grpSpPr>
        <a:xfrm>
          <a:off x="0" y="0"/>
          <a:ext cx="0" cy="0"/>
          <a:chOff x="0" y="0"/>
          <a:chExt cx="0" cy="0"/>
        </a:xfrm>
      </p:grpSpPr>
      <p:sp>
        <p:nvSpPr>
          <p:cNvPr id="8" name="Line">
            <a:extLst>
              <a:ext uri="{FF2B5EF4-FFF2-40B4-BE49-F238E27FC236}">
                <a16:creationId xmlns:a16="http://schemas.microsoft.com/office/drawing/2014/main" id="{A2F605B9-DD22-872B-689D-2D7562F0DAA7}"/>
              </a:ext>
            </a:extLst>
          </p:cNvPr>
          <p:cNvSpPr/>
          <p:nvPr userDrawn="1"/>
        </p:nvSpPr>
        <p:spPr>
          <a:xfrm>
            <a:off x="440532" y="4485581"/>
            <a:ext cx="8259257" cy="0"/>
          </a:xfrm>
          <a:prstGeom prst="line">
            <a:avLst/>
          </a:prstGeom>
          <a:ln w="12700">
            <a:solidFill>
              <a:schemeClr val="accent1"/>
            </a:solidFill>
            <a:miter/>
          </a:ln>
        </p:spPr>
        <p:txBody>
          <a:bodyPr lIns="25717" rIns="25717"/>
          <a:lstStyle/>
          <a:p>
            <a:pPr lvl="0"/>
            <a:endParaRPr sz="1013"/>
          </a:p>
        </p:txBody>
      </p:sp>
      <p:sp>
        <p:nvSpPr>
          <p:cNvPr id="2" name="Title 1">
            <a:extLst>
              <a:ext uri="{FF2B5EF4-FFF2-40B4-BE49-F238E27FC236}">
                <a16:creationId xmlns:a16="http://schemas.microsoft.com/office/drawing/2014/main" id="{78C2D45A-2EAF-4A31-8BAE-AD989F7DA5B0}"/>
              </a:ext>
            </a:extLst>
          </p:cNvPr>
          <p:cNvSpPr>
            <a:spLocks noGrp="1"/>
          </p:cNvSpPr>
          <p:nvPr>
            <p:ph type="title"/>
          </p:nvPr>
        </p:nvSpPr>
        <p:spPr>
          <a:xfrm>
            <a:off x="440531" y="438151"/>
            <a:ext cx="8262938" cy="697706"/>
          </a:xfrm>
        </p:spPr>
        <p:txBody>
          <a:bodyPr wrap="square" anchor="t">
            <a:noAutofit/>
          </a:bodyPr>
          <a:lstStyle>
            <a:lvl1pPr>
              <a:defRPr sz="3300" b="0">
                <a:latin typeface="+mj-lt"/>
              </a:defRPr>
            </a:lvl1pPr>
          </a:lstStyle>
          <a:p>
            <a:r>
              <a:rPr lang="en-US"/>
              <a:t>Click to edit Master title</a:t>
            </a:r>
          </a:p>
        </p:txBody>
      </p:sp>
      <p:sp>
        <p:nvSpPr>
          <p:cNvPr id="30" name="Text Placeholder 29">
            <a:extLst>
              <a:ext uri="{FF2B5EF4-FFF2-40B4-BE49-F238E27FC236}">
                <a16:creationId xmlns:a16="http://schemas.microsoft.com/office/drawing/2014/main" id="{A0291D71-218F-D9A9-2622-7DB85D8925E4}"/>
              </a:ext>
            </a:extLst>
          </p:cNvPr>
          <p:cNvSpPr>
            <a:spLocks noGrp="1" noChangeAspect="1"/>
          </p:cNvSpPr>
          <p:nvPr>
            <p:ph type="body" sz="quarter" idx="28" hasCustomPrompt="1"/>
          </p:nvPr>
        </p:nvSpPr>
        <p:spPr>
          <a:xfrm>
            <a:off x="2543839" y="2242833"/>
            <a:ext cx="115369" cy="162000"/>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5" name="Text Placeholder 10">
            <a:extLst>
              <a:ext uri="{FF2B5EF4-FFF2-40B4-BE49-F238E27FC236}">
                <a16:creationId xmlns:a16="http://schemas.microsoft.com/office/drawing/2014/main" id="{6C7187E5-9CB0-DE77-CB11-15E8C3DB51E4}"/>
              </a:ext>
            </a:extLst>
          </p:cNvPr>
          <p:cNvSpPr>
            <a:spLocks noGrp="1"/>
          </p:cNvSpPr>
          <p:nvPr>
            <p:ph type="body" sz="quarter" idx="13"/>
          </p:nvPr>
        </p:nvSpPr>
        <p:spPr>
          <a:xfrm>
            <a:off x="1829707" y="1634429"/>
            <a:ext cx="1531143" cy="591300"/>
          </a:xfrm>
        </p:spPr>
        <p:txBody>
          <a:bodyPr>
            <a:noAutofit/>
          </a:bodyPr>
          <a:lstStyle>
            <a:lvl1pPr marL="0" indent="0" algn="ctr">
              <a:lnSpc>
                <a:spcPct val="100000"/>
              </a:lnSpc>
              <a:spcBef>
                <a:spcPts val="0"/>
              </a:spcBef>
              <a:buNone/>
              <a:defRPr sz="900">
                <a:solidFill>
                  <a:schemeClr val="tx2"/>
                </a:solidFill>
              </a:defRPr>
            </a:lvl1pPr>
          </a:lstStyle>
          <a:p>
            <a:pPr lvl="0"/>
            <a:r>
              <a:rPr lang="en-US"/>
              <a:t>Click to edit Master text styles</a:t>
            </a:r>
          </a:p>
        </p:txBody>
      </p:sp>
      <p:sp>
        <p:nvSpPr>
          <p:cNvPr id="6" name="Text Placeholder 10">
            <a:extLst>
              <a:ext uri="{FF2B5EF4-FFF2-40B4-BE49-F238E27FC236}">
                <a16:creationId xmlns:a16="http://schemas.microsoft.com/office/drawing/2014/main" id="{7232E8A5-6B09-7349-2403-BC94FA614B1C}"/>
              </a:ext>
            </a:extLst>
          </p:cNvPr>
          <p:cNvSpPr>
            <a:spLocks noGrp="1"/>
          </p:cNvSpPr>
          <p:nvPr>
            <p:ph type="body" sz="quarter" idx="14"/>
          </p:nvPr>
        </p:nvSpPr>
        <p:spPr>
          <a:xfrm>
            <a:off x="1829707" y="1180447"/>
            <a:ext cx="1531143" cy="452005"/>
          </a:xfrm>
        </p:spPr>
        <p:txBody>
          <a:bodyPr anchor="b">
            <a:noAutofit/>
          </a:bodyPr>
          <a:lstStyle>
            <a:lvl1pPr marL="0" indent="0" algn="ctr">
              <a:lnSpc>
                <a:spcPct val="100000"/>
              </a:lnSpc>
              <a:spcBef>
                <a:spcPts val="0"/>
              </a:spcBef>
              <a:buNone/>
              <a:defRPr sz="1050" b="1">
                <a:solidFill>
                  <a:schemeClr val="tx1">
                    <a:lumMod val="75000"/>
                    <a:lumOff val="25000"/>
                  </a:schemeClr>
                </a:solidFill>
              </a:defRPr>
            </a:lvl1pPr>
          </a:lstStyle>
          <a:p>
            <a:pPr lvl="0"/>
            <a:r>
              <a:rPr lang="en-US"/>
              <a:t>Click to edit Master text styles</a:t>
            </a:r>
          </a:p>
        </p:txBody>
      </p:sp>
      <p:sp>
        <p:nvSpPr>
          <p:cNvPr id="9" name="Text Placeholder 10">
            <a:extLst>
              <a:ext uri="{FF2B5EF4-FFF2-40B4-BE49-F238E27FC236}">
                <a16:creationId xmlns:a16="http://schemas.microsoft.com/office/drawing/2014/main" id="{E8615F10-68C5-1996-CA95-B27855937F31}"/>
              </a:ext>
            </a:extLst>
          </p:cNvPr>
          <p:cNvSpPr>
            <a:spLocks noGrp="1"/>
          </p:cNvSpPr>
          <p:nvPr>
            <p:ph type="body" sz="quarter" idx="15" hasCustomPrompt="1"/>
          </p:nvPr>
        </p:nvSpPr>
        <p:spPr>
          <a:xfrm>
            <a:off x="2130374" y="2691575"/>
            <a:ext cx="942300" cy="238286"/>
          </a:xfrm>
        </p:spPr>
        <p:txBody>
          <a:bodyPr anchor="ctr">
            <a:noAutofit/>
          </a:bodyPr>
          <a:lstStyle>
            <a:lvl1pPr marL="0" indent="0" algn="ctr">
              <a:lnSpc>
                <a:spcPct val="100000"/>
              </a:lnSpc>
              <a:spcBef>
                <a:spcPts val="0"/>
              </a:spcBef>
              <a:buNone/>
              <a:defRPr sz="975" b="1">
                <a:solidFill>
                  <a:schemeClr val="tx1">
                    <a:lumMod val="75000"/>
                    <a:lumOff val="25000"/>
                  </a:schemeClr>
                </a:solidFill>
              </a:defRPr>
            </a:lvl1pPr>
          </a:lstStyle>
          <a:p>
            <a:pPr lvl="0"/>
            <a:r>
              <a:rPr lang="en-US"/>
              <a:t>Milestone</a:t>
            </a:r>
          </a:p>
        </p:txBody>
      </p:sp>
      <p:sp>
        <p:nvSpPr>
          <p:cNvPr id="4" name="Text Placeholder 29">
            <a:extLst>
              <a:ext uri="{FF2B5EF4-FFF2-40B4-BE49-F238E27FC236}">
                <a16:creationId xmlns:a16="http://schemas.microsoft.com/office/drawing/2014/main" id="{6666E3DC-EEDD-CA04-3684-EDA81D3EA963}"/>
              </a:ext>
            </a:extLst>
          </p:cNvPr>
          <p:cNvSpPr>
            <a:spLocks noGrp="1" noChangeAspect="1"/>
          </p:cNvSpPr>
          <p:nvPr>
            <p:ph type="body" sz="quarter" idx="29" hasCustomPrompt="1"/>
          </p:nvPr>
        </p:nvSpPr>
        <p:spPr>
          <a:xfrm>
            <a:off x="3529077" y="3220148"/>
            <a:ext cx="115369" cy="162000"/>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7" name="Text Placeholder 10">
            <a:extLst>
              <a:ext uri="{FF2B5EF4-FFF2-40B4-BE49-F238E27FC236}">
                <a16:creationId xmlns:a16="http://schemas.microsoft.com/office/drawing/2014/main" id="{3B7D5CB4-A9B8-F0FA-942E-776B9DC0F16E}"/>
              </a:ext>
            </a:extLst>
          </p:cNvPr>
          <p:cNvSpPr>
            <a:spLocks noGrp="1"/>
          </p:cNvSpPr>
          <p:nvPr>
            <p:ph type="body" sz="quarter" idx="30"/>
          </p:nvPr>
        </p:nvSpPr>
        <p:spPr>
          <a:xfrm>
            <a:off x="2818067" y="3860657"/>
            <a:ext cx="1531143" cy="591300"/>
          </a:xfrm>
        </p:spPr>
        <p:txBody>
          <a:bodyPr>
            <a:noAutofit/>
          </a:bodyPr>
          <a:lstStyle>
            <a:lvl1pPr marL="0" indent="0" algn="ctr">
              <a:lnSpc>
                <a:spcPct val="100000"/>
              </a:lnSpc>
              <a:spcBef>
                <a:spcPts val="0"/>
              </a:spcBef>
              <a:buNone/>
              <a:defRPr sz="900">
                <a:solidFill>
                  <a:schemeClr val="tx2"/>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6944CDE9-8EDF-B1D7-A38A-CC58B764A9A8}"/>
              </a:ext>
            </a:extLst>
          </p:cNvPr>
          <p:cNvSpPr>
            <a:spLocks noGrp="1"/>
          </p:cNvSpPr>
          <p:nvPr>
            <p:ph type="body" sz="quarter" idx="31"/>
          </p:nvPr>
        </p:nvSpPr>
        <p:spPr>
          <a:xfrm>
            <a:off x="2818067" y="3406675"/>
            <a:ext cx="1531143" cy="452005"/>
          </a:xfrm>
        </p:spPr>
        <p:txBody>
          <a:bodyPr anchor="b">
            <a:noAutofit/>
          </a:bodyPr>
          <a:lstStyle>
            <a:lvl1pPr marL="0" indent="0" algn="ctr">
              <a:lnSpc>
                <a:spcPct val="100000"/>
              </a:lnSpc>
              <a:spcBef>
                <a:spcPts val="0"/>
              </a:spcBef>
              <a:buNone/>
              <a:defRPr sz="1050" b="1">
                <a:solidFill>
                  <a:schemeClr val="tx1">
                    <a:lumMod val="75000"/>
                    <a:lumOff val="25000"/>
                  </a:schemeClr>
                </a:solidFill>
              </a:defRPr>
            </a:lvl1pPr>
          </a:lstStyle>
          <a:p>
            <a:pPr lvl="0"/>
            <a:r>
              <a:rPr lang="en-US"/>
              <a:t>Click to edit Master text styles</a:t>
            </a:r>
          </a:p>
        </p:txBody>
      </p:sp>
      <p:sp>
        <p:nvSpPr>
          <p:cNvPr id="12" name="Text Placeholder 10">
            <a:extLst>
              <a:ext uri="{FF2B5EF4-FFF2-40B4-BE49-F238E27FC236}">
                <a16:creationId xmlns:a16="http://schemas.microsoft.com/office/drawing/2014/main" id="{7083408F-6C45-7053-ADEF-9A3DBFCF799B}"/>
              </a:ext>
            </a:extLst>
          </p:cNvPr>
          <p:cNvSpPr>
            <a:spLocks noGrp="1"/>
          </p:cNvSpPr>
          <p:nvPr>
            <p:ph type="body" sz="quarter" idx="32" hasCustomPrompt="1"/>
          </p:nvPr>
        </p:nvSpPr>
        <p:spPr>
          <a:xfrm>
            <a:off x="3115612" y="2691575"/>
            <a:ext cx="942300" cy="238286"/>
          </a:xfrm>
        </p:spPr>
        <p:txBody>
          <a:bodyPr anchor="ctr">
            <a:noAutofit/>
          </a:bodyPr>
          <a:lstStyle>
            <a:lvl1pPr marL="0" indent="0" algn="ctr">
              <a:lnSpc>
                <a:spcPct val="100000"/>
              </a:lnSpc>
              <a:spcBef>
                <a:spcPts val="0"/>
              </a:spcBef>
              <a:buNone/>
              <a:defRPr sz="975" b="1">
                <a:solidFill>
                  <a:schemeClr val="tx1">
                    <a:lumMod val="75000"/>
                    <a:lumOff val="25000"/>
                  </a:schemeClr>
                </a:solidFill>
              </a:defRPr>
            </a:lvl1pPr>
          </a:lstStyle>
          <a:p>
            <a:pPr lvl="0"/>
            <a:r>
              <a:rPr lang="en-US"/>
              <a:t>Milestone</a:t>
            </a:r>
          </a:p>
        </p:txBody>
      </p:sp>
      <p:sp>
        <p:nvSpPr>
          <p:cNvPr id="14" name="Text Placeholder 29">
            <a:extLst>
              <a:ext uri="{FF2B5EF4-FFF2-40B4-BE49-F238E27FC236}">
                <a16:creationId xmlns:a16="http://schemas.microsoft.com/office/drawing/2014/main" id="{5EBB989C-7590-10DE-3387-664855A4676E}"/>
              </a:ext>
            </a:extLst>
          </p:cNvPr>
          <p:cNvSpPr>
            <a:spLocks noGrp="1" noChangeAspect="1"/>
          </p:cNvSpPr>
          <p:nvPr>
            <p:ph type="body" sz="quarter" idx="33" hasCustomPrompt="1"/>
          </p:nvPr>
        </p:nvSpPr>
        <p:spPr>
          <a:xfrm>
            <a:off x="4514316" y="2242833"/>
            <a:ext cx="115369" cy="162000"/>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18" name="Text Placeholder 10">
            <a:extLst>
              <a:ext uri="{FF2B5EF4-FFF2-40B4-BE49-F238E27FC236}">
                <a16:creationId xmlns:a16="http://schemas.microsoft.com/office/drawing/2014/main" id="{22CD8AAD-CD39-4791-753A-8193646200FB}"/>
              </a:ext>
            </a:extLst>
          </p:cNvPr>
          <p:cNvSpPr>
            <a:spLocks noGrp="1"/>
          </p:cNvSpPr>
          <p:nvPr>
            <p:ph type="body" sz="quarter" idx="34"/>
          </p:nvPr>
        </p:nvSpPr>
        <p:spPr>
          <a:xfrm>
            <a:off x="3806428" y="1637203"/>
            <a:ext cx="1531143" cy="591300"/>
          </a:xfrm>
        </p:spPr>
        <p:txBody>
          <a:bodyPr>
            <a:noAutofit/>
          </a:bodyPr>
          <a:lstStyle>
            <a:lvl1pPr marL="0" indent="0" algn="ctr">
              <a:lnSpc>
                <a:spcPct val="100000"/>
              </a:lnSpc>
              <a:spcBef>
                <a:spcPts val="0"/>
              </a:spcBef>
              <a:buNone/>
              <a:defRPr sz="900">
                <a:solidFill>
                  <a:schemeClr val="tx2"/>
                </a:solidFill>
              </a:defRPr>
            </a:lvl1pPr>
          </a:lstStyle>
          <a:p>
            <a:pPr lvl="0"/>
            <a:r>
              <a:rPr lang="en-US"/>
              <a:t>Click to edit Master text styles</a:t>
            </a:r>
          </a:p>
        </p:txBody>
      </p:sp>
      <p:sp>
        <p:nvSpPr>
          <p:cNvPr id="19" name="Text Placeholder 10">
            <a:extLst>
              <a:ext uri="{FF2B5EF4-FFF2-40B4-BE49-F238E27FC236}">
                <a16:creationId xmlns:a16="http://schemas.microsoft.com/office/drawing/2014/main" id="{7596FCBE-5E31-B8DB-13FD-BF0DDAB1CCB0}"/>
              </a:ext>
            </a:extLst>
          </p:cNvPr>
          <p:cNvSpPr>
            <a:spLocks noGrp="1"/>
          </p:cNvSpPr>
          <p:nvPr>
            <p:ph type="body" sz="quarter" idx="35"/>
          </p:nvPr>
        </p:nvSpPr>
        <p:spPr>
          <a:xfrm>
            <a:off x="3806428" y="1183221"/>
            <a:ext cx="1531143" cy="452005"/>
          </a:xfrm>
        </p:spPr>
        <p:txBody>
          <a:bodyPr anchor="b">
            <a:noAutofit/>
          </a:bodyPr>
          <a:lstStyle>
            <a:lvl1pPr marL="0" indent="0" algn="ctr">
              <a:lnSpc>
                <a:spcPct val="100000"/>
              </a:lnSpc>
              <a:spcBef>
                <a:spcPts val="0"/>
              </a:spcBef>
              <a:buNone/>
              <a:defRPr sz="1050" b="1">
                <a:solidFill>
                  <a:schemeClr val="tx1">
                    <a:lumMod val="75000"/>
                    <a:lumOff val="25000"/>
                  </a:schemeClr>
                </a:solidFill>
              </a:defRPr>
            </a:lvl1pPr>
          </a:lstStyle>
          <a:p>
            <a:pPr lvl="0"/>
            <a:r>
              <a:rPr lang="en-US"/>
              <a:t>Click to edit Master text styles</a:t>
            </a:r>
          </a:p>
        </p:txBody>
      </p:sp>
      <p:sp>
        <p:nvSpPr>
          <p:cNvPr id="20" name="Text Placeholder 10">
            <a:extLst>
              <a:ext uri="{FF2B5EF4-FFF2-40B4-BE49-F238E27FC236}">
                <a16:creationId xmlns:a16="http://schemas.microsoft.com/office/drawing/2014/main" id="{7305B702-BB02-307E-00B7-98D9589921D0}"/>
              </a:ext>
            </a:extLst>
          </p:cNvPr>
          <p:cNvSpPr>
            <a:spLocks noGrp="1"/>
          </p:cNvSpPr>
          <p:nvPr>
            <p:ph type="body" sz="quarter" idx="36" hasCustomPrompt="1"/>
          </p:nvPr>
        </p:nvSpPr>
        <p:spPr>
          <a:xfrm>
            <a:off x="4100850" y="2691575"/>
            <a:ext cx="942300" cy="238286"/>
          </a:xfrm>
        </p:spPr>
        <p:txBody>
          <a:bodyPr anchor="ctr">
            <a:noAutofit/>
          </a:bodyPr>
          <a:lstStyle>
            <a:lvl1pPr marL="0" indent="0" algn="ctr">
              <a:lnSpc>
                <a:spcPct val="100000"/>
              </a:lnSpc>
              <a:spcBef>
                <a:spcPts val="0"/>
              </a:spcBef>
              <a:buNone/>
              <a:defRPr sz="975" b="1">
                <a:solidFill>
                  <a:schemeClr val="tx1">
                    <a:lumMod val="75000"/>
                    <a:lumOff val="25000"/>
                  </a:schemeClr>
                </a:solidFill>
              </a:defRPr>
            </a:lvl1pPr>
          </a:lstStyle>
          <a:p>
            <a:pPr lvl="0"/>
            <a:r>
              <a:rPr lang="en-US"/>
              <a:t>Milestone</a:t>
            </a:r>
          </a:p>
        </p:txBody>
      </p:sp>
      <p:sp>
        <p:nvSpPr>
          <p:cNvPr id="26" name="Text Placeholder 29">
            <a:extLst>
              <a:ext uri="{FF2B5EF4-FFF2-40B4-BE49-F238E27FC236}">
                <a16:creationId xmlns:a16="http://schemas.microsoft.com/office/drawing/2014/main" id="{3BF95EB8-6106-AF3C-78D8-A066647E019C}"/>
              </a:ext>
            </a:extLst>
          </p:cNvPr>
          <p:cNvSpPr>
            <a:spLocks noGrp="1" noChangeAspect="1"/>
          </p:cNvSpPr>
          <p:nvPr>
            <p:ph type="body" sz="quarter" idx="37" hasCustomPrompt="1"/>
          </p:nvPr>
        </p:nvSpPr>
        <p:spPr>
          <a:xfrm>
            <a:off x="5499554" y="3220148"/>
            <a:ext cx="115369" cy="162000"/>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31" name="Text Placeholder 10">
            <a:extLst>
              <a:ext uri="{FF2B5EF4-FFF2-40B4-BE49-F238E27FC236}">
                <a16:creationId xmlns:a16="http://schemas.microsoft.com/office/drawing/2014/main" id="{BD3A683B-E42E-FA35-E7FB-E74E9769CC8F}"/>
              </a:ext>
            </a:extLst>
          </p:cNvPr>
          <p:cNvSpPr>
            <a:spLocks noGrp="1"/>
          </p:cNvSpPr>
          <p:nvPr>
            <p:ph type="body" sz="quarter" idx="38"/>
          </p:nvPr>
        </p:nvSpPr>
        <p:spPr>
          <a:xfrm>
            <a:off x="4794788" y="3847712"/>
            <a:ext cx="1531143" cy="591300"/>
          </a:xfrm>
        </p:spPr>
        <p:txBody>
          <a:bodyPr>
            <a:noAutofit/>
          </a:bodyPr>
          <a:lstStyle>
            <a:lvl1pPr marL="0" indent="0" algn="ctr">
              <a:lnSpc>
                <a:spcPct val="100000"/>
              </a:lnSpc>
              <a:spcBef>
                <a:spcPts val="0"/>
              </a:spcBef>
              <a:buNone/>
              <a:defRPr sz="900">
                <a:solidFill>
                  <a:schemeClr val="tx2"/>
                </a:solidFill>
              </a:defRPr>
            </a:lvl1pPr>
          </a:lstStyle>
          <a:p>
            <a:pPr lvl="0"/>
            <a:r>
              <a:rPr lang="en-US"/>
              <a:t>Click to edit Master text styles</a:t>
            </a:r>
          </a:p>
        </p:txBody>
      </p:sp>
      <p:sp>
        <p:nvSpPr>
          <p:cNvPr id="32" name="Text Placeholder 10">
            <a:extLst>
              <a:ext uri="{FF2B5EF4-FFF2-40B4-BE49-F238E27FC236}">
                <a16:creationId xmlns:a16="http://schemas.microsoft.com/office/drawing/2014/main" id="{CD109356-9C98-8245-D27A-8A562490475E}"/>
              </a:ext>
            </a:extLst>
          </p:cNvPr>
          <p:cNvSpPr>
            <a:spLocks noGrp="1"/>
          </p:cNvSpPr>
          <p:nvPr>
            <p:ph type="body" sz="quarter" idx="39"/>
          </p:nvPr>
        </p:nvSpPr>
        <p:spPr>
          <a:xfrm>
            <a:off x="4794788" y="3393731"/>
            <a:ext cx="1531143" cy="452005"/>
          </a:xfrm>
        </p:spPr>
        <p:txBody>
          <a:bodyPr anchor="b">
            <a:noAutofit/>
          </a:bodyPr>
          <a:lstStyle>
            <a:lvl1pPr marL="0" indent="0" algn="ctr">
              <a:lnSpc>
                <a:spcPct val="100000"/>
              </a:lnSpc>
              <a:spcBef>
                <a:spcPts val="0"/>
              </a:spcBef>
              <a:buNone/>
              <a:defRPr sz="1050" b="1">
                <a:solidFill>
                  <a:schemeClr val="tx1">
                    <a:lumMod val="75000"/>
                    <a:lumOff val="25000"/>
                  </a:schemeClr>
                </a:solidFill>
              </a:defRPr>
            </a:lvl1pPr>
          </a:lstStyle>
          <a:p>
            <a:pPr lvl="0"/>
            <a:r>
              <a:rPr lang="en-US"/>
              <a:t>Click to edit Master text styles</a:t>
            </a:r>
          </a:p>
        </p:txBody>
      </p:sp>
      <p:sp>
        <p:nvSpPr>
          <p:cNvPr id="33" name="Text Placeholder 10">
            <a:extLst>
              <a:ext uri="{FF2B5EF4-FFF2-40B4-BE49-F238E27FC236}">
                <a16:creationId xmlns:a16="http://schemas.microsoft.com/office/drawing/2014/main" id="{A96809B5-A0D9-D023-DB2E-8E4549DC2C95}"/>
              </a:ext>
            </a:extLst>
          </p:cNvPr>
          <p:cNvSpPr>
            <a:spLocks noGrp="1"/>
          </p:cNvSpPr>
          <p:nvPr>
            <p:ph type="body" sz="quarter" idx="40" hasCustomPrompt="1"/>
          </p:nvPr>
        </p:nvSpPr>
        <p:spPr>
          <a:xfrm>
            <a:off x="5086088" y="2691575"/>
            <a:ext cx="942300" cy="238286"/>
          </a:xfrm>
        </p:spPr>
        <p:txBody>
          <a:bodyPr anchor="ctr">
            <a:noAutofit/>
          </a:bodyPr>
          <a:lstStyle>
            <a:lvl1pPr marL="0" indent="0" algn="ctr">
              <a:lnSpc>
                <a:spcPct val="100000"/>
              </a:lnSpc>
              <a:spcBef>
                <a:spcPts val="0"/>
              </a:spcBef>
              <a:buNone/>
              <a:defRPr sz="975" b="1">
                <a:solidFill>
                  <a:schemeClr val="tx1">
                    <a:lumMod val="75000"/>
                    <a:lumOff val="25000"/>
                  </a:schemeClr>
                </a:solidFill>
              </a:defRPr>
            </a:lvl1pPr>
          </a:lstStyle>
          <a:p>
            <a:pPr lvl="0"/>
            <a:r>
              <a:rPr lang="en-US"/>
              <a:t>Milestone</a:t>
            </a:r>
          </a:p>
        </p:txBody>
      </p:sp>
      <p:sp>
        <p:nvSpPr>
          <p:cNvPr id="34" name="Text Placeholder 29">
            <a:extLst>
              <a:ext uri="{FF2B5EF4-FFF2-40B4-BE49-F238E27FC236}">
                <a16:creationId xmlns:a16="http://schemas.microsoft.com/office/drawing/2014/main" id="{51E62BD1-B08E-C073-462D-5FBCA2405379}"/>
              </a:ext>
            </a:extLst>
          </p:cNvPr>
          <p:cNvSpPr>
            <a:spLocks noGrp="1" noChangeAspect="1"/>
          </p:cNvSpPr>
          <p:nvPr>
            <p:ph type="body" sz="quarter" idx="41" hasCustomPrompt="1"/>
          </p:nvPr>
        </p:nvSpPr>
        <p:spPr>
          <a:xfrm>
            <a:off x="6484793" y="2242833"/>
            <a:ext cx="115369" cy="162000"/>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35" name="Text Placeholder 10">
            <a:extLst>
              <a:ext uri="{FF2B5EF4-FFF2-40B4-BE49-F238E27FC236}">
                <a16:creationId xmlns:a16="http://schemas.microsoft.com/office/drawing/2014/main" id="{F811FDA7-E577-43F2-D6FC-983A4B94C801}"/>
              </a:ext>
            </a:extLst>
          </p:cNvPr>
          <p:cNvSpPr>
            <a:spLocks noGrp="1"/>
          </p:cNvSpPr>
          <p:nvPr>
            <p:ph type="body" sz="quarter" idx="42"/>
          </p:nvPr>
        </p:nvSpPr>
        <p:spPr>
          <a:xfrm>
            <a:off x="5783150" y="1636406"/>
            <a:ext cx="1531143" cy="591300"/>
          </a:xfrm>
        </p:spPr>
        <p:txBody>
          <a:bodyPr>
            <a:noAutofit/>
          </a:bodyPr>
          <a:lstStyle>
            <a:lvl1pPr marL="0" indent="0" algn="ctr">
              <a:lnSpc>
                <a:spcPct val="100000"/>
              </a:lnSpc>
              <a:spcBef>
                <a:spcPts val="0"/>
              </a:spcBef>
              <a:buNone/>
              <a:defRPr sz="900">
                <a:solidFill>
                  <a:schemeClr val="tx2"/>
                </a:solidFill>
              </a:defRPr>
            </a:lvl1pPr>
          </a:lstStyle>
          <a:p>
            <a:pPr lvl="0"/>
            <a:r>
              <a:rPr lang="en-US"/>
              <a:t>Click to edit Master text styles</a:t>
            </a:r>
          </a:p>
        </p:txBody>
      </p:sp>
      <p:sp>
        <p:nvSpPr>
          <p:cNvPr id="36" name="Text Placeholder 10">
            <a:extLst>
              <a:ext uri="{FF2B5EF4-FFF2-40B4-BE49-F238E27FC236}">
                <a16:creationId xmlns:a16="http://schemas.microsoft.com/office/drawing/2014/main" id="{0A973B8F-AE50-34E5-5B15-81A9592DF28B}"/>
              </a:ext>
            </a:extLst>
          </p:cNvPr>
          <p:cNvSpPr>
            <a:spLocks noGrp="1"/>
          </p:cNvSpPr>
          <p:nvPr>
            <p:ph type="body" sz="quarter" idx="43"/>
          </p:nvPr>
        </p:nvSpPr>
        <p:spPr>
          <a:xfrm>
            <a:off x="5783150" y="1182424"/>
            <a:ext cx="1531143" cy="452005"/>
          </a:xfrm>
        </p:spPr>
        <p:txBody>
          <a:bodyPr anchor="b">
            <a:noAutofit/>
          </a:bodyPr>
          <a:lstStyle>
            <a:lvl1pPr marL="0" indent="0" algn="ctr">
              <a:lnSpc>
                <a:spcPct val="100000"/>
              </a:lnSpc>
              <a:spcBef>
                <a:spcPts val="0"/>
              </a:spcBef>
              <a:buNone/>
              <a:defRPr sz="1050" b="1">
                <a:solidFill>
                  <a:schemeClr val="tx1">
                    <a:lumMod val="75000"/>
                    <a:lumOff val="25000"/>
                  </a:schemeClr>
                </a:solidFill>
              </a:defRPr>
            </a:lvl1pPr>
          </a:lstStyle>
          <a:p>
            <a:pPr lvl="0"/>
            <a:r>
              <a:rPr lang="en-US"/>
              <a:t>Click to edit Master text styles</a:t>
            </a:r>
          </a:p>
        </p:txBody>
      </p:sp>
      <p:sp>
        <p:nvSpPr>
          <p:cNvPr id="37" name="Text Placeholder 10">
            <a:extLst>
              <a:ext uri="{FF2B5EF4-FFF2-40B4-BE49-F238E27FC236}">
                <a16:creationId xmlns:a16="http://schemas.microsoft.com/office/drawing/2014/main" id="{ED523784-D992-9AF7-DA1B-2E65987A1D16}"/>
              </a:ext>
            </a:extLst>
          </p:cNvPr>
          <p:cNvSpPr>
            <a:spLocks noGrp="1"/>
          </p:cNvSpPr>
          <p:nvPr>
            <p:ph type="body" sz="quarter" idx="44" hasCustomPrompt="1"/>
          </p:nvPr>
        </p:nvSpPr>
        <p:spPr>
          <a:xfrm>
            <a:off x="6071327" y="2691575"/>
            <a:ext cx="942300" cy="238286"/>
          </a:xfrm>
        </p:spPr>
        <p:txBody>
          <a:bodyPr anchor="ctr">
            <a:noAutofit/>
          </a:bodyPr>
          <a:lstStyle>
            <a:lvl1pPr marL="0" indent="0" algn="ctr">
              <a:lnSpc>
                <a:spcPct val="100000"/>
              </a:lnSpc>
              <a:spcBef>
                <a:spcPts val="0"/>
              </a:spcBef>
              <a:buNone/>
              <a:defRPr sz="975" b="1">
                <a:solidFill>
                  <a:schemeClr val="tx1">
                    <a:lumMod val="75000"/>
                    <a:lumOff val="25000"/>
                  </a:schemeClr>
                </a:solidFill>
              </a:defRPr>
            </a:lvl1pPr>
          </a:lstStyle>
          <a:p>
            <a:pPr lvl="0"/>
            <a:r>
              <a:rPr lang="en-US"/>
              <a:t>Milestone</a:t>
            </a:r>
          </a:p>
        </p:txBody>
      </p:sp>
      <p:grpSp>
        <p:nvGrpSpPr>
          <p:cNvPr id="10" name="Group 9">
            <a:extLst>
              <a:ext uri="{FF2B5EF4-FFF2-40B4-BE49-F238E27FC236}">
                <a16:creationId xmlns:a16="http://schemas.microsoft.com/office/drawing/2014/main" id="{A8A760F7-0747-67F3-5F50-AE6497458188}"/>
              </a:ext>
            </a:extLst>
          </p:cNvPr>
          <p:cNvGrpSpPr/>
          <p:nvPr userDrawn="1"/>
        </p:nvGrpSpPr>
        <p:grpSpPr>
          <a:xfrm>
            <a:off x="2119855" y="2320289"/>
            <a:ext cx="4904291" cy="980859"/>
            <a:chOff x="3480378" y="3357980"/>
            <a:chExt cx="6539055" cy="1307812"/>
          </a:xfrm>
        </p:grpSpPr>
        <p:sp>
          <p:nvSpPr>
            <p:cNvPr id="13" name="Arc 47">
              <a:extLst>
                <a:ext uri="{FF2B5EF4-FFF2-40B4-BE49-F238E27FC236}">
                  <a16:creationId xmlns:a16="http://schemas.microsoft.com/office/drawing/2014/main" id="{050E31AC-DC15-76A7-0044-89F73DD55431}"/>
                </a:ext>
              </a:extLst>
            </p:cNvPr>
            <p:cNvSpPr/>
            <p:nvPr userDrawn="1"/>
          </p:nvSpPr>
          <p:spPr>
            <a:xfrm>
              <a:off x="8711622" y="3357980"/>
              <a:ext cx="1307811" cy="1307812"/>
            </a:xfrm>
            <a:prstGeom prst="ellipse">
              <a:avLst/>
            </a:prstGeom>
            <a:ln w="57150">
              <a:solidFill>
                <a:schemeClr val="tx1">
                  <a:lumMod val="75000"/>
                  <a:lumOff val="2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5" name="Arc 47">
              <a:extLst>
                <a:ext uri="{FF2B5EF4-FFF2-40B4-BE49-F238E27FC236}">
                  <a16:creationId xmlns:a16="http://schemas.microsoft.com/office/drawing/2014/main" id="{BAB3493B-0633-F805-EAE2-F104DC71D026}"/>
                </a:ext>
              </a:extLst>
            </p:cNvPr>
            <p:cNvSpPr/>
            <p:nvPr userDrawn="1"/>
          </p:nvSpPr>
          <p:spPr>
            <a:xfrm>
              <a:off x="6096000" y="3357980"/>
              <a:ext cx="1307811" cy="1307812"/>
            </a:xfrm>
            <a:prstGeom prst="ellipse">
              <a:avLst/>
            </a:prstGeom>
            <a:ln w="57150">
              <a:solidFill>
                <a:schemeClr val="tx1">
                  <a:lumMod val="75000"/>
                  <a:lumOff val="2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6" name="Arc 48">
              <a:extLst>
                <a:ext uri="{FF2B5EF4-FFF2-40B4-BE49-F238E27FC236}">
                  <a16:creationId xmlns:a16="http://schemas.microsoft.com/office/drawing/2014/main" id="{6D904B10-FEA0-430E-1D9F-3AFF714CA144}"/>
                </a:ext>
              </a:extLst>
            </p:cNvPr>
            <p:cNvSpPr/>
            <p:nvPr userDrawn="1"/>
          </p:nvSpPr>
          <p:spPr>
            <a:xfrm flipV="1">
              <a:off x="7403811" y="3357980"/>
              <a:ext cx="1307811" cy="1307812"/>
            </a:xfrm>
            <a:prstGeom prst="ellipse">
              <a:avLst/>
            </a:prstGeom>
            <a:ln w="57150">
              <a:solidFill>
                <a:schemeClr val="tx1">
                  <a:lumMod val="75000"/>
                  <a:lumOff val="2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7" name="Arc 47">
              <a:extLst>
                <a:ext uri="{FF2B5EF4-FFF2-40B4-BE49-F238E27FC236}">
                  <a16:creationId xmlns:a16="http://schemas.microsoft.com/office/drawing/2014/main" id="{7321788F-60E5-E432-F88B-8FA1F88E81FE}"/>
                </a:ext>
              </a:extLst>
            </p:cNvPr>
            <p:cNvSpPr/>
            <p:nvPr userDrawn="1"/>
          </p:nvSpPr>
          <p:spPr>
            <a:xfrm>
              <a:off x="3480378" y="3357980"/>
              <a:ext cx="1307811" cy="1307812"/>
            </a:xfrm>
            <a:prstGeom prst="ellipse">
              <a:avLst/>
            </a:prstGeom>
            <a:ln w="57150">
              <a:solidFill>
                <a:schemeClr val="tx1">
                  <a:lumMod val="75000"/>
                  <a:lumOff val="2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1" name="Arc 48">
              <a:extLst>
                <a:ext uri="{FF2B5EF4-FFF2-40B4-BE49-F238E27FC236}">
                  <a16:creationId xmlns:a16="http://schemas.microsoft.com/office/drawing/2014/main" id="{DB3FF764-2681-4862-6B4A-6AB165D97309}"/>
                </a:ext>
              </a:extLst>
            </p:cNvPr>
            <p:cNvSpPr/>
            <p:nvPr userDrawn="1"/>
          </p:nvSpPr>
          <p:spPr>
            <a:xfrm flipV="1">
              <a:off x="4788189" y="3357980"/>
              <a:ext cx="1307811" cy="1307812"/>
            </a:xfrm>
            <a:prstGeom prst="ellipse">
              <a:avLst/>
            </a:prstGeom>
            <a:ln w="57150">
              <a:solidFill>
                <a:schemeClr val="tx1">
                  <a:lumMod val="75000"/>
                  <a:lumOff val="2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2" name="Arc 21">
              <a:extLst>
                <a:ext uri="{FF2B5EF4-FFF2-40B4-BE49-F238E27FC236}">
                  <a16:creationId xmlns:a16="http://schemas.microsoft.com/office/drawing/2014/main" id="{9F48BF63-6577-A129-5E9D-C964E089C301}"/>
                </a:ext>
              </a:extLst>
            </p:cNvPr>
            <p:cNvSpPr/>
            <p:nvPr userDrawn="1"/>
          </p:nvSpPr>
          <p:spPr>
            <a:xfrm>
              <a:off x="3480378"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3" name="Arc 22">
              <a:extLst>
                <a:ext uri="{FF2B5EF4-FFF2-40B4-BE49-F238E27FC236}">
                  <a16:creationId xmlns:a16="http://schemas.microsoft.com/office/drawing/2014/main" id="{DC817092-36E1-9F2E-7A9F-C1C1BA0EDDE2}"/>
                </a:ext>
              </a:extLst>
            </p:cNvPr>
            <p:cNvSpPr/>
            <p:nvPr userDrawn="1"/>
          </p:nvSpPr>
          <p:spPr>
            <a:xfrm flipV="1">
              <a:off x="4788189"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4" name="Arc 23">
              <a:extLst>
                <a:ext uri="{FF2B5EF4-FFF2-40B4-BE49-F238E27FC236}">
                  <a16:creationId xmlns:a16="http://schemas.microsoft.com/office/drawing/2014/main" id="{BBEDDCCC-D2F6-CB96-E105-E76320D1A6BA}"/>
                </a:ext>
              </a:extLst>
            </p:cNvPr>
            <p:cNvSpPr/>
            <p:nvPr userDrawn="1"/>
          </p:nvSpPr>
          <p:spPr>
            <a:xfrm>
              <a:off x="6096000"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5" name="Arc 24">
              <a:extLst>
                <a:ext uri="{FF2B5EF4-FFF2-40B4-BE49-F238E27FC236}">
                  <a16:creationId xmlns:a16="http://schemas.microsoft.com/office/drawing/2014/main" id="{ACCA5710-2188-192B-BA07-258251BE2958}"/>
                </a:ext>
              </a:extLst>
            </p:cNvPr>
            <p:cNvSpPr/>
            <p:nvPr userDrawn="1"/>
          </p:nvSpPr>
          <p:spPr>
            <a:xfrm flipV="1">
              <a:off x="7403811"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7" name="Arc 26">
              <a:extLst>
                <a:ext uri="{FF2B5EF4-FFF2-40B4-BE49-F238E27FC236}">
                  <a16:creationId xmlns:a16="http://schemas.microsoft.com/office/drawing/2014/main" id="{77038E81-AFCA-297C-B59C-35E69E539FB7}"/>
                </a:ext>
              </a:extLst>
            </p:cNvPr>
            <p:cNvSpPr/>
            <p:nvPr userDrawn="1"/>
          </p:nvSpPr>
          <p:spPr>
            <a:xfrm>
              <a:off x="8711622"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grpSp>
    </p:spTree>
    <p:extLst>
      <p:ext uri="{BB962C8B-B14F-4D97-AF65-F5344CB8AC3E}">
        <p14:creationId xmlns:p14="http://schemas.microsoft.com/office/powerpoint/2010/main" val="41935043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meline I60V8">
    <p:spTree>
      <p:nvGrpSpPr>
        <p:cNvPr id="1" name=""/>
        <p:cNvGrpSpPr/>
        <p:nvPr/>
      </p:nvGrpSpPr>
      <p:grpSpPr>
        <a:xfrm>
          <a:off x="0" y="0"/>
          <a:ext cx="0" cy="0"/>
          <a:chOff x="0" y="0"/>
          <a:chExt cx="0" cy="0"/>
        </a:xfrm>
      </p:grpSpPr>
      <p:sp>
        <p:nvSpPr>
          <p:cNvPr id="8" name="Line">
            <a:extLst>
              <a:ext uri="{FF2B5EF4-FFF2-40B4-BE49-F238E27FC236}">
                <a16:creationId xmlns:a16="http://schemas.microsoft.com/office/drawing/2014/main" id="{A2F605B9-DD22-872B-689D-2D7562F0DAA7}"/>
              </a:ext>
            </a:extLst>
          </p:cNvPr>
          <p:cNvSpPr/>
          <p:nvPr userDrawn="1"/>
        </p:nvSpPr>
        <p:spPr>
          <a:xfrm>
            <a:off x="440532" y="4485581"/>
            <a:ext cx="8259257" cy="0"/>
          </a:xfrm>
          <a:prstGeom prst="line">
            <a:avLst/>
          </a:prstGeom>
          <a:ln w="12700">
            <a:solidFill>
              <a:schemeClr val="accent1"/>
            </a:solidFill>
            <a:miter/>
          </a:ln>
        </p:spPr>
        <p:txBody>
          <a:bodyPr lIns="25717" rIns="25717"/>
          <a:lstStyle/>
          <a:p>
            <a:pPr lvl="0"/>
            <a:endParaRPr sz="1013"/>
          </a:p>
        </p:txBody>
      </p:sp>
      <p:sp>
        <p:nvSpPr>
          <p:cNvPr id="2" name="Title 1">
            <a:extLst>
              <a:ext uri="{FF2B5EF4-FFF2-40B4-BE49-F238E27FC236}">
                <a16:creationId xmlns:a16="http://schemas.microsoft.com/office/drawing/2014/main" id="{78C2D45A-2EAF-4A31-8BAE-AD989F7DA5B0}"/>
              </a:ext>
            </a:extLst>
          </p:cNvPr>
          <p:cNvSpPr>
            <a:spLocks noGrp="1"/>
          </p:cNvSpPr>
          <p:nvPr>
            <p:ph type="title"/>
          </p:nvPr>
        </p:nvSpPr>
        <p:spPr>
          <a:xfrm>
            <a:off x="440531" y="438151"/>
            <a:ext cx="8262938" cy="697706"/>
          </a:xfrm>
        </p:spPr>
        <p:txBody>
          <a:bodyPr wrap="square" anchor="t">
            <a:noAutofit/>
          </a:bodyPr>
          <a:lstStyle>
            <a:lvl1pPr>
              <a:defRPr sz="3300" b="0">
                <a:latin typeface="+mj-lt"/>
              </a:defRPr>
            </a:lvl1pPr>
          </a:lstStyle>
          <a:p>
            <a:r>
              <a:rPr lang="en-US"/>
              <a:t>Click to edit Master title</a:t>
            </a:r>
          </a:p>
        </p:txBody>
      </p:sp>
      <p:sp>
        <p:nvSpPr>
          <p:cNvPr id="30" name="Text Placeholder 29">
            <a:extLst>
              <a:ext uri="{FF2B5EF4-FFF2-40B4-BE49-F238E27FC236}">
                <a16:creationId xmlns:a16="http://schemas.microsoft.com/office/drawing/2014/main" id="{A0291D71-218F-D9A9-2622-7DB85D8925E4}"/>
              </a:ext>
            </a:extLst>
          </p:cNvPr>
          <p:cNvSpPr>
            <a:spLocks noGrp="1" noChangeAspect="1"/>
          </p:cNvSpPr>
          <p:nvPr>
            <p:ph type="body" sz="quarter" idx="28" hasCustomPrompt="1"/>
          </p:nvPr>
        </p:nvSpPr>
        <p:spPr>
          <a:xfrm>
            <a:off x="2091156" y="2250434"/>
            <a:ext cx="115369" cy="162000"/>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5" name="Text Placeholder 10">
            <a:extLst>
              <a:ext uri="{FF2B5EF4-FFF2-40B4-BE49-F238E27FC236}">
                <a16:creationId xmlns:a16="http://schemas.microsoft.com/office/drawing/2014/main" id="{6C7187E5-9CB0-DE77-CB11-15E8C3DB51E4}"/>
              </a:ext>
            </a:extLst>
          </p:cNvPr>
          <p:cNvSpPr>
            <a:spLocks noGrp="1"/>
          </p:cNvSpPr>
          <p:nvPr>
            <p:ph type="body" sz="quarter" idx="13"/>
          </p:nvPr>
        </p:nvSpPr>
        <p:spPr>
          <a:xfrm>
            <a:off x="1520429" y="1612289"/>
            <a:ext cx="1256823" cy="591300"/>
          </a:xfrm>
        </p:spPr>
        <p:txBody>
          <a:bodyPr>
            <a:noAutofit/>
          </a:bodyPr>
          <a:lstStyle>
            <a:lvl1pPr marL="0" indent="0" algn="ctr">
              <a:lnSpc>
                <a:spcPct val="100000"/>
              </a:lnSpc>
              <a:spcBef>
                <a:spcPts val="0"/>
              </a:spcBef>
              <a:buNone/>
              <a:defRPr sz="900">
                <a:solidFill>
                  <a:schemeClr val="tx2"/>
                </a:solidFill>
              </a:defRPr>
            </a:lvl1pPr>
          </a:lstStyle>
          <a:p>
            <a:pPr lvl="0"/>
            <a:r>
              <a:rPr lang="en-US"/>
              <a:t>Click to edit Master text styles</a:t>
            </a:r>
          </a:p>
        </p:txBody>
      </p:sp>
      <p:sp>
        <p:nvSpPr>
          <p:cNvPr id="6" name="Text Placeholder 10">
            <a:extLst>
              <a:ext uri="{FF2B5EF4-FFF2-40B4-BE49-F238E27FC236}">
                <a16:creationId xmlns:a16="http://schemas.microsoft.com/office/drawing/2014/main" id="{7232E8A5-6B09-7349-2403-BC94FA614B1C}"/>
              </a:ext>
            </a:extLst>
          </p:cNvPr>
          <p:cNvSpPr>
            <a:spLocks noGrp="1"/>
          </p:cNvSpPr>
          <p:nvPr>
            <p:ph type="body" sz="quarter" idx="14"/>
          </p:nvPr>
        </p:nvSpPr>
        <p:spPr>
          <a:xfrm>
            <a:off x="1520429" y="1158307"/>
            <a:ext cx="1256823" cy="452005"/>
          </a:xfrm>
        </p:spPr>
        <p:txBody>
          <a:bodyPr anchor="b">
            <a:noAutofit/>
          </a:bodyPr>
          <a:lstStyle>
            <a:lvl1pPr marL="0" indent="0" algn="ctr">
              <a:lnSpc>
                <a:spcPct val="100000"/>
              </a:lnSpc>
              <a:spcBef>
                <a:spcPts val="0"/>
              </a:spcBef>
              <a:buNone/>
              <a:defRPr sz="1050" b="1">
                <a:solidFill>
                  <a:schemeClr val="tx1">
                    <a:lumMod val="75000"/>
                    <a:lumOff val="25000"/>
                  </a:schemeClr>
                </a:solidFill>
              </a:defRPr>
            </a:lvl1pPr>
          </a:lstStyle>
          <a:p>
            <a:pPr lvl="0"/>
            <a:r>
              <a:rPr lang="en-US"/>
              <a:t>Click to edit Master text styles</a:t>
            </a:r>
          </a:p>
        </p:txBody>
      </p:sp>
      <p:sp>
        <p:nvSpPr>
          <p:cNvPr id="9" name="Text Placeholder 10">
            <a:extLst>
              <a:ext uri="{FF2B5EF4-FFF2-40B4-BE49-F238E27FC236}">
                <a16:creationId xmlns:a16="http://schemas.microsoft.com/office/drawing/2014/main" id="{E8615F10-68C5-1996-CA95-B27855937F31}"/>
              </a:ext>
            </a:extLst>
          </p:cNvPr>
          <p:cNvSpPr>
            <a:spLocks noGrp="1"/>
          </p:cNvSpPr>
          <p:nvPr>
            <p:ph type="body" sz="quarter" idx="15" hasCustomPrompt="1"/>
          </p:nvPr>
        </p:nvSpPr>
        <p:spPr>
          <a:xfrm>
            <a:off x="1677690" y="2694433"/>
            <a:ext cx="942300" cy="238286"/>
          </a:xfrm>
        </p:spPr>
        <p:txBody>
          <a:bodyPr anchor="ctr">
            <a:noAutofit/>
          </a:bodyPr>
          <a:lstStyle>
            <a:lvl1pPr marL="0" indent="0" algn="ctr">
              <a:lnSpc>
                <a:spcPct val="100000"/>
              </a:lnSpc>
              <a:spcBef>
                <a:spcPts val="0"/>
              </a:spcBef>
              <a:buNone/>
              <a:defRPr sz="975" b="1">
                <a:solidFill>
                  <a:schemeClr val="tx1">
                    <a:lumMod val="75000"/>
                    <a:lumOff val="25000"/>
                  </a:schemeClr>
                </a:solidFill>
              </a:defRPr>
            </a:lvl1pPr>
          </a:lstStyle>
          <a:p>
            <a:pPr lvl="0"/>
            <a:r>
              <a:rPr lang="en-US"/>
              <a:t>Milestone</a:t>
            </a:r>
          </a:p>
        </p:txBody>
      </p:sp>
      <p:sp>
        <p:nvSpPr>
          <p:cNvPr id="51" name="Text Placeholder 29">
            <a:extLst>
              <a:ext uri="{FF2B5EF4-FFF2-40B4-BE49-F238E27FC236}">
                <a16:creationId xmlns:a16="http://schemas.microsoft.com/office/drawing/2014/main" id="{53323434-68DF-9125-D566-F1BACDE11E4B}"/>
              </a:ext>
            </a:extLst>
          </p:cNvPr>
          <p:cNvSpPr>
            <a:spLocks noGrp="1" noChangeAspect="1"/>
          </p:cNvSpPr>
          <p:nvPr>
            <p:ph type="body" sz="quarter" idx="29" hasCustomPrompt="1"/>
          </p:nvPr>
        </p:nvSpPr>
        <p:spPr>
          <a:xfrm>
            <a:off x="3032829" y="3231319"/>
            <a:ext cx="115369" cy="162000"/>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52" name="Text Placeholder 10">
            <a:extLst>
              <a:ext uri="{FF2B5EF4-FFF2-40B4-BE49-F238E27FC236}">
                <a16:creationId xmlns:a16="http://schemas.microsoft.com/office/drawing/2014/main" id="{BA71903A-36DE-91C7-EFA2-D90099718329}"/>
              </a:ext>
            </a:extLst>
          </p:cNvPr>
          <p:cNvSpPr>
            <a:spLocks noGrp="1"/>
          </p:cNvSpPr>
          <p:nvPr>
            <p:ph type="body" sz="quarter" idx="30"/>
          </p:nvPr>
        </p:nvSpPr>
        <p:spPr>
          <a:xfrm>
            <a:off x="2495765" y="3903272"/>
            <a:ext cx="1256823" cy="591300"/>
          </a:xfrm>
        </p:spPr>
        <p:txBody>
          <a:bodyPr>
            <a:noAutofit/>
          </a:bodyPr>
          <a:lstStyle>
            <a:lvl1pPr marL="0" indent="0" algn="ctr">
              <a:lnSpc>
                <a:spcPct val="100000"/>
              </a:lnSpc>
              <a:spcBef>
                <a:spcPts val="0"/>
              </a:spcBef>
              <a:buNone/>
              <a:defRPr sz="900">
                <a:solidFill>
                  <a:schemeClr val="tx2"/>
                </a:solidFill>
              </a:defRPr>
            </a:lvl1pPr>
          </a:lstStyle>
          <a:p>
            <a:pPr lvl="0"/>
            <a:r>
              <a:rPr lang="en-US"/>
              <a:t>Click to edit Master text styles</a:t>
            </a:r>
          </a:p>
        </p:txBody>
      </p:sp>
      <p:sp>
        <p:nvSpPr>
          <p:cNvPr id="53" name="Text Placeholder 10">
            <a:extLst>
              <a:ext uri="{FF2B5EF4-FFF2-40B4-BE49-F238E27FC236}">
                <a16:creationId xmlns:a16="http://schemas.microsoft.com/office/drawing/2014/main" id="{D3DFFB25-896C-3EDE-6055-EE468DBDD581}"/>
              </a:ext>
            </a:extLst>
          </p:cNvPr>
          <p:cNvSpPr>
            <a:spLocks noGrp="1"/>
          </p:cNvSpPr>
          <p:nvPr>
            <p:ph type="body" sz="quarter" idx="31"/>
          </p:nvPr>
        </p:nvSpPr>
        <p:spPr>
          <a:xfrm>
            <a:off x="2495765" y="3449290"/>
            <a:ext cx="1256823" cy="452005"/>
          </a:xfrm>
        </p:spPr>
        <p:txBody>
          <a:bodyPr anchor="b">
            <a:noAutofit/>
          </a:bodyPr>
          <a:lstStyle>
            <a:lvl1pPr marL="0" indent="0" algn="ctr">
              <a:lnSpc>
                <a:spcPct val="100000"/>
              </a:lnSpc>
              <a:spcBef>
                <a:spcPts val="0"/>
              </a:spcBef>
              <a:buNone/>
              <a:defRPr sz="1050" b="1">
                <a:solidFill>
                  <a:schemeClr val="tx1">
                    <a:lumMod val="75000"/>
                    <a:lumOff val="25000"/>
                  </a:schemeClr>
                </a:solidFill>
              </a:defRPr>
            </a:lvl1pPr>
          </a:lstStyle>
          <a:p>
            <a:pPr lvl="0"/>
            <a:r>
              <a:rPr lang="en-US"/>
              <a:t>Click to edit Master text styles</a:t>
            </a:r>
          </a:p>
        </p:txBody>
      </p:sp>
      <p:sp>
        <p:nvSpPr>
          <p:cNvPr id="54" name="Text Placeholder 10">
            <a:extLst>
              <a:ext uri="{FF2B5EF4-FFF2-40B4-BE49-F238E27FC236}">
                <a16:creationId xmlns:a16="http://schemas.microsoft.com/office/drawing/2014/main" id="{73D90FC2-7F19-F7F9-BC95-F4787D4A8104}"/>
              </a:ext>
            </a:extLst>
          </p:cNvPr>
          <p:cNvSpPr>
            <a:spLocks noGrp="1"/>
          </p:cNvSpPr>
          <p:nvPr>
            <p:ph type="body" sz="quarter" idx="32" hasCustomPrompt="1"/>
          </p:nvPr>
        </p:nvSpPr>
        <p:spPr>
          <a:xfrm>
            <a:off x="2630186" y="2694433"/>
            <a:ext cx="942300" cy="238286"/>
          </a:xfrm>
        </p:spPr>
        <p:txBody>
          <a:bodyPr anchor="ctr">
            <a:noAutofit/>
          </a:bodyPr>
          <a:lstStyle>
            <a:lvl1pPr marL="0" indent="0" algn="ctr">
              <a:lnSpc>
                <a:spcPct val="100000"/>
              </a:lnSpc>
              <a:spcBef>
                <a:spcPts val="0"/>
              </a:spcBef>
              <a:buNone/>
              <a:defRPr sz="975" b="1">
                <a:solidFill>
                  <a:schemeClr val="tx1">
                    <a:lumMod val="75000"/>
                    <a:lumOff val="25000"/>
                  </a:schemeClr>
                </a:solidFill>
              </a:defRPr>
            </a:lvl1pPr>
          </a:lstStyle>
          <a:p>
            <a:pPr lvl="0"/>
            <a:r>
              <a:rPr lang="en-US"/>
              <a:t>Milestone</a:t>
            </a:r>
          </a:p>
        </p:txBody>
      </p:sp>
      <p:sp>
        <p:nvSpPr>
          <p:cNvPr id="55" name="Text Placeholder 29">
            <a:extLst>
              <a:ext uri="{FF2B5EF4-FFF2-40B4-BE49-F238E27FC236}">
                <a16:creationId xmlns:a16="http://schemas.microsoft.com/office/drawing/2014/main" id="{D4F2ECCC-C38D-BBB9-2E75-720DFAEE01CD}"/>
              </a:ext>
            </a:extLst>
          </p:cNvPr>
          <p:cNvSpPr>
            <a:spLocks noGrp="1" noChangeAspect="1"/>
          </p:cNvSpPr>
          <p:nvPr>
            <p:ph type="body" sz="quarter" idx="33" hasCustomPrompt="1"/>
          </p:nvPr>
        </p:nvSpPr>
        <p:spPr>
          <a:xfrm>
            <a:off x="4018422" y="2250385"/>
            <a:ext cx="115369" cy="162000"/>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56" name="Text Placeholder 10">
            <a:extLst>
              <a:ext uri="{FF2B5EF4-FFF2-40B4-BE49-F238E27FC236}">
                <a16:creationId xmlns:a16="http://schemas.microsoft.com/office/drawing/2014/main" id="{67121663-70D4-3BF1-D4EF-1A9B305BD451}"/>
              </a:ext>
            </a:extLst>
          </p:cNvPr>
          <p:cNvSpPr>
            <a:spLocks noGrp="1"/>
          </p:cNvSpPr>
          <p:nvPr>
            <p:ph type="body" sz="quarter" idx="34"/>
          </p:nvPr>
        </p:nvSpPr>
        <p:spPr>
          <a:xfrm>
            <a:off x="3471101" y="1612289"/>
            <a:ext cx="1256823" cy="591300"/>
          </a:xfrm>
        </p:spPr>
        <p:txBody>
          <a:bodyPr>
            <a:noAutofit/>
          </a:bodyPr>
          <a:lstStyle>
            <a:lvl1pPr marL="0" indent="0" algn="ctr">
              <a:lnSpc>
                <a:spcPct val="100000"/>
              </a:lnSpc>
              <a:spcBef>
                <a:spcPts val="0"/>
              </a:spcBef>
              <a:buNone/>
              <a:defRPr sz="900">
                <a:solidFill>
                  <a:schemeClr val="tx2"/>
                </a:solidFill>
              </a:defRPr>
            </a:lvl1pPr>
          </a:lstStyle>
          <a:p>
            <a:pPr lvl="0"/>
            <a:r>
              <a:rPr lang="en-US"/>
              <a:t>Click to edit Master text styles</a:t>
            </a:r>
          </a:p>
        </p:txBody>
      </p:sp>
      <p:sp>
        <p:nvSpPr>
          <p:cNvPr id="57" name="Text Placeholder 10">
            <a:extLst>
              <a:ext uri="{FF2B5EF4-FFF2-40B4-BE49-F238E27FC236}">
                <a16:creationId xmlns:a16="http://schemas.microsoft.com/office/drawing/2014/main" id="{A81A776E-11F9-71B1-4551-15342D48D672}"/>
              </a:ext>
            </a:extLst>
          </p:cNvPr>
          <p:cNvSpPr>
            <a:spLocks noGrp="1"/>
          </p:cNvSpPr>
          <p:nvPr>
            <p:ph type="body" sz="quarter" idx="35"/>
          </p:nvPr>
        </p:nvSpPr>
        <p:spPr>
          <a:xfrm>
            <a:off x="3471101" y="1158307"/>
            <a:ext cx="1256823" cy="452005"/>
          </a:xfrm>
        </p:spPr>
        <p:txBody>
          <a:bodyPr anchor="b">
            <a:noAutofit/>
          </a:bodyPr>
          <a:lstStyle>
            <a:lvl1pPr marL="0" indent="0" algn="ctr">
              <a:lnSpc>
                <a:spcPct val="100000"/>
              </a:lnSpc>
              <a:spcBef>
                <a:spcPts val="0"/>
              </a:spcBef>
              <a:buNone/>
              <a:defRPr sz="1050" b="1">
                <a:solidFill>
                  <a:schemeClr val="tx1">
                    <a:lumMod val="75000"/>
                    <a:lumOff val="25000"/>
                  </a:schemeClr>
                </a:solidFill>
              </a:defRPr>
            </a:lvl1pPr>
          </a:lstStyle>
          <a:p>
            <a:pPr lvl="0"/>
            <a:r>
              <a:rPr lang="en-US"/>
              <a:t>Click to edit Master text styles</a:t>
            </a:r>
          </a:p>
        </p:txBody>
      </p:sp>
      <p:sp>
        <p:nvSpPr>
          <p:cNvPr id="58" name="Text Placeholder 10">
            <a:extLst>
              <a:ext uri="{FF2B5EF4-FFF2-40B4-BE49-F238E27FC236}">
                <a16:creationId xmlns:a16="http://schemas.microsoft.com/office/drawing/2014/main" id="{F94F1DAA-42A4-61E9-0754-1CCD3BCF29C2}"/>
              </a:ext>
            </a:extLst>
          </p:cNvPr>
          <p:cNvSpPr>
            <a:spLocks noGrp="1"/>
          </p:cNvSpPr>
          <p:nvPr>
            <p:ph type="body" sz="quarter" idx="36" hasCustomPrompt="1"/>
          </p:nvPr>
        </p:nvSpPr>
        <p:spPr>
          <a:xfrm>
            <a:off x="3611667" y="2694433"/>
            <a:ext cx="942300" cy="238286"/>
          </a:xfrm>
        </p:spPr>
        <p:txBody>
          <a:bodyPr anchor="ctr">
            <a:noAutofit/>
          </a:bodyPr>
          <a:lstStyle>
            <a:lvl1pPr marL="0" indent="0" algn="ctr">
              <a:lnSpc>
                <a:spcPct val="100000"/>
              </a:lnSpc>
              <a:spcBef>
                <a:spcPts val="0"/>
              </a:spcBef>
              <a:buNone/>
              <a:defRPr sz="975" b="1">
                <a:solidFill>
                  <a:schemeClr val="tx1">
                    <a:lumMod val="75000"/>
                    <a:lumOff val="25000"/>
                  </a:schemeClr>
                </a:solidFill>
              </a:defRPr>
            </a:lvl1pPr>
          </a:lstStyle>
          <a:p>
            <a:pPr lvl="0"/>
            <a:r>
              <a:rPr lang="en-US"/>
              <a:t>Milestone</a:t>
            </a:r>
          </a:p>
        </p:txBody>
      </p:sp>
      <p:sp>
        <p:nvSpPr>
          <p:cNvPr id="59" name="Text Placeholder 29">
            <a:extLst>
              <a:ext uri="{FF2B5EF4-FFF2-40B4-BE49-F238E27FC236}">
                <a16:creationId xmlns:a16="http://schemas.microsoft.com/office/drawing/2014/main" id="{4898336E-E248-EF46-BA8B-2BF1CFFAB124}"/>
              </a:ext>
            </a:extLst>
          </p:cNvPr>
          <p:cNvSpPr>
            <a:spLocks noGrp="1" noChangeAspect="1"/>
          </p:cNvSpPr>
          <p:nvPr>
            <p:ph type="body" sz="quarter" idx="37" hasCustomPrompt="1"/>
          </p:nvPr>
        </p:nvSpPr>
        <p:spPr>
          <a:xfrm>
            <a:off x="5004015" y="3231319"/>
            <a:ext cx="115369" cy="162000"/>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60" name="Text Placeholder 10">
            <a:extLst>
              <a:ext uri="{FF2B5EF4-FFF2-40B4-BE49-F238E27FC236}">
                <a16:creationId xmlns:a16="http://schemas.microsoft.com/office/drawing/2014/main" id="{5E6913C8-FB03-CD49-906E-DD4060DBAD6E}"/>
              </a:ext>
            </a:extLst>
          </p:cNvPr>
          <p:cNvSpPr>
            <a:spLocks noGrp="1"/>
          </p:cNvSpPr>
          <p:nvPr>
            <p:ph type="body" sz="quarter" idx="38"/>
          </p:nvPr>
        </p:nvSpPr>
        <p:spPr>
          <a:xfrm>
            <a:off x="4446437" y="3903272"/>
            <a:ext cx="1256823" cy="591300"/>
          </a:xfrm>
        </p:spPr>
        <p:txBody>
          <a:bodyPr>
            <a:noAutofit/>
          </a:bodyPr>
          <a:lstStyle>
            <a:lvl1pPr marL="0" indent="0" algn="ctr">
              <a:lnSpc>
                <a:spcPct val="100000"/>
              </a:lnSpc>
              <a:spcBef>
                <a:spcPts val="0"/>
              </a:spcBef>
              <a:buNone/>
              <a:defRPr sz="900">
                <a:solidFill>
                  <a:schemeClr val="tx2"/>
                </a:solidFill>
              </a:defRPr>
            </a:lvl1pPr>
          </a:lstStyle>
          <a:p>
            <a:pPr lvl="0"/>
            <a:r>
              <a:rPr lang="en-US"/>
              <a:t>Click to edit Master text styles</a:t>
            </a:r>
          </a:p>
        </p:txBody>
      </p:sp>
      <p:sp>
        <p:nvSpPr>
          <p:cNvPr id="61" name="Text Placeholder 10">
            <a:extLst>
              <a:ext uri="{FF2B5EF4-FFF2-40B4-BE49-F238E27FC236}">
                <a16:creationId xmlns:a16="http://schemas.microsoft.com/office/drawing/2014/main" id="{44F6B3A7-AADA-116E-D6BB-28E7532917D1}"/>
              </a:ext>
            </a:extLst>
          </p:cNvPr>
          <p:cNvSpPr>
            <a:spLocks noGrp="1"/>
          </p:cNvSpPr>
          <p:nvPr>
            <p:ph type="body" sz="quarter" idx="39"/>
          </p:nvPr>
        </p:nvSpPr>
        <p:spPr>
          <a:xfrm>
            <a:off x="4446437" y="3449290"/>
            <a:ext cx="1256823" cy="452005"/>
          </a:xfrm>
        </p:spPr>
        <p:txBody>
          <a:bodyPr anchor="b">
            <a:noAutofit/>
          </a:bodyPr>
          <a:lstStyle>
            <a:lvl1pPr marL="0" indent="0" algn="ctr">
              <a:lnSpc>
                <a:spcPct val="100000"/>
              </a:lnSpc>
              <a:spcBef>
                <a:spcPts val="0"/>
              </a:spcBef>
              <a:buNone/>
              <a:defRPr sz="1050" b="1">
                <a:solidFill>
                  <a:schemeClr val="tx1">
                    <a:lumMod val="75000"/>
                    <a:lumOff val="25000"/>
                  </a:schemeClr>
                </a:solidFill>
              </a:defRPr>
            </a:lvl1pPr>
          </a:lstStyle>
          <a:p>
            <a:pPr lvl="0"/>
            <a:r>
              <a:rPr lang="en-US"/>
              <a:t>Click to edit Master text styles</a:t>
            </a:r>
          </a:p>
        </p:txBody>
      </p:sp>
      <p:sp>
        <p:nvSpPr>
          <p:cNvPr id="62" name="Text Placeholder 10">
            <a:extLst>
              <a:ext uri="{FF2B5EF4-FFF2-40B4-BE49-F238E27FC236}">
                <a16:creationId xmlns:a16="http://schemas.microsoft.com/office/drawing/2014/main" id="{13BB42D9-4570-1606-4E3F-18FD1A7AF46F}"/>
              </a:ext>
            </a:extLst>
          </p:cNvPr>
          <p:cNvSpPr>
            <a:spLocks noGrp="1"/>
          </p:cNvSpPr>
          <p:nvPr>
            <p:ph type="body" sz="quarter" idx="40" hasCustomPrompt="1"/>
          </p:nvPr>
        </p:nvSpPr>
        <p:spPr>
          <a:xfrm>
            <a:off x="4593149" y="2694433"/>
            <a:ext cx="942300" cy="238286"/>
          </a:xfrm>
        </p:spPr>
        <p:txBody>
          <a:bodyPr anchor="ctr">
            <a:noAutofit/>
          </a:bodyPr>
          <a:lstStyle>
            <a:lvl1pPr marL="0" indent="0" algn="ctr">
              <a:lnSpc>
                <a:spcPct val="100000"/>
              </a:lnSpc>
              <a:spcBef>
                <a:spcPts val="0"/>
              </a:spcBef>
              <a:buNone/>
              <a:defRPr sz="975" b="1">
                <a:solidFill>
                  <a:schemeClr val="tx1">
                    <a:lumMod val="75000"/>
                    <a:lumOff val="25000"/>
                  </a:schemeClr>
                </a:solidFill>
              </a:defRPr>
            </a:lvl1pPr>
          </a:lstStyle>
          <a:p>
            <a:pPr lvl="0"/>
            <a:r>
              <a:rPr lang="en-US"/>
              <a:t>Milestone</a:t>
            </a:r>
          </a:p>
        </p:txBody>
      </p:sp>
      <p:sp>
        <p:nvSpPr>
          <p:cNvPr id="63" name="Text Placeholder 29">
            <a:extLst>
              <a:ext uri="{FF2B5EF4-FFF2-40B4-BE49-F238E27FC236}">
                <a16:creationId xmlns:a16="http://schemas.microsoft.com/office/drawing/2014/main" id="{1BFCBE9E-B1A3-4422-5CF2-9541FA3C5246}"/>
              </a:ext>
            </a:extLst>
          </p:cNvPr>
          <p:cNvSpPr>
            <a:spLocks noGrp="1" noChangeAspect="1"/>
          </p:cNvSpPr>
          <p:nvPr>
            <p:ph type="body" sz="quarter" idx="41" hasCustomPrompt="1"/>
          </p:nvPr>
        </p:nvSpPr>
        <p:spPr>
          <a:xfrm>
            <a:off x="5989608" y="2250385"/>
            <a:ext cx="115369" cy="162000"/>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64" name="Text Placeholder 10">
            <a:extLst>
              <a:ext uri="{FF2B5EF4-FFF2-40B4-BE49-F238E27FC236}">
                <a16:creationId xmlns:a16="http://schemas.microsoft.com/office/drawing/2014/main" id="{DABCB3F4-0842-933F-B8A6-7DEE28D99F1C}"/>
              </a:ext>
            </a:extLst>
          </p:cNvPr>
          <p:cNvSpPr>
            <a:spLocks noGrp="1"/>
          </p:cNvSpPr>
          <p:nvPr>
            <p:ph type="body" sz="quarter" idx="42"/>
          </p:nvPr>
        </p:nvSpPr>
        <p:spPr>
          <a:xfrm>
            <a:off x="5421773" y="1615572"/>
            <a:ext cx="1256823" cy="591300"/>
          </a:xfrm>
        </p:spPr>
        <p:txBody>
          <a:bodyPr>
            <a:noAutofit/>
          </a:bodyPr>
          <a:lstStyle>
            <a:lvl1pPr marL="0" indent="0" algn="ctr">
              <a:lnSpc>
                <a:spcPct val="100000"/>
              </a:lnSpc>
              <a:spcBef>
                <a:spcPts val="0"/>
              </a:spcBef>
              <a:buNone/>
              <a:defRPr sz="900">
                <a:solidFill>
                  <a:schemeClr val="tx2"/>
                </a:solidFill>
              </a:defRPr>
            </a:lvl1pPr>
          </a:lstStyle>
          <a:p>
            <a:pPr lvl="0"/>
            <a:r>
              <a:rPr lang="en-US"/>
              <a:t>Click to edit Master text styles</a:t>
            </a:r>
          </a:p>
        </p:txBody>
      </p:sp>
      <p:sp>
        <p:nvSpPr>
          <p:cNvPr id="65" name="Text Placeholder 10">
            <a:extLst>
              <a:ext uri="{FF2B5EF4-FFF2-40B4-BE49-F238E27FC236}">
                <a16:creationId xmlns:a16="http://schemas.microsoft.com/office/drawing/2014/main" id="{D303EBE3-D758-CFCE-E6DE-CDF0FC2B99A9}"/>
              </a:ext>
            </a:extLst>
          </p:cNvPr>
          <p:cNvSpPr>
            <a:spLocks noGrp="1"/>
          </p:cNvSpPr>
          <p:nvPr>
            <p:ph type="body" sz="quarter" idx="43"/>
          </p:nvPr>
        </p:nvSpPr>
        <p:spPr>
          <a:xfrm>
            <a:off x="5421773" y="1161590"/>
            <a:ext cx="1256823" cy="452005"/>
          </a:xfrm>
        </p:spPr>
        <p:txBody>
          <a:bodyPr anchor="b">
            <a:noAutofit/>
          </a:bodyPr>
          <a:lstStyle>
            <a:lvl1pPr marL="0" indent="0" algn="ctr">
              <a:lnSpc>
                <a:spcPct val="100000"/>
              </a:lnSpc>
              <a:spcBef>
                <a:spcPts val="0"/>
              </a:spcBef>
              <a:buNone/>
              <a:defRPr sz="1050" b="1">
                <a:solidFill>
                  <a:schemeClr val="tx1">
                    <a:lumMod val="75000"/>
                    <a:lumOff val="25000"/>
                  </a:schemeClr>
                </a:solidFill>
              </a:defRPr>
            </a:lvl1pPr>
          </a:lstStyle>
          <a:p>
            <a:pPr lvl="0"/>
            <a:r>
              <a:rPr lang="en-US"/>
              <a:t>Click to edit Master text styles</a:t>
            </a:r>
          </a:p>
        </p:txBody>
      </p:sp>
      <p:sp>
        <p:nvSpPr>
          <p:cNvPr id="66" name="Text Placeholder 10">
            <a:extLst>
              <a:ext uri="{FF2B5EF4-FFF2-40B4-BE49-F238E27FC236}">
                <a16:creationId xmlns:a16="http://schemas.microsoft.com/office/drawing/2014/main" id="{FE08EFEF-081F-D74C-0DBF-EC347C017AE3}"/>
              </a:ext>
            </a:extLst>
          </p:cNvPr>
          <p:cNvSpPr>
            <a:spLocks noGrp="1"/>
          </p:cNvSpPr>
          <p:nvPr>
            <p:ph type="body" sz="quarter" idx="44" hasCustomPrompt="1"/>
          </p:nvPr>
        </p:nvSpPr>
        <p:spPr>
          <a:xfrm>
            <a:off x="5574630" y="2694433"/>
            <a:ext cx="942300" cy="238286"/>
          </a:xfrm>
        </p:spPr>
        <p:txBody>
          <a:bodyPr anchor="ctr">
            <a:noAutofit/>
          </a:bodyPr>
          <a:lstStyle>
            <a:lvl1pPr marL="0" indent="0" algn="ctr">
              <a:lnSpc>
                <a:spcPct val="100000"/>
              </a:lnSpc>
              <a:spcBef>
                <a:spcPts val="0"/>
              </a:spcBef>
              <a:buNone/>
              <a:defRPr sz="975" b="1">
                <a:solidFill>
                  <a:schemeClr val="tx1">
                    <a:lumMod val="75000"/>
                    <a:lumOff val="25000"/>
                  </a:schemeClr>
                </a:solidFill>
              </a:defRPr>
            </a:lvl1pPr>
          </a:lstStyle>
          <a:p>
            <a:pPr lvl="0"/>
            <a:r>
              <a:rPr lang="en-US"/>
              <a:t>Milestone</a:t>
            </a:r>
          </a:p>
        </p:txBody>
      </p:sp>
      <p:sp>
        <p:nvSpPr>
          <p:cNvPr id="67" name="Text Placeholder 29">
            <a:extLst>
              <a:ext uri="{FF2B5EF4-FFF2-40B4-BE49-F238E27FC236}">
                <a16:creationId xmlns:a16="http://schemas.microsoft.com/office/drawing/2014/main" id="{4926351E-7AD1-9C95-1407-C314C0CC317B}"/>
              </a:ext>
            </a:extLst>
          </p:cNvPr>
          <p:cNvSpPr>
            <a:spLocks noGrp="1" noChangeAspect="1"/>
          </p:cNvSpPr>
          <p:nvPr>
            <p:ph type="body" sz="quarter" idx="45" hasCustomPrompt="1"/>
          </p:nvPr>
        </p:nvSpPr>
        <p:spPr>
          <a:xfrm>
            <a:off x="6967838" y="3231319"/>
            <a:ext cx="115369" cy="162000"/>
          </a:xfrm>
          <a:custGeom>
            <a:avLst/>
            <a:gdLst>
              <a:gd name="connsiteX0" fmla="*/ 0 w 226260"/>
              <a:gd name="connsiteY0" fmla="*/ 0 h 317714"/>
              <a:gd name="connsiteX1" fmla="*/ 92450 w 226260"/>
              <a:gd name="connsiteY1" fmla="*/ 0 h 317714"/>
              <a:gd name="connsiteX2" fmla="*/ 226260 w 226260"/>
              <a:gd name="connsiteY2" fmla="*/ 158857 h 317714"/>
              <a:gd name="connsiteX3" fmla="*/ 92450 w 226260"/>
              <a:gd name="connsiteY3" fmla="*/ 317714 h 317714"/>
              <a:gd name="connsiteX4" fmla="*/ 0 w 226260"/>
              <a:gd name="connsiteY4" fmla="*/ 317714 h 317714"/>
              <a:gd name="connsiteX5" fmla="*/ 133810 w 226260"/>
              <a:gd name="connsiteY5" fmla="*/ 158857 h 3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60" h="317714">
                <a:moveTo>
                  <a:pt x="0" y="0"/>
                </a:moveTo>
                <a:lnTo>
                  <a:pt x="92450" y="0"/>
                </a:lnTo>
                <a:lnTo>
                  <a:pt x="226260" y="158857"/>
                </a:lnTo>
                <a:lnTo>
                  <a:pt x="92450" y="317714"/>
                </a:lnTo>
                <a:lnTo>
                  <a:pt x="0" y="317714"/>
                </a:lnTo>
                <a:lnTo>
                  <a:pt x="133810" y="158857"/>
                </a:lnTo>
                <a:close/>
              </a:path>
            </a:pathLst>
          </a:custGeom>
          <a:solidFill>
            <a:schemeClr val="accent1"/>
          </a:solidFill>
        </p:spPr>
        <p:txBody>
          <a:bodyPr wrap="square" anchor="b">
            <a:noAutofit/>
          </a:bodyPr>
          <a:lstStyle>
            <a:lvl1pPr marL="0" indent="0" algn="ctr">
              <a:lnSpc>
                <a:spcPct val="100000"/>
              </a:lnSpc>
              <a:spcBef>
                <a:spcPts val="0"/>
              </a:spcBef>
              <a:buNone/>
              <a:defRPr sz="750" b="1">
                <a:solidFill>
                  <a:schemeClr val="tx1">
                    <a:lumMod val="75000"/>
                    <a:lumOff val="25000"/>
                    <a:alpha val="0"/>
                  </a:schemeClr>
                </a:solidFill>
              </a:defRPr>
            </a:lvl1pPr>
          </a:lstStyle>
          <a:p>
            <a:pPr lvl="0"/>
            <a:r>
              <a:rPr lang="en-US"/>
              <a:t>.</a:t>
            </a:r>
          </a:p>
        </p:txBody>
      </p:sp>
      <p:sp>
        <p:nvSpPr>
          <p:cNvPr id="68" name="Text Placeholder 10">
            <a:extLst>
              <a:ext uri="{FF2B5EF4-FFF2-40B4-BE49-F238E27FC236}">
                <a16:creationId xmlns:a16="http://schemas.microsoft.com/office/drawing/2014/main" id="{1B3E5397-AFF1-792C-EBED-85446B7974C2}"/>
              </a:ext>
            </a:extLst>
          </p:cNvPr>
          <p:cNvSpPr>
            <a:spLocks noGrp="1"/>
          </p:cNvSpPr>
          <p:nvPr>
            <p:ph type="body" sz="quarter" idx="46"/>
          </p:nvPr>
        </p:nvSpPr>
        <p:spPr>
          <a:xfrm>
            <a:off x="6397110" y="3903272"/>
            <a:ext cx="1256823" cy="591300"/>
          </a:xfrm>
        </p:spPr>
        <p:txBody>
          <a:bodyPr>
            <a:noAutofit/>
          </a:bodyPr>
          <a:lstStyle>
            <a:lvl1pPr marL="0" indent="0" algn="ctr">
              <a:lnSpc>
                <a:spcPct val="100000"/>
              </a:lnSpc>
              <a:spcBef>
                <a:spcPts val="0"/>
              </a:spcBef>
              <a:buNone/>
              <a:defRPr sz="900">
                <a:solidFill>
                  <a:schemeClr val="tx2"/>
                </a:solidFill>
              </a:defRPr>
            </a:lvl1pPr>
          </a:lstStyle>
          <a:p>
            <a:pPr lvl="0"/>
            <a:r>
              <a:rPr lang="en-US"/>
              <a:t>Click to edit Master text styles</a:t>
            </a:r>
          </a:p>
        </p:txBody>
      </p:sp>
      <p:sp>
        <p:nvSpPr>
          <p:cNvPr id="69" name="Text Placeholder 10">
            <a:extLst>
              <a:ext uri="{FF2B5EF4-FFF2-40B4-BE49-F238E27FC236}">
                <a16:creationId xmlns:a16="http://schemas.microsoft.com/office/drawing/2014/main" id="{6A42B7D2-42FB-CF79-5B03-F53EDE38C4C6}"/>
              </a:ext>
            </a:extLst>
          </p:cNvPr>
          <p:cNvSpPr>
            <a:spLocks noGrp="1"/>
          </p:cNvSpPr>
          <p:nvPr>
            <p:ph type="body" sz="quarter" idx="47"/>
          </p:nvPr>
        </p:nvSpPr>
        <p:spPr>
          <a:xfrm>
            <a:off x="6397110" y="3449290"/>
            <a:ext cx="1256823" cy="452005"/>
          </a:xfrm>
        </p:spPr>
        <p:txBody>
          <a:bodyPr anchor="b">
            <a:noAutofit/>
          </a:bodyPr>
          <a:lstStyle>
            <a:lvl1pPr marL="0" indent="0" algn="ctr">
              <a:lnSpc>
                <a:spcPct val="100000"/>
              </a:lnSpc>
              <a:spcBef>
                <a:spcPts val="0"/>
              </a:spcBef>
              <a:buNone/>
              <a:defRPr sz="1050" b="1">
                <a:solidFill>
                  <a:schemeClr val="tx1">
                    <a:lumMod val="75000"/>
                    <a:lumOff val="25000"/>
                  </a:schemeClr>
                </a:solidFill>
              </a:defRPr>
            </a:lvl1pPr>
          </a:lstStyle>
          <a:p>
            <a:pPr lvl="0"/>
            <a:r>
              <a:rPr lang="en-US"/>
              <a:t>Click to edit Master text styles</a:t>
            </a:r>
          </a:p>
        </p:txBody>
      </p:sp>
      <p:sp>
        <p:nvSpPr>
          <p:cNvPr id="70" name="Text Placeholder 10">
            <a:extLst>
              <a:ext uri="{FF2B5EF4-FFF2-40B4-BE49-F238E27FC236}">
                <a16:creationId xmlns:a16="http://schemas.microsoft.com/office/drawing/2014/main" id="{B3E3AE05-5DB9-B07D-BA25-7F7F36F3731A}"/>
              </a:ext>
            </a:extLst>
          </p:cNvPr>
          <p:cNvSpPr>
            <a:spLocks noGrp="1"/>
          </p:cNvSpPr>
          <p:nvPr>
            <p:ph type="body" sz="quarter" idx="48" hasCustomPrompt="1"/>
          </p:nvPr>
        </p:nvSpPr>
        <p:spPr>
          <a:xfrm>
            <a:off x="6554372" y="2694433"/>
            <a:ext cx="942300" cy="238286"/>
          </a:xfrm>
        </p:spPr>
        <p:txBody>
          <a:bodyPr anchor="ctr">
            <a:noAutofit/>
          </a:bodyPr>
          <a:lstStyle>
            <a:lvl1pPr marL="0" indent="0" algn="ctr">
              <a:lnSpc>
                <a:spcPct val="100000"/>
              </a:lnSpc>
              <a:spcBef>
                <a:spcPts val="0"/>
              </a:spcBef>
              <a:buNone/>
              <a:defRPr sz="975" b="1">
                <a:solidFill>
                  <a:schemeClr val="tx1">
                    <a:lumMod val="75000"/>
                    <a:lumOff val="25000"/>
                  </a:schemeClr>
                </a:solidFill>
              </a:defRPr>
            </a:lvl1pPr>
          </a:lstStyle>
          <a:p>
            <a:pPr lvl="0"/>
            <a:r>
              <a:rPr lang="en-US"/>
              <a:t>Milestone</a:t>
            </a:r>
          </a:p>
        </p:txBody>
      </p:sp>
      <p:grpSp>
        <p:nvGrpSpPr>
          <p:cNvPr id="4" name="Group 3">
            <a:extLst>
              <a:ext uri="{FF2B5EF4-FFF2-40B4-BE49-F238E27FC236}">
                <a16:creationId xmlns:a16="http://schemas.microsoft.com/office/drawing/2014/main" id="{B7642065-0956-886E-8D50-13A5E23F80D6}"/>
              </a:ext>
            </a:extLst>
          </p:cNvPr>
          <p:cNvGrpSpPr/>
          <p:nvPr userDrawn="1"/>
        </p:nvGrpSpPr>
        <p:grpSpPr>
          <a:xfrm>
            <a:off x="1629425" y="2326480"/>
            <a:ext cx="5885150" cy="980859"/>
            <a:chOff x="2105892" y="3357980"/>
            <a:chExt cx="7846866" cy="1307812"/>
          </a:xfrm>
        </p:grpSpPr>
        <p:sp>
          <p:nvSpPr>
            <p:cNvPr id="7" name="Arc 48">
              <a:extLst>
                <a:ext uri="{FF2B5EF4-FFF2-40B4-BE49-F238E27FC236}">
                  <a16:creationId xmlns:a16="http://schemas.microsoft.com/office/drawing/2014/main" id="{EC850A60-C20A-8395-7234-45A3366219FC}"/>
                </a:ext>
              </a:extLst>
            </p:cNvPr>
            <p:cNvSpPr/>
            <p:nvPr userDrawn="1"/>
          </p:nvSpPr>
          <p:spPr>
            <a:xfrm flipV="1">
              <a:off x="8644947" y="3357980"/>
              <a:ext cx="1307811" cy="1307812"/>
            </a:xfrm>
            <a:prstGeom prst="ellipse">
              <a:avLst/>
            </a:prstGeom>
            <a:ln w="57150">
              <a:solidFill>
                <a:schemeClr val="tx1">
                  <a:lumMod val="75000"/>
                  <a:lumOff val="2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0" name="Arc 47">
              <a:extLst>
                <a:ext uri="{FF2B5EF4-FFF2-40B4-BE49-F238E27FC236}">
                  <a16:creationId xmlns:a16="http://schemas.microsoft.com/office/drawing/2014/main" id="{A0E80446-5E4B-C665-6CFB-7165CD4931A0}"/>
                </a:ext>
              </a:extLst>
            </p:cNvPr>
            <p:cNvSpPr/>
            <p:nvPr userDrawn="1"/>
          </p:nvSpPr>
          <p:spPr>
            <a:xfrm>
              <a:off x="7337136" y="3357980"/>
              <a:ext cx="1307811" cy="1307812"/>
            </a:xfrm>
            <a:prstGeom prst="ellipse">
              <a:avLst/>
            </a:prstGeom>
            <a:ln w="57150">
              <a:solidFill>
                <a:schemeClr val="tx1">
                  <a:lumMod val="75000"/>
                  <a:lumOff val="2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1" name="Arc 47">
              <a:extLst>
                <a:ext uri="{FF2B5EF4-FFF2-40B4-BE49-F238E27FC236}">
                  <a16:creationId xmlns:a16="http://schemas.microsoft.com/office/drawing/2014/main" id="{A483ED77-8DE6-0A70-9864-0B25285EF399}"/>
                </a:ext>
              </a:extLst>
            </p:cNvPr>
            <p:cNvSpPr/>
            <p:nvPr userDrawn="1"/>
          </p:nvSpPr>
          <p:spPr>
            <a:xfrm>
              <a:off x="4721514" y="3357980"/>
              <a:ext cx="1307811" cy="1307812"/>
            </a:xfrm>
            <a:prstGeom prst="ellipse">
              <a:avLst/>
            </a:prstGeom>
            <a:ln w="57150">
              <a:solidFill>
                <a:schemeClr val="tx1">
                  <a:lumMod val="75000"/>
                  <a:lumOff val="2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2" name="Arc 48">
              <a:extLst>
                <a:ext uri="{FF2B5EF4-FFF2-40B4-BE49-F238E27FC236}">
                  <a16:creationId xmlns:a16="http://schemas.microsoft.com/office/drawing/2014/main" id="{C0781424-C361-E569-C2E5-818CB90302F9}"/>
                </a:ext>
              </a:extLst>
            </p:cNvPr>
            <p:cNvSpPr/>
            <p:nvPr userDrawn="1"/>
          </p:nvSpPr>
          <p:spPr>
            <a:xfrm flipV="1">
              <a:off x="6029325" y="3357980"/>
              <a:ext cx="1307811" cy="1307812"/>
            </a:xfrm>
            <a:prstGeom prst="ellipse">
              <a:avLst/>
            </a:prstGeom>
            <a:ln w="57150">
              <a:solidFill>
                <a:schemeClr val="tx1">
                  <a:lumMod val="75000"/>
                  <a:lumOff val="2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3" name="Arc 47">
              <a:extLst>
                <a:ext uri="{FF2B5EF4-FFF2-40B4-BE49-F238E27FC236}">
                  <a16:creationId xmlns:a16="http://schemas.microsoft.com/office/drawing/2014/main" id="{C5BC891C-DA63-19BD-19F3-2D26B0FF68EC}"/>
                </a:ext>
              </a:extLst>
            </p:cNvPr>
            <p:cNvSpPr/>
            <p:nvPr userDrawn="1"/>
          </p:nvSpPr>
          <p:spPr>
            <a:xfrm>
              <a:off x="2105892" y="3357980"/>
              <a:ext cx="1307811" cy="1307812"/>
            </a:xfrm>
            <a:prstGeom prst="ellipse">
              <a:avLst/>
            </a:prstGeom>
            <a:ln w="57150">
              <a:solidFill>
                <a:schemeClr val="tx1">
                  <a:lumMod val="75000"/>
                  <a:lumOff val="2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4" name="Arc 48">
              <a:extLst>
                <a:ext uri="{FF2B5EF4-FFF2-40B4-BE49-F238E27FC236}">
                  <a16:creationId xmlns:a16="http://schemas.microsoft.com/office/drawing/2014/main" id="{D79DB29A-0810-7DFE-9053-128F395BB5E3}"/>
                </a:ext>
              </a:extLst>
            </p:cNvPr>
            <p:cNvSpPr/>
            <p:nvPr userDrawn="1"/>
          </p:nvSpPr>
          <p:spPr>
            <a:xfrm flipV="1">
              <a:off x="3413703" y="3357980"/>
              <a:ext cx="1307811" cy="1307812"/>
            </a:xfrm>
            <a:prstGeom prst="ellipse">
              <a:avLst/>
            </a:prstGeom>
            <a:ln w="57150">
              <a:solidFill>
                <a:schemeClr val="tx1">
                  <a:lumMod val="75000"/>
                  <a:lumOff val="25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5" name="Arc 14">
              <a:extLst>
                <a:ext uri="{FF2B5EF4-FFF2-40B4-BE49-F238E27FC236}">
                  <a16:creationId xmlns:a16="http://schemas.microsoft.com/office/drawing/2014/main" id="{0A50CFDB-C446-FF8C-E209-3F041E442B41}"/>
                </a:ext>
              </a:extLst>
            </p:cNvPr>
            <p:cNvSpPr/>
            <p:nvPr userDrawn="1"/>
          </p:nvSpPr>
          <p:spPr>
            <a:xfrm>
              <a:off x="2105892"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6" name="Arc 15">
              <a:extLst>
                <a:ext uri="{FF2B5EF4-FFF2-40B4-BE49-F238E27FC236}">
                  <a16:creationId xmlns:a16="http://schemas.microsoft.com/office/drawing/2014/main" id="{C6980E86-E4FB-22C1-4406-0D82C266B0DA}"/>
                </a:ext>
              </a:extLst>
            </p:cNvPr>
            <p:cNvSpPr/>
            <p:nvPr userDrawn="1"/>
          </p:nvSpPr>
          <p:spPr>
            <a:xfrm flipV="1">
              <a:off x="3413703"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7" name="Arc 16">
              <a:extLst>
                <a:ext uri="{FF2B5EF4-FFF2-40B4-BE49-F238E27FC236}">
                  <a16:creationId xmlns:a16="http://schemas.microsoft.com/office/drawing/2014/main" id="{ED4A39C9-E6A3-3B71-7A3C-59E2BBF28432}"/>
                </a:ext>
              </a:extLst>
            </p:cNvPr>
            <p:cNvSpPr/>
            <p:nvPr userDrawn="1"/>
          </p:nvSpPr>
          <p:spPr>
            <a:xfrm>
              <a:off x="4721514"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8" name="Arc 17">
              <a:extLst>
                <a:ext uri="{FF2B5EF4-FFF2-40B4-BE49-F238E27FC236}">
                  <a16:creationId xmlns:a16="http://schemas.microsoft.com/office/drawing/2014/main" id="{8F9E7552-A40C-A6B7-2258-AF322F0FD3BF}"/>
                </a:ext>
              </a:extLst>
            </p:cNvPr>
            <p:cNvSpPr/>
            <p:nvPr userDrawn="1"/>
          </p:nvSpPr>
          <p:spPr>
            <a:xfrm flipV="1">
              <a:off x="6029325"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9" name="Arc 18">
              <a:extLst>
                <a:ext uri="{FF2B5EF4-FFF2-40B4-BE49-F238E27FC236}">
                  <a16:creationId xmlns:a16="http://schemas.microsoft.com/office/drawing/2014/main" id="{8573ABE9-21D1-D87C-E9AB-3703CD1EBDFA}"/>
                </a:ext>
              </a:extLst>
            </p:cNvPr>
            <p:cNvSpPr/>
            <p:nvPr userDrawn="1"/>
          </p:nvSpPr>
          <p:spPr>
            <a:xfrm>
              <a:off x="7337136"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0" name="Arc 19">
              <a:extLst>
                <a:ext uri="{FF2B5EF4-FFF2-40B4-BE49-F238E27FC236}">
                  <a16:creationId xmlns:a16="http://schemas.microsoft.com/office/drawing/2014/main" id="{795C9FE2-0C8F-8E77-BF2A-00588F78C29A}"/>
                </a:ext>
              </a:extLst>
            </p:cNvPr>
            <p:cNvSpPr/>
            <p:nvPr userDrawn="1"/>
          </p:nvSpPr>
          <p:spPr>
            <a:xfrm flipV="1">
              <a:off x="8644947"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grpSp>
    </p:spTree>
    <p:extLst>
      <p:ext uri="{BB962C8B-B14F-4D97-AF65-F5344CB8AC3E}">
        <p14:creationId xmlns:p14="http://schemas.microsoft.com/office/powerpoint/2010/main" val="1068048829"/>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97C484F-84DC-25EA-C07C-C76534ABEE86}"/>
              </a:ext>
            </a:extLst>
          </p:cNvPr>
          <p:cNvSpPr>
            <a:spLocks noGrp="1"/>
          </p:cNvSpPr>
          <p:nvPr>
            <p:ph type="title"/>
          </p:nvPr>
        </p:nvSpPr>
        <p:spPr>
          <a:xfrm>
            <a:off x="440532" y="438151"/>
            <a:ext cx="8262937" cy="1290638"/>
          </a:xfrm>
        </p:spPr>
        <p:txBody>
          <a:bodyPr wrap="square" anchor="t">
            <a:noAutofit/>
          </a:bodyPr>
          <a:lstStyle>
            <a:lvl1pPr>
              <a:defRPr sz="3300" b="0">
                <a:latin typeface="+mj-lt"/>
              </a:defRPr>
            </a:lvl1pPr>
          </a:lstStyle>
          <a:p>
            <a:r>
              <a:rPr lang="en-US"/>
              <a:t>Click to edit Master title</a:t>
            </a:r>
          </a:p>
        </p:txBody>
      </p:sp>
      <p:sp>
        <p:nvSpPr>
          <p:cNvPr id="8" name="Line">
            <a:extLst>
              <a:ext uri="{FF2B5EF4-FFF2-40B4-BE49-F238E27FC236}">
                <a16:creationId xmlns:a16="http://schemas.microsoft.com/office/drawing/2014/main" id="{A2F605B9-DD22-872B-689D-2D7562F0DAA7}"/>
              </a:ext>
            </a:extLst>
          </p:cNvPr>
          <p:cNvSpPr/>
          <p:nvPr userDrawn="1"/>
        </p:nvSpPr>
        <p:spPr>
          <a:xfrm>
            <a:off x="440532" y="4485581"/>
            <a:ext cx="8259257" cy="0"/>
          </a:xfrm>
          <a:prstGeom prst="line">
            <a:avLst/>
          </a:prstGeom>
          <a:ln w="12700">
            <a:solidFill>
              <a:schemeClr val="accent1"/>
            </a:solidFill>
            <a:miter/>
          </a:ln>
        </p:spPr>
        <p:txBody>
          <a:bodyPr lIns="25717" rIns="25717"/>
          <a:lstStyle/>
          <a:p>
            <a:pPr lvl="0"/>
            <a:endParaRPr sz="1013"/>
          </a:p>
        </p:txBody>
      </p:sp>
    </p:spTree>
    <p:extLst>
      <p:ext uri="{BB962C8B-B14F-4D97-AF65-F5344CB8AC3E}">
        <p14:creationId xmlns:p14="http://schemas.microsoft.com/office/powerpoint/2010/main" val="38374492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1799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CBDEA8-9BD5-0C44-913D-A31C1281868F}" type="datetime1">
              <a:rPr lang="fi-FI" smtClean="0"/>
              <a:t>4.2.2026</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5308349"/>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a:t>headline</a:t>
            </a:r>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C9FF73-6F0C-C549-A81B-BD4518F8C2F1}" type="datetime1">
              <a:rPr lang="fi-FI" smtClean="0"/>
              <a:t>4.2.2026</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10204014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1A6F99EF-3FC0-E447-A2D4-A4C2515297EF}" type="datetime1">
              <a:rPr lang="fi-FI" smtClean="0"/>
              <a:t>4.2.2026</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Title Placeholder 1">
            <a:extLst>
              <a:ext uri="{FF2B5EF4-FFF2-40B4-BE49-F238E27FC236}">
                <a16:creationId xmlns:a16="http://schemas.microsoft.com/office/drawing/2014/main" id="{53D17315-3763-17B4-E28E-22B5C5C7E160}"/>
              </a:ext>
            </a:extLst>
          </p:cNvPr>
          <p:cNvSpPr txBox="1">
            <a:spLocks/>
          </p:cNvSpPr>
          <p:nvPr userDrawn="1"/>
        </p:nvSpPr>
        <p:spPr>
          <a:xfrm>
            <a:off x="7380312" y="343501"/>
            <a:ext cx="1331923"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solidFill>
                  <a:schemeClr val="bg1"/>
                </a:solidFill>
              </a:rPr>
              <a:t>DIGITAL  HEALTH</a:t>
            </a:r>
            <a:br>
              <a:rPr lang="en-US" sz="1400">
                <a:solidFill>
                  <a:schemeClr val="bg1"/>
                </a:solidFill>
              </a:rPr>
            </a:br>
            <a:r>
              <a:rPr lang="en-US" sz="1400">
                <a:solidFill>
                  <a:schemeClr val="bg1"/>
                </a:solidFill>
              </a:rPr>
              <a:t>FINLAND</a:t>
            </a:r>
            <a:endParaRPr lang="fi-FI" sz="1400">
              <a:solidFill>
                <a:schemeClr val="bg1"/>
              </a:solidFill>
            </a:endParaRPr>
          </a:p>
        </p:txBody>
      </p:sp>
    </p:spTree>
    <p:extLst>
      <p:ext uri="{BB962C8B-B14F-4D97-AF65-F5344CB8AC3E}">
        <p14:creationId xmlns:p14="http://schemas.microsoft.com/office/powerpoint/2010/main" val="1785827599"/>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34F1219C-CC65-A542-8DC7-51655A330D86}" type="datetime1">
              <a:rPr lang="fi-FI" smtClean="0"/>
              <a:t>4.2.2026</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itle Placeholder 1">
            <a:extLst>
              <a:ext uri="{FF2B5EF4-FFF2-40B4-BE49-F238E27FC236}">
                <a16:creationId xmlns:a16="http://schemas.microsoft.com/office/drawing/2014/main" id="{65E59757-B7B1-7B41-8130-B6CDFF7265D6}"/>
              </a:ext>
            </a:extLst>
          </p:cNvPr>
          <p:cNvSpPr txBox="1">
            <a:spLocks/>
          </p:cNvSpPr>
          <p:nvPr userDrawn="1"/>
        </p:nvSpPr>
        <p:spPr>
          <a:xfrm>
            <a:off x="7380312" y="343501"/>
            <a:ext cx="1331923"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solidFill>
                  <a:schemeClr val="bg1"/>
                </a:solidFill>
              </a:rPr>
              <a:t>DIGITAL  HEALTH</a:t>
            </a:r>
            <a:br>
              <a:rPr lang="en-US" sz="1400">
                <a:solidFill>
                  <a:schemeClr val="bg1"/>
                </a:solidFill>
              </a:rPr>
            </a:br>
            <a:r>
              <a:rPr lang="en-US" sz="1400">
                <a:solidFill>
                  <a:schemeClr val="bg1"/>
                </a:solidFill>
              </a:rPr>
              <a:t>FINLAND</a:t>
            </a:r>
            <a:endParaRPr lang="fi-FI" sz="1400">
              <a:solidFill>
                <a:schemeClr val="bg1"/>
              </a:solidFill>
            </a:endParaRPr>
          </a:p>
        </p:txBody>
      </p:sp>
    </p:spTree>
    <p:extLst>
      <p:ext uri="{BB962C8B-B14F-4D97-AF65-F5344CB8AC3E}">
        <p14:creationId xmlns:p14="http://schemas.microsoft.com/office/powerpoint/2010/main" val="3983338670"/>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a:t>Insert Picture</a:t>
            </a:r>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63EC306-42DD-6D4F-9E16-BE9B3280393F}" type="datetime1">
              <a:rPr lang="fi-FI" smtClean="0"/>
              <a:t>4.2.2026</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itle Placeholder 1">
            <a:extLst>
              <a:ext uri="{FF2B5EF4-FFF2-40B4-BE49-F238E27FC236}">
                <a16:creationId xmlns:a16="http://schemas.microsoft.com/office/drawing/2014/main" id="{0DC7AF4B-DB26-122F-0F7D-8F4B7CC79B9D}"/>
              </a:ext>
            </a:extLst>
          </p:cNvPr>
          <p:cNvSpPr txBox="1">
            <a:spLocks/>
          </p:cNvSpPr>
          <p:nvPr userDrawn="1"/>
        </p:nvSpPr>
        <p:spPr>
          <a:xfrm>
            <a:off x="7380312" y="343501"/>
            <a:ext cx="1331923"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solidFill>
                  <a:schemeClr val="bg1"/>
                </a:solidFill>
              </a:rPr>
              <a:t>DIGITAL  HEALTH</a:t>
            </a:r>
            <a:br>
              <a:rPr lang="en-US" sz="1400">
                <a:solidFill>
                  <a:schemeClr val="bg1"/>
                </a:solidFill>
              </a:rPr>
            </a:br>
            <a:r>
              <a:rPr lang="en-US" sz="1400">
                <a:solidFill>
                  <a:schemeClr val="bg1"/>
                </a:solidFill>
              </a:rPr>
              <a:t>FINLAND</a:t>
            </a:r>
            <a:endParaRPr lang="fi-FI" sz="1400">
              <a:solidFill>
                <a:schemeClr val="bg1"/>
              </a:solidFill>
            </a:endParaRPr>
          </a:p>
        </p:txBody>
      </p:sp>
    </p:spTree>
    <p:extLst>
      <p:ext uri="{BB962C8B-B14F-4D97-AF65-F5344CB8AC3E}">
        <p14:creationId xmlns:p14="http://schemas.microsoft.com/office/powerpoint/2010/main" val="1965291378"/>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E61757-E20E-604B-9756-4A12243286F2}" type="datetime1">
              <a:rPr lang="fi-FI" smtClean="0"/>
              <a:t>4.2.2026</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3682629989"/>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E2011-BF93-9647-A265-1814C6D8624D}" type="datetime1">
              <a:rPr lang="fi-FI" smtClean="0"/>
              <a:t>4.2.2026</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 name="Title Placeholder 1">
            <a:extLst>
              <a:ext uri="{FF2B5EF4-FFF2-40B4-BE49-F238E27FC236}">
                <a16:creationId xmlns:a16="http://schemas.microsoft.com/office/drawing/2014/main" id="{3C67524D-34D3-BCDC-0B42-4B07994BBFF1}"/>
              </a:ext>
            </a:extLst>
          </p:cNvPr>
          <p:cNvSpPr txBox="1">
            <a:spLocks/>
          </p:cNvSpPr>
          <p:nvPr userDrawn="1"/>
        </p:nvSpPr>
        <p:spPr>
          <a:xfrm>
            <a:off x="7668344" y="411844"/>
            <a:ext cx="1201342"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t>DIGITAL HEALTH</a:t>
            </a:r>
            <a:br>
              <a:rPr lang="en-US" sz="1400"/>
            </a:br>
            <a:r>
              <a:rPr lang="en-US" sz="1400"/>
              <a:t>FINLAND</a:t>
            </a:r>
            <a:endParaRPr lang="fi-FI" sz="1400"/>
          </a:p>
        </p:txBody>
      </p:sp>
    </p:spTree>
    <p:extLst>
      <p:ext uri="{BB962C8B-B14F-4D97-AF65-F5344CB8AC3E}">
        <p14:creationId xmlns:p14="http://schemas.microsoft.com/office/powerpoint/2010/main" val="2618895069"/>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1A6F99EF-3FC0-E447-A2D4-A4C2515297EF}" type="datetime1">
              <a:rPr lang="fi-FI" smtClean="0"/>
              <a:t>4.2.2026</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Title Placeholder 1">
            <a:extLst>
              <a:ext uri="{FF2B5EF4-FFF2-40B4-BE49-F238E27FC236}">
                <a16:creationId xmlns:a16="http://schemas.microsoft.com/office/drawing/2014/main" id="{53D17315-3763-17B4-E28E-22B5C5C7E160}"/>
              </a:ext>
            </a:extLst>
          </p:cNvPr>
          <p:cNvSpPr txBox="1">
            <a:spLocks/>
          </p:cNvSpPr>
          <p:nvPr userDrawn="1"/>
        </p:nvSpPr>
        <p:spPr>
          <a:xfrm>
            <a:off x="7380312" y="343501"/>
            <a:ext cx="1331923"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solidFill>
                  <a:schemeClr val="bg1"/>
                </a:solidFill>
              </a:rPr>
              <a:t>DIGITAL  HEALTH</a:t>
            </a:r>
            <a:br>
              <a:rPr lang="en-US" sz="1400">
                <a:solidFill>
                  <a:schemeClr val="bg1"/>
                </a:solidFill>
              </a:rPr>
            </a:br>
            <a:r>
              <a:rPr lang="en-US" sz="1400">
                <a:solidFill>
                  <a:schemeClr val="bg1"/>
                </a:solidFill>
              </a:rPr>
              <a:t>FINLAND</a:t>
            </a:r>
            <a:endParaRPr lang="fi-FI" sz="1400">
              <a:solidFill>
                <a:schemeClr val="bg1"/>
              </a:solidFill>
            </a:endParaRPr>
          </a:p>
        </p:txBody>
      </p:sp>
    </p:spTree>
    <p:extLst>
      <p:ext uri="{BB962C8B-B14F-4D97-AF65-F5344CB8AC3E}">
        <p14:creationId xmlns:p14="http://schemas.microsoft.com/office/powerpoint/2010/main" val="2459745425"/>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en-US"/>
              <a:t>Click to edit Master title style</a:t>
            </a:r>
          </a:p>
        </p:txBody>
      </p:sp>
      <p:sp>
        <p:nvSpPr>
          <p:cNvPr id="4" name="Date Placeholder 3"/>
          <p:cNvSpPr>
            <a:spLocks noGrp="1"/>
          </p:cNvSpPr>
          <p:nvPr>
            <p:ph type="dt" sz="half" idx="10"/>
          </p:nvPr>
        </p:nvSpPr>
        <p:spPr/>
        <p:txBody>
          <a:bodyPr/>
          <a:lstStyle/>
          <a:p>
            <a:fld id="{B8C59C2F-8A8A-2C41-8FED-B9EAA7D2E2FE}" type="datetime1">
              <a:rPr lang="fi-FI" smtClean="0"/>
              <a:t>4.2.2026</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
        <p:nvSpPr>
          <p:cNvPr id="3" name="Title Placeholder 1">
            <a:extLst>
              <a:ext uri="{FF2B5EF4-FFF2-40B4-BE49-F238E27FC236}">
                <a16:creationId xmlns:a16="http://schemas.microsoft.com/office/drawing/2014/main" id="{B0E1599A-B98E-E330-26C2-4E3A7E5BC1E9}"/>
              </a:ext>
            </a:extLst>
          </p:cNvPr>
          <p:cNvSpPr txBox="1">
            <a:spLocks/>
          </p:cNvSpPr>
          <p:nvPr userDrawn="1"/>
        </p:nvSpPr>
        <p:spPr>
          <a:xfrm>
            <a:off x="7668344" y="411844"/>
            <a:ext cx="1201342" cy="431714"/>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t>DIGITAL HEALTH</a:t>
            </a:r>
            <a:br>
              <a:rPr lang="en-US" sz="1400"/>
            </a:br>
            <a:r>
              <a:rPr lang="en-US" sz="1400"/>
              <a:t>FINLAND</a:t>
            </a:r>
            <a:endParaRPr lang="fi-FI" sz="1400"/>
          </a:p>
        </p:txBody>
      </p:sp>
    </p:spTree>
    <p:extLst>
      <p:ext uri="{BB962C8B-B14F-4D97-AF65-F5344CB8AC3E}">
        <p14:creationId xmlns:p14="http://schemas.microsoft.com/office/powerpoint/2010/main" val="3039661216"/>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EC326A0E-0851-E14C-9288-F734202D7CC6}" type="datetime1">
              <a:rPr lang="fi-FI" smtClean="0"/>
              <a:t>4.2.2026</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itle Placeholder 1">
            <a:extLst>
              <a:ext uri="{FF2B5EF4-FFF2-40B4-BE49-F238E27FC236}">
                <a16:creationId xmlns:a16="http://schemas.microsoft.com/office/drawing/2014/main" id="{A24FCE70-45A0-43A0-BC95-C4131E97FB02}"/>
              </a:ext>
            </a:extLst>
          </p:cNvPr>
          <p:cNvSpPr txBox="1">
            <a:spLocks/>
          </p:cNvSpPr>
          <p:nvPr userDrawn="1"/>
        </p:nvSpPr>
        <p:spPr>
          <a:xfrm>
            <a:off x="7380312" y="343501"/>
            <a:ext cx="1331923"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solidFill>
                  <a:schemeClr val="bg1"/>
                </a:solidFill>
              </a:rPr>
              <a:t>DIGITAL  HEALTH</a:t>
            </a:r>
            <a:br>
              <a:rPr lang="en-US" sz="1400">
                <a:solidFill>
                  <a:schemeClr val="bg1"/>
                </a:solidFill>
              </a:rPr>
            </a:br>
            <a:r>
              <a:rPr lang="en-US" sz="1400">
                <a:solidFill>
                  <a:schemeClr val="bg1"/>
                </a:solidFill>
              </a:rPr>
              <a:t>FINLAND</a:t>
            </a:r>
            <a:endParaRPr lang="fi-FI" sz="1400">
              <a:solidFill>
                <a:schemeClr val="bg1"/>
              </a:solidFill>
            </a:endParaRPr>
          </a:p>
        </p:txBody>
      </p:sp>
    </p:spTree>
    <p:extLst>
      <p:ext uri="{BB962C8B-B14F-4D97-AF65-F5344CB8AC3E}">
        <p14:creationId xmlns:p14="http://schemas.microsoft.com/office/powerpoint/2010/main" val="3889121618"/>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a:t>Insert Picture</a:t>
            </a:r>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F1D5B0E4-9D3D-1B43-812D-DC44E791024D}" type="datetime1">
              <a:rPr lang="fi-FI" smtClean="0"/>
              <a:t>4.2.2026</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itle Placeholder 1">
            <a:extLst>
              <a:ext uri="{FF2B5EF4-FFF2-40B4-BE49-F238E27FC236}">
                <a16:creationId xmlns:a16="http://schemas.microsoft.com/office/drawing/2014/main" id="{99448787-32B7-DB1F-B96F-98C7B59A964B}"/>
              </a:ext>
            </a:extLst>
          </p:cNvPr>
          <p:cNvSpPr txBox="1">
            <a:spLocks/>
          </p:cNvSpPr>
          <p:nvPr userDrawn="1"/>
        </p:nvSpPr>
        <p:spPr>
          <a:xfrm>
            <a:off x="7380312" y="343501"/>
            <a:ext cx="1331923"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solidFill>
                  <a:schemeClr val="bg1"/>
                </a:solidFill>
              </a:rPr>
              <a:t>DIGITAL  HEALTH</a:t>
            </a:r>
            <a:br>
              <a:rPr lang="en-US" sz="1400">
                <a:solidFill>
                  <a:schemeClr val="bg1"/>
                </a:solidFill>
              </a:rPr>
            </a:br>
            <a:r>
              <a:rPr lang="en-US" sz="1400">
                <a:solidFill>
                  <a:schemeClr val="bg1"/>
                </a:solidFill>
              </a:rPr>
              <a:t>FINLAND</a:t>
            </a:r>
            <a:endParaRPr lang="fi-FI" sz="1400">
              <a:solidFill>
                <a:schemeClr val="bg1"/>
              </a:solidFill>
            </a:endParaRPr>
          </a:p>
        </p:txBody>
      </p:sp>
    </p:spTree>
    <p:extLst>
      <p:ext uri="{BB962C8B-B14F-4D97-AF65-F5344CB8AC3E}">
        <p14:creationId xmlns:p14="http://schemas.microsoft.com/office/powerpoint/2010/main" val="3434164878"/>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CC14F9-EB2B-0D4F-8F28-271F12107DB4}" type="datetime1">
              <a:rPr lang="fi-FI" smtClean="0"/>
              <a:t>4.2.2026</a:t>
            </a:fld>
            <a:endParaRPr lang="en-US"/>
          </a:p>
        </p:txBody>
      </p:sp>
      <p:sp>
        <p:nvSpPr>
          <p:cNvPr id="6" name="Footer Placeholder 5"/>
          <p:cNvSpPr>
            <a:spLocks noGrp="1"/>
          </p:cNvSpPr>
          <p:nvPr>
            <p:ph type="ftr" sz="quarter" idx="11"/>
          </p:nvPr>
        </p:nvSpPr>
        <p:spPr/>
        <p:txBody>
          <a:bodyPr/>
          <a:lstStyle/>
          <a:p>
            <a:r>
              <a:rPr lang="en-US"/>
              <a:t>Footer Here</a:t>
            </a:r>
          </a:p>
        </p:txBody>
      </p:sp>
      <p:sp>
        <p:nvSpPr>
          <p:cNvPr id="7" name="Slide Number Placeholder 6"/>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81702939"/>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11E6EC-92F7-6B4E-8279-5EB71B38C0C5}" type="datetime1">
              <a:rPr lang="fi-FI" smtClean="0"/>
              <a:t>4.2.2026</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09024073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en-US"/>
              <a:t>Click to edit Master title style</a:t>
            </a:r>
          </a:p>
        </p:txBody>
      </p:sp>
      <p:sp>
        <p:nvSpPr>
          <p:cNvPr id="4" name="Date Placeholder 3"/>
          <p:cNvSpPr>
            <a:spLocks noGrp="1"/>
          </p:cNvSpPr>
          <p:nvPr>
            <p:ph type="dt" sz="half" idx="10"/>
          </p:nvPr>
        </p:nvSpPr>
        <p:spPr/>
        <p:txBody>
          <a:bodyPr/>
          <a:lstStyle/>
          <a:p>
            <a:fld id="{B8C59C2F-8A8A-2C41-8FED-B9EAA7D2E2FE}" type="datetime1">
              <a:rPr lang="fi-FI" smtClean="0"/>
              <a:t>4.2.2026</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
        <p:nvSpPr>
          <p:cNvPr id="3" name="Title Placeholder 1">
            <a:extLst>
              <a:ext uri="{FF2B5EF4-FFF2-40B4-BE49-F238E27FC236}">
                <a16:creationId xmlns:a16="http://schemas.microsoft.com/office/drawing/2014/main" id="{B0E1599A-B98E-E330-26C2-4E3A7E5BC1E9}"/>
              </a:ext>
            </a:extLst>
          </p:cNvPr>
          <p:cNvSpPr txBox="1">
            <a:spLocks/>
          </p:cNvSpPr>
          <p:nvPr userDrawn="1"/>
        </p:nvSpPr>
        <p:spPr>
          <a:xfrm>
            <a:off x="7668344" y="411844"/>
            <a:ext cx="1201342" cy="431714"/>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t>DIGITAL HEALTH</a:t>
            </a:r>
            <a:br>
              <a:rPr lang="en-US" sz="1400"/>
            </a:br>
            <a:r>
              <a:rPr lang="en-US" sz="1400"/>
              <a:t>FINLAND</a:t>
            </a:r>
            <a:endParaRPr lang="fi-FI" sz="1400"/>
          </a:p>
        </p:txBody>
      </p:sp>
    </p:spTree>
    <p:extLst>
      <p:ext uri="{BB962C8B-B14F-4D97-AF65-F5344CB8AC3E}">
        <p14:creationId xmlns:p14="http://schemas.microsoft.com/office/powerpoint/2010/main" val="810634787"/>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F00B84-8DDB-8C40-AD8F-F50D046CC222}" type="datetime1">
              <a:rPr lang="fi-FI" smtClean="0"/>
              <a:t>4.2.2026</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3943050848"/>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F63E03-6B74-054C-8C1B-76808F4A963F}" type="datetime1">
              <a:rPr lang="fi-FI" smtClean="0"/>
              <a:t>4.2.2026</a:t>
            </a:fld>
            <a:endParaRPr lang="en-US"/>
          </a:p>
        </p:txBody>
      </p:sp>
      <p:sp>
        <p:nvSpPr>
          <p:cNvPr id="4" name="Footer Placeholder 3"/>
          <p:cNvSpPr>
            <a:spLocks noGrp="1"/>
          </p:cNvSpPr>
          <p:nvPr>
            <p:ph type="ftr" sz="quarter" idx="11"/>
          </p:nvPr>
        </p:nvSpPr>
        <p:spPr/>
        <p:txBody>
          <a:bodyPr/>
          <a:lstStyle/>
          <a:p>
            <a:r>
              <a:rPr lang="en-US"/>
              <a:t>Footer Here</a:t>
            </a:r>
          </a:p>
        </p:txBody>
      </p:sp>
      <p:sp>
        <p:nvSpPr>
          <p:cNvPr id="5" name="Slide Number Placeholder 4"/>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5267067"/>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en-US"/>
              <a:t>Click to edit Master title style</a:t>
            </a:r>
          </a:p>
        </p:txBody>
      </p:sp>
      <p:sp>
        <p:nvSpPr>
          <p:cNvPr id="3" name="Content Placeholder 2"/>
          <p:cNvSpPr>
            <a:spLocks noGrp="1"/>
          </p:cNvSpPr>
          <p:nvPr>
            <p:ph idx="1"/>
          </p:nvPr>
        </p:nvSpPr>
        <p:spPr>
          <a:xfrm>
            <a:off x="1835150" y="1492249"/>
            <a:ext cx="2736850" cy="2879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a:t>Insert Picture</a:t>
            </a:r>
          </a:p>
        </p:txBody>
      </p:sp>
      <p:sp>
        <p:nvSpPr>
          <p:cNvPr id="4" name="Date Placeholder 3"/>
          <p:cNvSpPr>
            <a:spLocks noGrp="1"/>
          </p:cNvSpPr>
          <p:nvPr>
            <p:ph type="dt" sz="half" idx="10"/>
          </p:nvPr>
        </p:nvSpPr>
        <p:spPr/>
        <p:txBody>
          <a:bodyPr/>
          <a:lstStyle/>
          <a:p>
            <a:fld id="{516A5A40-F9D2-9F41-9B67-6B25AE089B08}" type="datetime1">
              <a:rPr lang="fi-FI" smtClean="0"/>
              <a:t>4.2.2026</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219848333"/>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3A67-8930-2C4B-8A90-863E1F9BC8A2}" type="datetime1">
              <a:rPr lang="fi-FI" smtClean="0"/>
              <a:t>4.2.2026</a:t>
            </a:fld>
            <a:endParaRPr lang="en-US"/>
          </a:p>
        </p:txBody>
      </p:sp>
      <p:sp>
        <p:nvSpPr>
          <p:cNvPr id="3" name="Footer Placeholder 2"/>
          <p:cNvSpPr>
            <a:spLocks noGrp="1"/>
          </p:cNvSpPr>
          <p:nvPr>
            <p:ph type="ftr" sz="quarter" idx="11"/>
          </p:nvPr>
        </p:nvSpPr>
        <p:spPr/>
        <p:txBody>
          <a:bodyPr/>
          <a:lstStyle/>
          <a:p>
            <a:r>
              <a:rPr lang="en-US"/>
              <a:t>Footer Here</a:t>
            </a:r>
          </a:p>
        </p:txBody>
      </p:sp>
      <p:sp>
        <p:nvSpPr>
          <p:cNvPr id="4" name="Slide Number Placeholder 3"/>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97141374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EC326A0E-0851-E14C-9288-F734202D7CC6}" type="datetime1">
              <a:rPr lang="fi-FI" smtClean="0"/>
              <a:t>4.2.2026</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itle Placeholder 1">
            <a:extLst>
              <a:ext uri="{FF2B5EF4-FFF2-40B4-BE49-F238E27FC236}">
                <a16:creationId xmlns:a16="http://schemas.microsoft.com/office/drawing/2014/main" id="{A24FCE70-45A0-43A0-BC95-C4131E97FB02}"/>
              </a:ext>
            </a:extLst>
          </p:cNvPr>
          <p:cNvSpPr txBox="1">
            <a:spLocks/>
          </p:cNvSpPr>
          <p:nvPr userDrawn="1"/>
        </p:nvSpPr>
        <p:spPr>
          <a:xfrm>
            <a:off x="7380312" y="343501"/>
            <a:ext cx="1331923"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solidFill>
                  <a:schemeClr val="bg1"/>
                </a:solidFill>
              </a:rPr>
              <a:t>DIGITAL  HEALTH</a:t>
            </a:r>
            <a:br>
              <a:rPr lang="en-US" sz="1400">
                <a:solidFill>
                  <a:schemeClr val="bg1"/>
                </a:solidFill>
              </a:rPr>
            </a:br>
            <a:r>
              <a:rPr lang="en-US" sz="1400">
                <a:solidFill>
                  <a:schemeClr val="bg1"/>
                </a:solidFill>
              </a:rPr>
              <a:t>FINLAND</a:t>
            </a:r>
            <a:endParaRPr lang="fi-FI" sz="1400">
              <a:solidFill>
                <a:schemeClr val="bg1"/>
              </a:solidFill>
            </a:endParaRPr>
          </a:p>
        </p:txBody>
      </p:sp>
    </p:spTree>
    <p:extLst>
      <p:ext uri="{BB962C8B-B14F-4D97-AF65-F5344CB8AC3E}">
        <p14:creationId xmlns:p14="http://schemas.microsoft.com/office/powerpoint/2010/main" val="18766573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9" Type="http://schemas.openxmlformats.org/officeDocument/2006/relationships/slideLayout" Target="../slideLayouts/slideLayout59.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42" Type="http://schemas.openxmlformats.org/officeDocument/2006/relationships/slideLayout" Target="../slideLayouts/slideLayout62.xml"/><Relationship Id="rId47" Type="http://schemas.openxmlformats.org/officeDocument/2006/relationships/slideLayout" Target="../slideLayouts/slideLayout67.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9" Type="http://schemas.openxmlformats.org/officeDocument/2006/relationships/slideLayout" Target="../slideLayouts/slideLayout49.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40" Type="http://schemas.openxmlformats.org/officeDocument/2006/relationships/slideLayout" Target="../slideLayouts/slideLayout60.xml"/><Relationship Id="rId45" Type="http://schemas.openxmlformats.org/officeDocument/2006/relationships/slideLayout" Target="../slideLayouts/slideLayout65.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49" Type="http://schemas.openxmlformats.org/officeDocument/2006/relationships/image" Target="../media/image4.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4" Type="http://schemas.openxmlformats.org/officeDocument/2006/relationships/slideLayout" Target="../slideLayouts/slideLayout64.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 Id="rId43" Type="http://schemas.openxmlformats.org/officeDocument/2006/relationships/slideLayout" Target="../slideLayouts/slideLayout63.xml"/><Relationship Id="rId48" Type="http://schemas.openxmlformats.org/officeDocument/2006/relationships/theme" Target="../theme/theme3.xml"/><Relationship Id="rId8" Type="http://schemas.openxmlformats.org/officeDocument/2006/relationships/slideLayout" Target="../slideLayouts/slideLayout28.xml"/><Relationship Id="rId3" Type="http://schemas.openxmlformats.org/officeDocument/2006/relationships/slideLayout" Target="../slideLayouts/slideLayout23.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slideLayout" Target="../slideLayouts/slideLayout58.xml"/><Relationship Id="rId46" Type="http://schemas.openxmlformats.org/officeDocument/2006/relationships/slideLayout" Target="../slideLayouts/slideLayout66.xml"/><Relationship Id="rId20" Type="http://schemas.openxmlformats.org/officeDocument/2006/relationships/slideLayout" Target="../slideLayouts/slideLayout40.xml"/><Relationship Id="rId41" Type="http://schemas.openxmlformats.org/officeDocument/2006/relationships/slideLayout" Target="../slideLayouts/slideLayout61.xml"/><Relationship Id="rId1" Type="http://schemas.openxmlformats.org/officeDocument/2006/relationships/slideLayout" Target="../slideLayouts/slideLayout21.xml"/><Relationship Id="rId6"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ags" Target="../tags/tag1.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theme" Target="../theme/theme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image" Target="../media/image5.emf"/><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oleObject" Target="../embeddings/oleObject1.bin"/><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en-US" noProof="0"/>
              <a:t>Click to edit Master title style</a:t>
            </a:r>
            <a:endParaRPr lang="fi-FI" noProof="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5CF5E0E5-8AA0-704A-AD7D-94A7C6D4DDB2}" type="datetime1">
              <a:rPr lang="fi-FI" noProof="0" smtClean="0"/>
              <a:t>4.2.2026</a:t>
            </a:fld>
            <a:endParaRPr lang="fi-FI" noProof="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a:t>Footer Here</a:t>
            </a:r>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a:p>
        </p:txBody>
      </p:sp>
      <p:sp>
        <p:nvSpPr>
          <p:cNvPr id="14" name="Freeform 6"/>
          <p:cNvSpPr>
            <a:spLocks/>
          </p:cNvSpPr>
          <p:nvPr userDrawn="1"/>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a:p>
        </p:txBody>
      </p:sp>
      <p:sp>
        <p:nvSpPr>
          <p:cNvPr id="9" name="Title Placeholder 1">
            <a:extLst>
              <a:ext uri="{FF2B5EF4-FFF2-40B4-BE49-F238E27FC236}">
                <a16:creationId xmlns:a16="http://schemas.microsoft.com/office/drawing/2014/main" id="{EA797CBA-A0A7-294A-A413-51DBF3935400}"/>
              </a:ext>
            </a:extLst>
          </p:cNvPr>
          <p:cNvSpPr txBox="1">
            <a:spLocks/>
          </p:cNvSpPr>
          <p:nvPr userDrawn="1"/>
        </p:nvSpPr>
        <p:spPr>
          <a:xfrm>
            <a:off x="7596336" y="366361"/>
            <a:ext cx="1273351"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t>DIGITAL HEALTH</a:t>
            </a:r>
            <a:br>
              <a:rPr lang="en-US" sz="1400"/>
            </a:br>
            <a:r>
              <a:rPr lang="en-US" sz="1400"/>
              <a:t>FINLAND</a:t>
            </a:r>
            <a:endParaRPr lang="fi-FI" sz="1400"/>
          </a:p>
        </p:txBody>
      </p:sp>
      <p:pic>
        <p:nvPicPr>
          <p:cNvPr id="7" name="Picture 6">
            <a:extLst>
              <a:ext uri="{FF2B5EF4-FFF2-40B4-BE49-F238E27FC236}">
                <a16:creationId xmlns:a16="http://schemas.microsoft.com/office/drawing/2014/main" id="{20EB6AC0-A10A-9E02-325F-76055DB1F07B}"/>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7164289" y="4517207"/>
            <a:ext cx="1782283" cy="485783"/>
          </a:xfrm>
          <a:prstGeom prst="rect">
            <a:avLst/>
          </a:prstGeom>
        </p:spPr>
      </p:pic>
    </p:spTree>
    <p:extLst>
      <p:ext uri="{BB962C8B-B14F-4D97-AF65-F5344CB8AC3E}">
        <p14:creationId xmlns:p14="http://schemas.microsoft.com/office/powerpoint/2010/main" val="14304644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724" r:id="rId6"/>
    <p:sldLayoutId id="2147483725" r:id="rId7"/>
    <p:sldLayoutId id="2147483731" r:id="rId8"/>
    <p:sldLayoutId id="2147483728" r:id="rId9"/>
    <p:sldLayoutId id="2147483729" r:id="rId10"/>
    <p:sldLayoutId id="2147483727" r:id="rId11"/>
    <p:sldLayoutId id="2147483730" r:id="rId12"/>
    <p:sldLayoutId id="2147483678" r:id="rId13"/>
    <p:sldLayoutId id="2147483735" r:id="rId14"/>
    <p:sldLayoutId id="2147483736" r:id="rId15"/>
    <p:sldLayoutId id="2147483681" r:id="rId16"/>
    <p:sldLayoutId id="2147483737" r:id="rId17"/>
  </p:sldLayoutIdLst>
  <p:transition spd="med">
    <p:fade/>
  </p:transition>
  <p:hf sldNum="0" hdr="0" ftr="0" dt="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t>4.2.2026</a:t>
            </a:fld>
            <a:endParaRPr lang="fi-FI" noProof="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a:t>Footer Here</a:t>
            </a:r>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a:p>
        </p:txBody>
      </p:sp>
      <p:sp>
        <p:nvSpPr>
          <p:cNvPr id="8" name="TextBox 7">
            <a:extLst>
              <a:ext uri="{FF2B5EF4-FFF2-40B4-BE49-F238E27FC236}">
                <a16:creationId xmlns:a16="http://schemas.microsoft.com/office/drawing/2014/main" id="{6E62851D-BE2C-3AE6-1037-B33030B3327A}"/>
              </a:ext>
            </a:extLst>
          </p:cNvPr>
          <p:cNvSpPr txBox="1"/>
          <p:nvPr userDrawn="1">
            <p:extLst>
              <p:ext uri="{1162E1C5-73C7-4A58-AE30-91384D911F3F}">
                <p184:classification xmlns:p184="http://schemas.microsoft.com/office/powerpoint/2018/4/main" val="ftr"/>
              </p:ext>
            </p:extLst>
          </p:nvPr>
        </p:nvSpPr>
        <p:spPr>
          <a:xfrm>
            <a:off x="8413750" y="4927600"/>
            <a:ext cx="701675" cy="152400"/>
          </a:xfrm>
          <a:prstGeom prst="rect">
            <a:avLst/>
          </a:prstGeom>
        </p:spPr>
        <p:txBody>
          <a:bodyPr horzOverflow="overflow" lIns="0" tIns="0" rIns="0" bIns="0">
            <a:spAutoFit/>
          </a:bodyPr>
          <a:lstStyle/>
          <a:p>
            <a:pPr algn="l"/>
            <a:r>
              <a:rPr lang="en-US" sz="1000">
                <a:solidFill>
                  <a:srgbClr val="FA4B55">
                    <a:alpha val="50000"/>
                  </a:srgbClr>
                </a:solidFill>
                <a:latin typeface="Arial" panose="020B0604020202020204" pitchFamily="34" charset="0"/>
                <a:cs typeface="Arial" panose="020B0604020202020204" pitchFamily="34" charset="0"/>
              </a:rPr>
              <a:t>Confidential</a:t>
            </a:r>
          </a:p>
        </p:txBody>
      </p:sp>
    </p:spTree>
    <p:extLst>
      <p:ext uri="{BB962C8B-B14F-4D97-AF65-F5344CB8AC3E}">
        <p14:creationId xmlns:p14="http://schemas.microsoft.com/office/powerpoint/2010/main" val="173817266"/>
      </p:ext>
    </p:extLst>
  </p:cSld>
  <p:clrMap bg1="lt1" tx1="dk1" bg2="lt2" tx2="dk2" accent1="accent1" accent2="accent2" accent3="accent3" accent4="accent4" accent5="accent5" accent6="accent6" hlink="hlink" folHlink="folHlink"/>
  <p:sldLayoutIdLst>
    <p:sldLayoutId id="2147483732" r:id="rId1"/>
    <p:sldLayoutId id="2147483734" r:id="rId2"/>
    <p:sldLayoutId id="2147483726" r:id="rId3"/>
  </p:sldLayoutIdLst>
  <p:transition spd="med">
    <p:fade/>
  </p:transition>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BD9625-ED1C-9C68-D8B9-B6502FCCB415}"/>
              </a:ext>
            </a:extLst>
          </p:cNvPr>
          <p:cNvSpPr>
            <a:spLocks noGrp="1"/>
          </p:cNvSpPr>
          <p:nvPr>
            <p:ph type="title"/>
          </p:nvPr>
        </p:nvSpPr>
        <p:spPr>
          <a:xfrm>
            <a:off x="628650" y="274143"/>
            <a:ext cx="7886700" cy="99387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658293A9-2FAF-A155-DC7A-FE995344AE8C}"/>
              </a:ext>
            </a:extLst>
          </p:cNvPr>
          <p:cNvSpPr>
            <a:spLocks noGrp="1"/>
          </p:cNvSpPr>
          <p:nvPr>
            <p:ph type="body" idx="1"/>
          </p:nvPr>
        </p:nvSpPr>
        <p:spPr>
          <a:xfrm>
            <a:off x="628650" y="1368922"/>
            <a:ext cx="7886700" cy="326380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CF1B5DE-B15D-9D1C-21D2-953FFCB007DA}"/>
              </a:ext>
            </a:extLst>
          </p:cNvPr>
          <p:cNvSpPr>
            <a:spLocks noGrp="1"/>
          </p:cNvSpPr>
          <p:nvPr>
            <p:ph type="sldNum" sz="quarter" idx="4"/>
          </p:nvPr>
        </p:nvSpPr>
        <p:spPr>
          <a:xfrm>
            <a:off x="8701888" y="164902"/>
            <a:ext cx="279866" cy="273248"/>
          </a:xfrm>
          <a:prstGeom prst="rect">
            <a:avLst/>
          </a:prstGeom>
        </p:spPr>
        <p:txBody>
          <a:bodyPr vert="horz" lIns="91440" tIns="45720" rIns="91440" bIns="45720" rtlCol="0" anchor="ctr"/>
          <a:lstStyle>
            <a:lvl1pPr algn="r">
              <a:defRPr sz="788">
                <a:solidFill>
                  <a:schemeClr val="tx1">
                    <a:lumMod val="65000"/>
                    <a:lumOff val="35000"/>
                  </a:schemeClr>
                </a:solidFill>
              </a:defRPr>
            </a:lvl1pPr>
          </a:lstStyle>
          <a:p>
            <a:fld id="{2E72D20E-321F-EE4C-A76D-7EFD4B1BDA03}" type="slidenum">
              <a:rPr lang="en-US" smtClean="0"/>
              <a:pPr/>
              <a:t>‹#›</a:t>
            </a:fld>
            <a:endParaRPr lang="en-US"/>
          </a:p>
        </p:txBody>
      </p:sp>
      <p:grpSp>
        <p:nvGrpSpPr>
          <p:cNvPr id="7" name="Group">
            <a:extLst>
              <a:ext uri="{FF2B5EF4-FFF2-40B4-BE49-F238E27FC236}">
                <a16:creationId xmlns:a16="http://schemas.microsoft.com/office/drawing/2014/main" id="{2CC72135-826E-3084-1ACC-9293218F24EE}"/>
              </a:ext>
            </a:extLst>
          </p:cNvPr>
          <p:cNvGrpSpPr/>
          <p:nvPr userDrawn="1"/>
        </p:nvGrpSpPr>
        <p:grpSpPr>
          <a:xfrm>
            <a:off x="8512912" y="4706911"/>
            <a:ext cx="283964" cy="200305"/>
            <a:chOff x="0" y="0"/>
            <a:chExt cx="504824" cy="356095"/>
          </a:xfrm>
        </p:grpSpPr>
        <p:sp>
          <p:nvSpPr>
            <p:cNvPr id="19" name="Line">
              <a:extLst>
                <a:ext uri="{FF2B5EF4-FFF2-40B4-BE49-F238E27FC236}">
                  <a16:creationId xmlns:a16="http://schemas.microsoft.com/office/drawing/2014/main" id="{024BCD63-D1A0-9E6D-3EA4-16D1E0509D18}"/>
                </a:ext>
              </a:extLst>
            </p:cNvPr>
            <p:cNvSpPr/>
            <p:nvPr/>
          </p:nvSpPr>
          <p:spPr>
            <a:xfrm>
              <a:off x="0" y="180134"/>
              <a:ext cx="504825" cy="1"/>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endParaRPr sz="1013"/>
            </a:p>
          </p:txBody>
        </p:sp>
        <p:sp>
          <p:nvSpPr>
            <p:cNvPr id="9" name="Line">
              <a:extLst>
                <a:ext uri="{FF2B5EF4-FFF2-40B4-BE49-F238E27FC236}">
                  <a16:creationId xmlns:a16="http://schemas.microsoft.com/office/drawing/2014/main" id="{3E483999-BF7F-A26B-845E-8C65CD948361}"/>
                </a:ext>
              </a:extLst>
            </p:cNvPr>
            <p:cNvSpPr/>
            <p:nvPr/>
          </p:nvSpPr>
          <p:spPr>
            <a:xfrm>
              <a:off x="324689" y="0"/>
              <a:ext cx="177185" cy="177184"/>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endParaRPr sz="1013"/>
            </a:p>
          </p:txBody>
        </p:sp>
        <p:sp>
          <p:nvSpPr>
            <p:cNvPr id="10" name="Line">
              <a:extLst>
                <a:ext uri="{FF2B5EF4-FFF2-40B4-BE49-F238E27FC236}">
                  <a16:creationId xmlns:a16="http://schemas.microsoft.com/office/drawing/2014/main" id="{B9696663-8271-B1D6-1A2F-9E2DDAA3DD5E}"/>
                </a:ext>
              </a:extLst>
            </p:cNvPr>
            <p:cNvSpPr/>
            <p:nvPr/>
          </p:nvSpPr>
          <p:spPr>
            <a:xfrm flipV="1">
              <a:off x="324689" y="178911"/>
              <a:ext cx="177185" cy="177185"/>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endParaRPr sz="1013"/>
            </a:p>
          </p:txBody>
        </p:sp>
      </p:grpSp>
      <p:sp>
        <p:nvSpPr>
          <p:cNvPr id="11" name="textruta 3">
            <a:extLst>
              <a:ext uri="{FF2B5EF4-FFF2-40B4-BE49-F238E27FC236}">
                <a16:creationId xmlns:a16="http://schemas.microsoft.com/office/drawing/2014/main" id="{2DC00BBB-96D5-E144-A351-6386B4BABF32}"/>
              </a:ext>
            </a:extLst>
          </p:cNvPr>
          <p:cNvSpPr txBox="1"/>
          <p:nvPr userDrawn="1"/>
        </p:nvSpPr>
        <p:spPr>
          <a:xfrm>
            <a:off x="8030607" y="4695620"/>
            <a:ext cx="569835" cy="24814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717" rIns="25717">
            <a:spAutoFit/>
          </a:bodyPr>
          <a:lstStyle>
            <a:lvl1pPr>
              <a:lnSpc>
                <a:spcPct val="90000"/>
              </a:lnSpc>
              <a:spcBef>
                <a:spcPts val="600"/>
              </a:spcBef>
              <a:defRPr sz="2000">
                <a:solidFill>
                  <a:srgbClr val="000000"/>
                </a:solidFill>
              </a:defRPr>
            </a:lvl1pPr>
          </a:lstStyle>
          <a:p>
            <a:r>
              <a:rPr sz="1125"/>
              <a:t>NEXT</a:t>
            </a:r>
          </a:p>
        </p:txBody>
      </p:sp>
      <p:grpSp>
        <p:nvGrpSpPr>
          <p:cNvPr id="4" name="Group 3" hidden="1">
            <a:extLst>
              <a:ext uri="{FF2B5EF4-FFF2-40B4-BE49-F238E27FC236}">
                <a16:creationId xmlns:a16="http://schemas.microsoft.com/office/drawing/2014/main" id="{B3A606B9-7A85-A653-3B7B-A73C925E35A3}"/>
              </a:ext>
            </a:extLst>
          </p:cNvPr>
          <p:cNvGrpSpPr/>
          <p:nvPr userDrawn="1"/>
        </p:nvGrpSpPr>
        <p:grpSpPr>
          <a:xfrm>
            <a:off x="0" y="0"/>
            <a:ext cx="9144000" cy="5143500"/>
            <a:chOff x="0" y="0"/>
            <a:chExt cx="12192000" cy="6858000"/>
          </a:xfrm>
        </p:grpSpPr>
        <p:grpSp>
          <p:nvGrpSpPr>
            <p:cNvPr id="5" name="Group 4" hidden="1">
              <a:extLst>
                <a:ext uri="{FF2B5EF4-FFF2-40B4-BE49-F238E27FC236}">
                  <a16:creationId xmlns:a16="http://schemas.microsoft.com/office/drawing/2014/main" id="{0DA89A57-887E-CE8C-8768-88BCAD4C8758}"/>
                </a:ext>
              </a:extLst>
            </p:cNvPr>
            <p:cNvGrpSpPr/>
            <p:nvPr userDrawn="1"/>
          </p:nvGrpSpPr>
          <p:grpSpPr>
            <a:xfrm>
              <a:off x="0" y="0"/>
              <a:ext cx="12192000" cy="6858000"/>
              <a:chOff x="0" y="0"/>
              <a:chExt cx="5166360" cy="6858000"/>
            </a:xfrm>
            <a:noFill/>
          </p:grpSpPr>
          <p:sp>
            <p:nvSpPr>
              <p:cNvPr id="13" name="Rectangle 12" hidden="1">
                <a:extLst>
                  <a:ext uri="{FF2B5EF4-FFF2-40B4-BE49-F238E27FC236}">
                    <a16:creationId xmlns:a16="http://schemas.microsoft.com/office/drawing/2014/main" id="{D34F6CA2-EFE0-824A-3557-295549EC196B}"/>
                  </a:ext>
                </a:extLst>
              </p:cNvPr>
              <p:cNvSpPr/>
              <p:nvPr userDrawn="1"/>
            </p:nvSpPr>
            <p:spPr>
              <a:xfrm>
                <a:off x="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ectangle 13" hidden="1">
                <a:extLst>
                  <a:ext uri="{FF2B5EF4-FFF2-40B4-BE49-F238E27FC236}">
                    <a16:creationId xmlns:a16="http://schemas.microsoft.com/office/drawing/2014/main" id="{D4F5DF5E-C25C-E06B-DA76-269A78A78FBC}"/>
                  </a:ext>
                </a:extLst>
              </p:cNvPr>
              <p:cNvSpPr/>
              <p:nvPr userDrawn="1"/>
            </p:nvSpPr>
            <p:spPr>
              <a:xfrm>
                <a:off x="86106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Rectangle 14" hidden="1">
                <a:extLst>
                  <a:ext uri="{FF2B5EF4-FFF2-40B4-BE49-F238E27FC236}">
                    <a16:creationId xmlns:a16="http://schemas.microsoft.com/office/drawing/2014/main" id="{E5E2181D-DEA5-A52B-A99C-F438E7F9CC19}"/>
                  </a:ext>
                </a:extLst>
              </p:cNvPr>
              <p:cNvSpPr/>
              <p:nvPr userDrawn="1"/>
            </p:nvSpPr>
            <p:spPr>
              <a:xfrm>
                <a:off x="172212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Rectangle 15" hidden="1">
                <a:extLst>
                  <a:ext uri="{FF2B5EF4-FFF2-40B4-BE49-F238E27FC236}">
                    <a16:creationId xmlns:a16="http://schemas.microsoft.com/office/drawing/2014/main" id="{93FE8CC2-C679-9344-20A3-EBB5357EBCA9}"/>
                  </a:ext>
                </a:extLst>
              </p:cNvPr>
              <p:cNvSpPr/>
              <p:nvPr userDrawn="1"/>
            </p:nvSpPr>
            <p:spPr>
              <a:xfrm>
                <a:off x="258318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Rectangle 16" hidden="1">
                <a:extLst>
                  <a:ext uri="{FF2B5EF4-FFF2-40B4-BE49-F238E27FC236}">
                    <a16:creationId xmlns:a16="http://schemas.microsoft.com/office/drawing/2014/main" id="{F8A77995-221D-057E-4A69-0AE8C4EB94F6}"/>
                  </a:ext>
                </a:extLst>
              </p:cNvPr>
              <p:cNvSpPr/>
              <p:nvPr userDrawn="1"/>
            </p:nvSpPr>
            <p:spPr>
              <a:xfrm>
                <a:off x="344424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Rectangle 17" hidden="1">
                <a:extLst>
                  <a:ext uri="{FF2B5EF4-FFF2-40B4-BE49-F238E27FC236}">
                    <a16:creationId xmlns:a16="http://schemas.microsoft.com/office/drawing/2014/main" id="{8C44B415-B294-F664-88CA-45B04EC24A3C}"/>
                  </a:ext>
                </a:extLst>
              </p:cNvPr>
              <p:cNvSpPr/>
              <p:nvPr userDrawn="1"/>
            </p:nvSpPr>
            <p:spPr>
              <a:xfrm>
                <a:off x="430530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2" name="Frame 11" hidden="1">
              <a:extLst>
                <a:ext uri="{FF2B5EF4-FFF2-40B4-BE49-F238E27FC236}">
                  <a16:creationId xmlns:a16="http://schemas.microsoft.com/office/drawing/2014/main" id="{6BFAFB4F-E8FA-5E73-79F0-1505E0146735}"/>
                </a:ext>
              </a:extLst>
            </p:cNvPr>
            <p:cNvSpPr/>
            <p:nvPr userDrawn="1"/>
          </p:nvSpPr>
          <p:spPr>
            <a:xfrm>
              <a:off x="0" y="0"/>
              <a:ext cx="12192000" cy="6858000"/>
            </a:xfrm>
            <a:prstGeom prst="frame">
              <a:avLst>
                <a:gd name="adj1" fmla="val 861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grpSp>
      <p:pic>
        <p:nvPicPr>
          <p:cNvPr id="8" name="Picture 7">
            <a:extLst>
              <a:ext uri="{FF2B5EF4-FFF2-40B4-BE49-F238E27FC236}">
                <a16:creationId xmlns:a16="http://schemas.microsoft.com/office/drawing/2014/main" id="{68E88FD4-43FA-F80D-DA99-3B57A0B99735}"/>
              </a:ext>
            </a:extLst>
          </p:cNvPr>
          <p:cNvPicPr>
            <a:picLocks noChangeAspect="1"/>
          </p:cNvPicPr>
          <p:nvPr userDrawn="1"/>
        </p:nvPicPr>
        <p:blipFill>
          <a:blip r:embed="rId49" cstate="email">
            <a:extLst>
              <a:ext uri="{28A0092B-C50C-407E-A947-70E740481C1C}">
                <a14:useLocalDpi xmlns:a14="http://schemas.microsoft.com/office/drawing/2010/main"/>
              </a:ext>
            </a:extLst>
          </a:blip>
          <a:stretch>
            <a:fillRect/>
          </a:stretch>
        </p:blipFill>
        <p:spPr>
          <a:xfrm>
            <a:off x="6652651" y="4782899"/>
            <a:ext cx="1907381" cy="342900"/>
          </a:xfrm>
          <a:prstGeom prst="rect">
            <a:avLst/>
          </a:prstGeom>
        </p:spPr>
      </p:pic>
      <p:sp>
        <p:nvSpPr>
          <p:cNvPr id="20" name="TextBox 7">
            <a:extLst>
              <a:ext uri="{FF2B5EF4-FFF2-40B4-BE49-F238E27FC236}">
                <a16:creationId xmlns:a16="http://schemas.microsoft.com/office/drawing/2014/main" id="{6E62851D-BE2C-3AE6-1037-B33030B3327A}"/>
              </a:ext>
            </a:extLst>
          </p:cNvPr>
          <p:cNvSpPr txBox="1"/>
          <p:nvPr userDrawn="1">
            <p:extLst>
              <p:ext uri="{1162E1C5-73C7-4A58-AE30-91384D911F3F}">
                <p184:classification xmlns:p184="http://schemas.microsoft.com/office/powerpoint/2018/4/main" val="ftr"/>
              </p:ext>
            </p:extLst>
          </p:nvPr>
        </p:nvSpPr>
        <p:spPr>
          <a:xfrm>
            <a:off x="8413750" y="4927600"/>
            <a:ext cx="701675" cy="152400"/>
          </a:xfrm>
          <a:prstGeom prst="rect">
            <a:avLst/>
          </a:prstGeom>
        </p:spPr>
        <p:txBody>
          <a:bodyPr horzOverflow="overflow" lIns="0" tIns="0" rIns="0" bIns="0">
            <a:spAutoFit/>
          </a:bodyPr>
          <a:lstStyle/>
          <a:p>
            <a:pPr algn="l"/>
            <a:r>
              <a:rPr lang="en-US" sz="1000">
                <a:solidFill>
                  <a:srgbClr val="FA4B55">
                    <a:alpha val="50000"/>
                  </a:srgbClr>
                </a:solidFill>
                <a:latin typeface="Arial" panose="020B0604020202020204" pitchFamily="34" charset="0"/>
                <a:cs typeface="Arial" panose="020B0604020202020204" pitchFamily="34" charset="0"/>
              </a:rPr>
              <a:t>Confidential</a:t>
            </a:r>
          </a:p>
        </p:txBody>
      </p:sp>
    </p:spTree>
    <p:extLst>
      <p:ext uri="{BB962C8B-B14F-4D97-AF65-F5344CB8AC3E}">
        <p14:creationId xmlns:p14="http://schemas.microsoft.com/office/powerpoint/2010/main" val="2276643963"/>
      </p:ext>
    </p:extLst>
  </p:cSld>
  <p:clrMap bg1="lt1" tx1="dk1" bg2="lt2" tx2="dk2" accent1="accent1" accent2="accent2" accent3="accent3" accent4="accent4" accent5="accent5" accent6="accent6" hlink="hlink" folHlink="folHlink"/>
  <p:sldLayoutIdLst>
    <p:sldLayoutId id="2147483672" r:id="rId1"/>
    <p:sldLayoutId id="2147483708" r:id="rId2"/>
    <p:sldLayoutId id="2147483709" r:id="rId3"/>
    <p:sldLayoutId id="2147483686" r:id="rId4"/>
    <p:sldLayoutId id="2147483714" r:id="rId5"/>
    <p:sldLayoutId id="2147483715" r:id="rId6"/>
    <p:sldLayoutId id="2147483685" r:id="rId7"/>
    <p:sldLayoutId id="2147483703" r:id="rId8"/>
    <p:sldLayoutId id="2147483695" r:id="rId9"/>
    <p:sldLayoutId id="2147483710" r:id="rId10"/>
    <p:sldLayoutId id="2147483711" r:id="rId11"/>
    <p:sldLayoutId id="2147483701" r:id="rId12"/>
    <p:sldLayoutId id="2147483702" r:id="rId13"/>
    <p:sldLayoutId id="2147483700" r:id="rId14"/>
    <p:sldLayoutId id="2147483712" r:id="rId15"/>
    <p:sldLayoutId id="2147483713" r:id="rId16"/>
    <p:sldLayoutId id="2147483717" r:id="rId17"/>
    <p:sldLayoutId id="2147483718" r:id="rId18"/>
    <p:sldLayoutId id="2147483719" r:id="rId19"/>
    <p:sldLayoutId id="2147483720" r:id="rId20"/>
    <p:sldLayoutId id="2147483716" r:id="rId21"/>
    <p:sldLayoutId id="2147483721" r:id="rId22"/>
    <p:sldLayoutId id="2147483676" r:id="rId23"/>
    <p:sldLayoutId id="2147483722" r:id="rId24"/>
    <p:sldLayoutId id="2147483674" r:id="rId25"/>
    <p:sldLayoutId id="2147483675" r:id="rId26"/>
    <p:sldLayoutId id="2147483677" r:id="rId27"/>
    <p:sldLayoutId id="2147483673" r:id="rId28"/>
    <p:sldLayoutId id="2147483696" r:id="rId29"/>
    <p:sldLayoutId id="2147483697" r:id="rId30"/>
    <p:sldLayoutId id="2147483723" r:id="rId31"/>
    <p:sldLayoutId id="2147483687" r:id="rId32"/>
    <p:sldLayoutId id="2147483683" r:id="rId33"/>
    <p:sldLayoutId id="2147483682" r:id="rId34"/>
    <p:sldLayoutId id="2147483684" r:id="rId35"/>
    <p:sldLayoutId id="2147483698" r:id="rId36"/>
    <p:sldLayoutId id="2147483699" r:id="rId37"/>
    <p:sldLayoutId id="2147483691" r:id="rId38"/>
    <p:sldLayoutId id="2147483692" r:id="rId39"/>
    <p:sldLayoutId id="2147483693" r:id="rId40"/>
    <p:sldLayoutId id="2147483694" r:id="rId41"/>
    <p:sldLayoutId id="2147483704" r:id="rId42"/>
    <p:sldLayoutId id="2147483705" r:id="rId43"/>
    <p:sldLayoutId id="2147483706" r:id="rId44"/>
    <p:sldLayoutId id="2147483707" r:id="rId45"/>
    <p:sldLayoutId id="2147483679" r:id="rId46"/>
    <p:sldLayoutId id="2147483680" r:id="rId4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64" userDrawn="1">
          <p15:clr>
            <a:srgbClr val="F26B43"/>
          </p15:clr>
        </p15:guide>
        <p15:guide id="2" pos="278" userDrawn="1">
          <p15:clr>
            <a:srgbClr val="F26B43"/>
          </p15:clr>
        </p15:guide>
        <p15:guide id="3" orient="horz" pos="276" userDrawn="1">
          <p15:clr>
            <a:srgbClr val="F26B43"/>
          </p15:clr>
        </p15:guide>
        <p15:guide id="4" pos="5483" userDrawn="1">
          <p15:clr>
            <a:srgbClr val="F26B43"/>
          </p15:clr>
        </p15:guide>
        <p15:guide id="5" pos="958" userDrawn="1">
          <p15:clr>
            <a:srgbClr val="F26B43"/>
          </p15:clr>
        </p15:guide>
        <p15:guide id="6" pos="1928" userDrawn="1">
          <p15:clr>
            <a:srgbClr val="F26B43"/>
          </p15:clr>
        </p15:guide>
        <p15:guide id="7" pos="2880" userDrawn="1">
          <p15:clr>
            <a:srgbClr val="F26B43"/>
          </p15:clr>
        </p15:guide>
        <p15:guide id="8" pos="3833" userDrawn="1">
          <p15:clr>
            <a:srgbClr val="F26B43"/>
          </p15:clr>
        </p15:guide>
        <p15:guide id="9" pos="4802" userDrawn="1">
          <p15:clr>
            <a:srgbClr val="F26B43"/>
          </p15:clr>
        </p15:guide>
        <p15:guide id="10" orient="horz" pos="162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26FCAF9-7194-5BC9-602A-0E13460720AA}"/>
              </a:ext>
            </a:extLst>
          </p:cNvPr>
          <p:cNvGraphicFramePr>
            <a:graphicFrameLocks noChangeAspect="1"/>
          </p:cNvGraphicFramePr>
          <p:nvPr userDrawn="1">
            <p:custDataLst>
              <p:tags r:id="rId18"/>
            </p:custDataLst>
            <p:extLst>
              <p:ext uri="{D42A27DB-BD31-4B8C-83A1-F6EECF244321}">
                <p14:modId xmlns:p14="http://schemas.microsoft.com/office/powerpoint/2010/main" val="10918157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04" imgH="405" progId="TCLayout.ActiveDocument.1">
                  <p:embed/>
                </p:oleObj>
              </mc:Choice>
              <mc:Fallback>
                <p:oleObj name="think-cell Slide" r:id="rId19" imgW="404" imgH="405" progId="TCLayout.ActiveDocument.1">
                  <p:embed/>
                  <p:pic>
                    <p:nvPicPr>
                      <p:cNvPr id="8" name="think-cell data - do not delete" hidden="1">
                        <a:extLst>
                          <a:ext uri="{FF2B5EF4-FFF2-40B4-BE49-F238E27FC236}">
                            <a16:creationId xmlns:a16="http://schemas.microsoft.com/office/drawing/2014/main" id="{726FCAF9-7194-5BC9-602A-0E13460720AA}"/>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en-US" noProof="0"/>
              <a:t>Click to edit Master title style</a:t>
            </a:r>
            <a:endParaRPr lang="fi-FI" noProof="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5CF5E0E5-8AA0-704A-AD7D-94A7C6D4DDB2}" type="datetime1">
              <a:rPr lang="fi-FI" noProof="0" smtClean="0"/>
              <a:t>4.2.2026</a:t>
            </a:fld>
            <a:endParaRPr lang="fi-FI" noProof="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a:t>Footer Here</a:t>
            </a:r>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a:p>
        </p:txBody>
      </p:sp>
      <p:sp>
        <p:nvSpPr>
          <p:cNvPr id="14" name="Freeform 6"/>
          <p:cNvSpPr>
            <a:spLocks/>
          </p:cNvSpPr>
          <p:nvPr userDrawn="1"/>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a:p>
        </p:txBody>
      </p:sp>
      <p:sp>
        <p:nvSpPr>
          <p:cNvPr id="9" name="Title Placeholder 1">
            <a:extLst>
              <a:ext uri="{FF2B5EF4-FFF2-40B4-BE49-F238E27FC236}">
                <a16:creationId xmlns:a16="http://schemas.microsoft.com/office/drawing/2014/main" id="{EA797CBA-A0A7-294A-A413-51DBF3935400}"/>
              </a:ext>
            </a:extLst>
          </p:cNvPr>
          <p:cNvSpPr txBox="1">
            <a:spLocks/>
          </p:cNvSpPr>
          <p:nvPr userDrawn="1"/>
        </p:nvSpPr>
        <p:spPr>
          <a:xfrm>
            <a:off x="7596336" y="366361"/>
            <a:ext cx="1273351"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t>DIGITAL HEALTH</a:t>
            </a:r>
            <a:br>
              <a:rPr lang="en-US" sz="1400"/>
            </a:br>
            <a:r>
              <a:rPr lang="en-US" sz="1400"/>
              <a:t>FINLAND</a:t>
            </a:r>
            <a:endParaRPr lang="fi-FI" sz="1400"/>
          </a:p>
        </p:txBody>
      </p:sp>
    </p:spTree>
    <p:extLst>
      <p:ext uri="{BB962C8B-B14F-4D97-AF65-F5344CB8AC3E}">
        <p14:creationId xmlns:p14="http://schemas.microsoft.com/office/powerpoint/2010/main" val="235455299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Lst>
  <p:transition spd="med">
    <p:fade/>
  </p:transition>
  <p:hf sldNum="0" hdr="0" ftr="0" dt="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7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8.png"/><Relationship Id="rId2" Type="http://schemas.openxmlformats.org/officeDocument/2006/relationships/diagramData" Target="../diagrams/data4.xml"/><Relationship Id="rId1" Type="http://schemas.openxmlformats.org/officeDocument/2006/relationships/slideLayout" Target="../slideLayouts/slideLayout7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3.xml"/><Relationship Id="rId1" Type="http://schemas.openxmlformats.org/officeDocument/2006/relationships/tags" Target="../tags/tag3.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9.png"/><Relationship Id="rId2" Type="http://schemas.openxmlformats.org/officeDocument/2006/relationships/diagramData" Target="../diagrams/data5.xml"/><Relationship Id="rId1" Type="http://schemas.openxmlformats.org/officeDocument/2006/relationships/slideLayout" Target="../slideLayouts/slideLayout7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0.png"/><Relationship Id="rId2" Type="http://schemas.openxmlformats.org/officeDocument/2006/relationships/diagramData" Target="../diagrams/data6.xml"/><Relationship Id="rId1" Type="http://schemas.openxmlformats.org/officeDocument/2006/relationships/slideLayout" Target="../slideLayouts/slideLayout7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1.png"/><Relationship Id="rId2" Type="http://schemas.openxmlformats.org/officeDocument/2006/relationships/diagramData" Target="../diagrams/data7.xml"/><Relationship Id="rId1" Type="http://schemas.openxmlformats.org/officeDocument/2006/relationships/slideLayout" Target="../slideLayouts/slideLayout7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3.xml"/><Relationship Id="rId1" Type="http://schemas.openxmlformats.org/officeDocument/2006/relationships/tags" Target="../tags/tag4.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2.png"/><Relationship Id="rId2" Type="http://schemas.openxmlformats.org/officeDocument/2006/relationships/diagramData" Target="../diagrams/data8.xml"/><Relationship Id="rId1" Type="http://schemas.openxmlformats.org/officeDocument/2006/relationships/slideLayout" Target="../slideLayouts/slideLayout7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3.png"/><Relationship Id="rId2" Type="http://schemas.openxmlformats.org/officeDocument/2006/relationships/diagramData" Target="../diagrams/data9.xml"/><Relationship Id="rId1" Type="http://schemas.openxmlformats.org/officeDocument/2006/relationships/slideLayout" Target="../slideLayouts/slideLayout7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4.png"/><Relationship Id="rId2" Type="http://schemas.openxmlformats.org/officeDocument/2006/relationships/diagramData" Target="../diagrams/data10.xml"/><Relationship Id="rId1" Type="http://schemas.openxmlformats.org/officeDocument/2006/relationships/slideLayout" Target="../slideLayouts/slideLayout7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3.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5.png"/><Relationship Id="rId2" Type="http://schemas.openxmlformats.org/officeDocument/2006/relationships/diagramData" Target="../diagrams/data11.xml"/><Relationship Id="rId1" Type="http://schemas.openxmlformats.org/officeDocument/2006/relationships/slideLayout" Target="../slideLayouts/slideLayout7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6.png"/><Relationship Id="rId2" Type="http://schemas.openxmlformats.org/officeDocument/2006/relationships/diagramData" Target="../diagrams/data12.xml"/><Relationship Id="rId1" Type="http://schemas.openxmlformats.org/officeDocument/2006/relationships/slideLayout" Target="../slideLayouts/slideLayout7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7.png"/><Relationship Id="rId2" Type="http://schemas.openxmlformats.org/officeDocument/2006/relationships/diagramData" Target="../diagrams/data13.xml"/><Relationship Id="rId1" Type="http://schemas.openxmlformats.org/officeDocument/2006/relationships/slideLayout" Target="../slideLayouts/slideLayout7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3.xml"/><Relationship Id="rId1" Type="http://schemas.openxmlformats.org/officeDocument/2006/relationships/tags" Target="../tags/tag6.xml"/><Relationship Id="rId4" Type="http://schemas.openxmlformats.org/officeDocument/2006/relationships/image" Target="../media/image8.emf"/></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8.png"/><Relationship Id="rId2" Type="http://schemas.openxmlformats.org/officeDocument/2006/relationships/diagramData" Target="../diagrams/data14.xml"/><Relationship Id="rId1" Type="http://schemas.openxmlformats.org/officeDocument/2006/relationships/slideLayout" Target="../slideLayouts/slideLayout7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9.png"/><Relationship Id="rId2" Type="http://schemas.openxmlformats.org/officeDocument/2006/relationships/diagramData" Target="../diagrams/data15.xml"/><Relationship Id="rId1" Type="http://schemas.openxmlformats.org/officeDocument/2006/relationships/slideLayout" Target="../slideLayouts/slideLayout7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30.png"/><Relationship Id="rId2" Type="http://schemas.openxmlformats.org/officeDocument/2006/relationships/diagramData" Target="../diagrams/data16.xml"/><Relationship Id="rId1" Type="http://schemas.openxmlformats.org/officeDocument/2006/relationships/slideLayout" Target="../slideLayouts/slideLayout7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31.png"/><Relationship Id="rId2" Type="http://schemas.openxmlformats.org/officeDocument/2006/relationships/diagramData" Target="../diagrams/data17.xml"/><Relationship Id="rId1" Type="http://schemas.openxmlformats.org/officeDocument/2006/relationships/slideLayout" Target="../slideLayouts/slideLayout7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s://digifinland.fi/wp-content/uploads/2024/03/DigiFinland_tekoaly_loppuraportti_210324.pdf" TargetMode="External"/><Relationship Id="rId4" Type="http://schemas.openxmlformats.org/officeDocument/2006/relationships/hyperlink" Target="https://unaoy.fi/materiaalit/tekoalykehittamisen-tilannekuva-hyvinvointialueilla/#:~:text=UNA%3An%20fasilitoimassa%20hyvinvointialueiden%20teko%C3%A4lyverkostossa%20seurataan%20aktiivisesti%20tilanteen%20kehittymist%C3%A4,t%C3%A4ss%C3%A4%20artikkelissa%20julkaisemme%20ajantasaisen%20tilannekuvan%20teko%C3%A4lykehitt%C3%A4misen%20tilanteesta%20hyvinvointialueilla." TargetMode="External"/></Relationships>
</file>

<file path=ppt/slides/_rels/slide31.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hyperlink" Target="https://unaoy.fi/materiaalit/tekoalykehittamisen-tilannekuva-hyvinvointialueilla/" TargetMode="External"/><Relationship Id="rId7" Type="http://schemas.openxmlformats.org/officeDocument/2006/relationships/chart" Target="../charts/chart4.xm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chart" Target="../charts/char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7.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digifinland.fi/en/ai-ecosystem-in-social-and-health-services-sot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rade.gov/country-commercial-guides/finland-healthcare-technologies" TargetMode="External"/><Relationship Id="rId2" Type="http://schemas.openxmlformats.org/officeDocument/2006/relationships/hyperlink" Target="https://commission.europa.eu/business-economy-euro/economic-recovery/recovery-and-resilience-facility/country-pages/finlands-recovery-and-resilience-plan_en" TargetMode="Externa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3.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7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3E6EF-77F4-7605-B001-C8FD06E50865}"/>
            </a:ext>
          </a:extLst>
        </p:cNvPr>
        <p:cNvGrpSpPr/>
        <p:nvPr/>
      </p:nvGrpSpPr>
      <p:grpSpPr>
        <a:xfrm>
          <a:off x="0" y="0"/>
          <a:ext cx="0" cy="0"/>
          <a:chOff x="0" y="0"/>
          <a:chExt cx="0" cy="0"/>
        </a:xfrm>
      </p:grpSpPr>
      <p:pic>
        <p:nvPicPr>
          <p:cNvPr id="4" name="Picture Placeholder 3" descr="Two women in a hot tub&#10;&#10;AI-generated content may be incorrect.">
            <a:extLst>
              <a:ext uri="{FF2B5EF4-FFF2-40B4-BE49-F238E27FC236}">
                <a16:creationId xmlns:a16="http://schemas.microsoft.com/office/drawing/2014/main" id="{C27A933D-29F8-02C3-E5DA-7499C41920A9}"/>
              </a:ext>
            </a:extLst>
          </p:cNvPr>
          <p:cNvPicPr>
            <a:picLocks noGrp="1" noChangeAspect="1"/>
          </p:cNvPicPr>
          <p:nvPr>
            <p:ph type="pic" sz="quarter" idx="13"/>
          </p:nvPr>
        </p:nvPicPr>
        <p:blipFill>
          <a:blip r:embed="rId3" cstate="email">
            <a:extLst>
              <a:ext uri="{BEBA8EAE-BF5A-486C-A8C5-ECC9F3942E4B}">
                <a14:imgProps xmlns:a14="http://schemas.microsoft.com/office/drawing/2010/main">
                  <a14:imgLayer r:embed="rId4">
                    <a14:imgEffect>
                      <a14:colorTemperature colorTemp="5300"/>
                    </a14:imgEffect>
                    <a14:imgEffect>
                      <a14:saturation sat="137000"/>
                    </a14:imgEffect>
                    <a14:imgEffect>
                      <a14:brightnessContrast bright="-18000"/>
                    </a14:imgEffect>
                  </a14:imgLayer>
                </a14:imgProps>
              </a:ext>
              <a:ext uri="{28A0092B-C50C-407E-A947-70E740481C1C}">
                <a14:useLocalDpi xmlns:a14="http://schemas.microsoft.com/office/drawing/2010/main"/>
              </a:ext>
            </a:extLst>
          </a:blip>
          <a:srcRect/>
          <a:stretch>
            <a:fillRect/>
          </a:stretch>
        </p:blipFill>
        <p:spPr>
          <a:solidFill>
            <a:schemeClr val="accent2">
              <a:lumMod val="25000"/>
            </a:schemeClr>
          </a:solidFill>
        </p:spPr>
      </p:pic>
      <p:sp>
        <p:nvSpPr>
          <p:cNvPr id="5" name="Title 4">
            <a:extLst>
              <a:ext uri="{FF2B5EF4-FFF2-40B4-BE49-F238E27FC236}">
                <a16:creationId xmlns:a16="http://schemas.microsoft.com/office/drawing/2014/main" id="{367E3907-6F21-D90F-F317-4646B086B110}"/>
              </a:ext>
            </a:extLst>
          </p:cNvPr>
          <p:cNvSpPr>
            <a:spLocks noGrp="1"/>
          </p:cNvSpPr>
          <p:nvPr>
            <p:ph type="ctrTitle"/>
          </p:nvPr>
        </p:nvSpPr>
        <p:spPr/>
        <p:txBody>
          <a:bodyPr/>
          <a:lstStyle/>
          <a:p>
            <a:r>
              <a:rPr lang="en-GB" sz="3600" noProof="0" dirty="0"/>
              <a:t>AI in  </a:t>
            </a:r>
            <a:r>
              <a:rPr lang="en-GB" sz="3600" noProof="0" dirty="0" err="1"/>
              <a:t>healTHcare</a:t>
            </a:r>
            <a:r>
              <a:rPr lang="en-GB" sz="3600" noProof="0" dirty="0"/>
              <a:t> and social services</a:t>
            </a:r>
          </a:p>
        </p:txBody>
      </p:sp>
      <p:sp>
        <p:nvSpPr>
          <p:cNvPr id="6" name="Subtitle 5">
            <a:extLst>
              <a:ext uri="{FF2B5EF4-FFF2-40B4-BE49-F238E27FC236}">
                <a16:creationId xmlns:a16="http://schemas.microsoft.com/office/drawing/2014/main" id="{DA845C83-45D4-A9DC-D37E-2197C7FEBF75}"/>
              </a:ext>
            </a:extLst>
          </p:cNvPr>
          <p:cNvSpPr>
            <a:spLocks noGrp="1"/>
          </p:cNvSpPr>
          <p:nvPr>
            <p:ph type="subTitle" idx="1"/>
          </p:nvPr>
        </p:nvSpPr>
        <p:spPr/>
        <p:txBody>
          <a:bodyPr/>
          <a:lstStyle/>
          <a:p>
            <a:r>
              <a:rPr lang="en-GB" noProof="0"/>
              <a:t>Combining Finnish AI expertise and services</a:t>
            </a:r>
          </a:p>
        </p:txBody>
      </p:sp>
      <p:pic>
        <p:nvPicPr>
          <p:cNvPr id="9" name="Picture 8">
            <a:extLst>
              <a:ext uri="{FF2B5EF4-FFF2-40B4-BE49-F238E27FC236}">
                <a16:creationId xmlns:a16="http://schemas.microsoft.com/office/drawing/2014/main" id="{44337540-5B25-1D18-D6A9-EBE33C4F24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48264" y="4461022"/>
            <a:ext cx="1800200" cy="398167"/>
          </a:xfrm>
          <a:prstGeom prst="rect">
            <a:avLst/>
          </a:prstGeom>
        </p:spPr>
      </p:pic>
    </p:spTree>
    <p:extLst>
      <p:ext uri="{BB962C8B-B14F-4D97-AF65-F5344CB8AC3E}">
        <p14:creationId xmlns:p14="http://schemas.microsoft.com/office/powerpoint/2010/main" val="68621169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BF2D01-300A-3139-144F-DAF6F23D3C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02DA4E-2ABD-3679-D6AA-5DE4E9D32468}"/>
              </a:ext>
            </a:extLst>
          </p:cNvPr>
          <p:cNvSpPr>
            <a:spLocks noGrp="1"/>
          </p:cNvSpPr>
          <p:nvPr>
            <p:ph type="title"/>
          </p:nvPr>
        </p:nvSpPr>
        <p:spPr/>
        <p:txBody>
          <a:bodyPr/>
          <a:lstStyle/>
          <a:p>
            <a:r>
              <a:rPr lang="en-GB" dirty="0">
                <a:solidFill>
                  <a:srgbClr val="002EA2"/>
                </a:solidFill>
              </a:rPr>
              <a:t>1.2 AgeTech – Independent living and elderly care</a:t>
            </a:r>
            <a:endParaRPr lang="en-US" dirty="0"/>
          </a:p>
        </p:txBody>
      </p:sp>
      <p:graphicFrame>
        <p:nvGraphicFramePr>
          <p:cNvPr id="5" name="Content Placeholder 4">
            <a:extLst>
              <a:ext uri="{FF2B5EF4-FFF2-40B4-BE49-F238E27FC236}">
                <a16:creationId xmlns:a16="http://schemas.microsoft.com/office/drawing/2014/main" id="{C328E47D-31B5-7D71-19F9-414DABFA9BC2}"/>
              </a:ext>
            </a:extLst>
          </p:cNvPr>
          <p:cNvGraphicFramePr>
            <a:graphicFrameLocks noGrp="1"/>
          </p:cNvGraphicFramePr>
          <p:nvPr>
            <p:ph idx="1"/>
            <p:extLst>
              <p:ext uri="{D42A27DB-BD31-4B8C-83A1-F6EECF244321}">
                <p14:modId xmlns:p14="http://schemas.microsoft.com/office/powerpoint/2010/main" val="4226731887"/>
              </p:ext>
            </p:extLst>
          </p:nvPr>
        </p:nvGraphicFramePr>
        <p:xfrm>
          <a:off x="631372" y="1575227"/>
          <a:ext cx="4669971" cy="2536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D8F08EF9-19E1-F199-A086-290B51825FA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24737" y="923711"/>
            <a:ext cx="3187567" cy="3187567"/>
          </a:xfrm>
          <a:prstGeom prst="rect">
            <a:avLst/>
          </a:prstGeom>
        </p:spPr>
      </p:pic>
      <p:sp>
        <p:nvSpPr>
          <p:cNvPr id="9" name="TextBox 8">
            <a:extLst>
              <a:ext uri="{FF2B5EF4-FFF2-40B4-BE49-F238E27FC236}">
                <a16:creationId xmlns:a16="http://schemas.microsoft.com/office/drawing/2014/main" id="{6FFFB303-1AE0-CD4A-48EE-25C9D2C12CB9}"/>
              </a:ext>
            </a:extLst>
          </p:cNvPr>
          <p:cNvSpPr txBox="1"/>
          <p:nvPr/>
        </p:nvSpPr>
        <p:spPr>
          <a:xfrm>
            <a:off x="5718228" y="4021152"/>
            <a:ext cx="3187567" cy="688256"/>
          </a:xfrm>
          <a:prstGeom prst="rect">
            <a:avLst/>
          </a:prstGeom>
          <a:noFill/>
        </p:spPr>
        <p:txBody>
          <a:bodyPr wrap="square" lIns="36000" tIns="36000" rIns="36000" bIns="36000" rtlCol="0">
            <a:spAutoFit/>
          </a:bodyPr>
          <a:lstStyle/>
          <a:p>
            <a:r>
              <a:rPr lang="en-US" sz="2000" b="1"/>
              <a:t>Smart technology supporting safe and independent living</a:t>
            </a:r>
            <a:endParaRPr lang="en-US" sz="2000"/>
          </a:p>
        </p:txBody>
      </p:sp>
    </p:spTree>
    <p:extLst>
      <p:ext uri="{BB962C8B-B14F-4D97-AF65-F5344CB8AC3E}">
        <p14:creationId xmlns:p14="http://schemas.microsoft.com/office/powerpoint/2010/main" val="188561421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5C3F0C-B34D-B6AA-3250-21FC352B76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9011B3-9EE2-68A8-3638-7C6D002D1659}"/>
              </a:ext>
            </a:extLst>
          </p:cNvPr>
          <p:cNvSpPr>
            <a:spLocks noGrp="1"/>
          </p:cNvSpPr>
          <p:nvPr>
            <p:ph type="title"/>
          </p:nvPr>
        </p:nvSpPr>
        <p:spPr/>
        <p:txBody>
          <a:bodyPr/>
          <a:lstStyle/>
          <a:p>
            <a:r>
              <a:rPr lang="en-GB" dirty="0">
                <a:solidFill>
                  <a:srgbClr val="002EA2"/>
                </a:solidFill>
              </a:rPr>
              <a:t>1.3 Wellbeing data &amp; predictions</a:t>
            </a:r>
            <a:endParaRPr lang="en-US" dirty="0"/>
          </a:p>
        </p:txBody>
      </p:sp>
      <p:graphicFrame>
        <p:nvGraphicFramePr>
          <p:cNvPr id="5" name="Content Placeholder 4">
            <a:extLst>
              <a:ext uri="{FF2B5EF4-FFF2-40B4-BE49-F238E27FC236}">
                <a16:creationId xmlns:a16="http://schemas.microsoft.com/office/drawing/2014/main" id="{9BEE6FE4-EF9E-9FDE-3CF4-2AD70112EAF0}"/>
              </a:ext>
            </a:extLst>
          </p:cNvPr>
          <p:cNvGraphicFramePr>
            <a:graphicFrameLocks noGrp="1"/>
          </p:cNvGraphicFramePr>
          <p:nvPr>
            <p:ph idx="1"/>
            <p:extLst>
              <p:ext uri="{D42A27DB-BD31-4B8C-83A1-F6EECF244321}">
                <p14:modId xmlns:p14="http://schemas.microsoft.com/office/powerpoint/2010/main" val="1526423692"/>
              </p:ext>
            </p:extLst>
          </p:nvPr>
        </p:nvGraphicFramePr>
        <p:xfrm>
          <a:off x="631372" y="1575227"/>
          <a:ext cx="4669971" cy="2536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A36B6A85-4D66-C79C-D67E-D005B9F75BDC}"/>
              </a:ext>
            </a:extLst>
          </p:cNvPr>
          <p:cNvSpPr txBox="1"/>
          <p:nvPr/>
        </p:nvSpPr>
        <p:spPr>
          <a:xfrm>
            <a:off x="5718228" y="4021152"/>
            <a:ext cx="3187567" cy="688256"/>
          </a:xfrm>
          <a:prstGeom prst="rect">
            <a:avLst/>
          </a:prstGeom>
          <a:noFill/>
        </p:spPr>
        <p:txBody>
          <a:bodyPr wrap="square" lIns="36000" tIns="36000" rIns="36000" bIns="36000" rtlCol="0">
            <a:spAutoFit/>
          </a:bodyPr>
          <a:lstStyle/>
          <a:p>
            <a:r>
              <a:rPr lang="en-US" sz="2000" b="1" dirty="0"/>
              <a:t>Data-driven insights for fair and proactive services</a:t>
            </a:r>
            <a:endParaRPr lang="en-US" sz="2000" dirty="0"/>
          </a:p>
        </p:txBody>
      </p:sp>
      <p:pic>
        <p:nvPicPr>
          <p:cNvPr id="3" name="Picture 2">
            <a:extLst>
              <a:ext uri="{FF2B5EF4-FFF2-40B4-BE49-F238E27FC236}">
                <a16:creationId xmlns:a16="http://schemas.microsoft.com/office/drawing/2014/main" id="{25FD989A-393D-0C0A-A358-E59A91852E5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51483" y="1665838"/>
            <a:ext cx="3354312" cy="2236207"/>
          </a:xfrm>
          <a:prstGeom prst="rect">
            <a:avLst/>
          </a:prstGeom>
        </p:spPr>
      </p:pic>
    </p:spTree>
    <p:extLst>
      <p:ext uri="{BB962C8B-B14F-4D97-AF65-F5344CB8AC3E}">
        <p14:creationId xmlns:p14="http://schemas.microsoft.com/office/powerpoint/2010/main" val="49287272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88810583-99FC-37D6-DE8E-620CC9AAAB85}"/>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7CF1C6D-D751-279C-0A6B-4C2B91915E4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think-cell data - do not delete" hidden="1">
                        <a:extLst>
                          <a:ext uri="{FF2B5EF4-FFF2-40B4-BE49-F238E27FC236}">
                            <a16:creationId xmlns:a16="http://schemas.microsoft.com/office/drawing/2014/main" id="{27CF1C6D-D751-279C-0A6B-4C2B91915E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49F14869-597E-61AB-93BC-2E5DB9710C5E}"/>
              </a:ext>
            </a:extLst>
          </p:cNvPr>
          <p:cNvSpPr txBox="1">
            <a:spLocks/>
          </p:cNvSpPr>
          <p:nvPr/>
        </p:nvSpPr>
        <p:spPr>
          <a:xfrm>
            <a:off x="1397000" y="394736"/>
            <a:ext cx="4473602" cy="86342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b="1" i="0" u="none" strike="noStrike" kern="1200" cap="none" spc="0" normalizeH="0" baseline="0" noProof="0">
                <a:ln>
                  <a:noFill/>
                </a:ln>
                <a:solidFill>
                  <a:srgbClr val="002EA2"/>
                </a:solidFill>
                <a:effectLst/>
                <a:uLnTx/>
                <a:uFillTx/>
                <a:latin typeface="Finlandica"/>
                <a:ea typeface="+mj-ea"/>
                <a:cs typeface="+mj-cs"/>
              </a:rPr>
              <a:t>2. Interaction </a:t>
            </a:r>
            <a:r>
              <a:rPr lang="en-GB">
                <a:solidFill>
                  <a:srgbClr val="002EA2"/>
                </a:solidFill>
                <a:latin typeface="Finlandica"/>
              </a:rPr>
              <a:t>b</a:t>
            </a:r>
            <a:r>
              <a:rPr kumimoji="0" lang="en-GB" b="1" i="0" u="none" strike="noStrike" kern="1200" cap="none" spc="0" normalizeH="0" baseline="0" noProof="0" err="1">
                <a:ln>
                  <a:noFill/>
                </a:ln>
                <a:solidFill>
                  <a:srgbClr val="002EA2"/>
                </a:solidFill>
                <a:effectLst/>
                <a:uLnTx/>
                <a:uFillTx/>
                <a:latin typeface="Finlandica"/>
                <a:ea typeface="+mj-ea"/>
                <a:cs typeface="+mj-cs"/>
              </a:rPr>
              <a:t>etween</a:t>
            </a:r>
            <a:r>
              <a:rPr kumimoji="0" lang="en-GB" b="1" i="0" u="none" strike="noStrike" kern="1200" cap="none" spc="0" normalizeH="0" baseline="0" noProof="0">
                <a:ln>
                  <a:noFill/>
                </a:ln>
                <a:solidFill>
                  <a:srgbClr val="002EA2"/>
                </a:solidFill>
                <a:effectLst/>
                <a:uLnTx/>
                <a:uFillTx/>
                <a:latin typeface="Finlandica"/>
                <a:ea typeface="+mj-ea"/>
                <a:cs typeface="+mj-cs"/>
              </a:rPr>
              <a:t> professional and citizen</a:t>
            </a:r>
          </a:p>
        </p:txBody>
      </p:sp>
      <p:graphicFrame>
        <p:nvGraphicFramePr>
          <p:cNvPr id="31" name="Table 30">
            <a:extLst>
              <a:ext uri="{FF2B5EF4-FFF2-40B4-BE49-F238E27FC236}">
                <a16:creationId xmlns:a16="http://schemas.microsoft.com/office/drawing/2014/main" id="{F91357C9-8849-EC92-1B0A-3FE3E3C13CB1}"/>
              </a:ext>
            </a:extLst>
          </p:cNvPr>
          <p:cNvGraphicFramePr>
            <a:graphicFrameLocks noGrp="1"/>
          </p:cNvGraphicFramePr>
          <p:nvPr>
            <p:extLst>
              <p:ext uri="{D42A27DB-BD31-4B8C-83A1-F6EECF244321}">
                <p14:modId xmlns:p14="http://schemas.microsoft.com/office/powerpoint/2010/main" val="724194603"/>
              </p:ext>
            </p:extLst>
          </p:nvPr>
        </p:nvGraphicFramePr>
        <p:xfrm>
          <a:off x="473964" y="2049528"/>
          <a:ext cx="8223505" cy="2499360"/>
        </p:xfrm>
        <a:graphic>
          <a:graphicData uri="http://schemas.openxmlformats.org/drawingml/2006/table">
            <a:tbl>
              <a:tblPr firstRow="1" bandRow="1">
                <a:tableStyleId>{5C22544A-7EE6-4342-B048-85BDC9FD1C3A}</a:tableStyleId>
              </a:tblPr>
              <a:tblGrid>
                <a:gridCol w="1161593">
                  <a:extLst>
                    <a:ext uri="{9D8B030D-6E8A-4147-A177-3AD203B41FA5}">
                      <a16:colId xmlns:a16="http://schemas.microsoft.com/office/drawing/2014/main" val="722986754"/>
                    </a:ext>
                  </a:extLst>
                </a:gridCol>
                <a:gridCol w="1303020">
                  <a:extLst>
                    <a:ext uri="{9D8B030D-6E8A-4147-A177-3AD203B41FA5}">
                      <a16:colId xmlns:a16="http://schemas.microsoft.com/office/drawing/2014/main" val="2387853899"/>
                    </a:ext>
                  </a:extLst>
                </a:gridCol>
                <a:gridCol w="3182823">
                  <a:extLst>
                    <a:ext uri="{9D8B030D-6E8A-4147-A177-3AD203B41FA5}">
                      <a16:colId xmlns:a16="http://schemas.microsoft.com/office/drawing/2014/main" val="3751823771"/>
                    </a:ext>
                  </a:extLst>
                </a:gridCol>
                <a:gridCol w="931368">
                  <a:extLst>
                    <a:ext uri="{9D8B030D-6E8A-4147-A177-3AD203B41FA5}">
                      <a16:colId xmlns:a16="http://schemas.microsoft.com/office/drawing/2014/main" val="2768226480"/>
                    </a:ext>
                  </a:extLst>
                </a:gridCol>
                <a:gridCol w="1644701">
                  <a:extLst>
                    <a:ext uri="{9D8B030D-6E8A-4147-A177-3AD203B41FA5}">
                      <a16:colId xmlns:a16="http://schemas.microsoft.com/office/drawing/2014/main" val="2793884963"/>
                    </a:ext>
                  </a:extLst>
                </a:gridCol>
              </a:tblGrid>
              <a:tr h="220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Sub-category</a:t>
                      </a:r>
                      <a:endParaRPr lang="en-US" sz="1000" dirty="0"/>
                    </a:p>
                  </a:txBody>
                  <a:tcPr anchor="ctr"/>
                </a:tc>
                <a:tc>
                  <a:txBody>
                    <a:bodyPr/>
                    <a:lstStyle/>
                    <a:p>
                      <a:pPr>
                        <a:buNone/>
                      </a:pPr>
                      <a:r>
                        <a:rPr lang="en-US" sz="1000" b="1" dirty="0"/>
                        <a:t>Core idea / problem solved</a:t>
                      </a:r>
                      <a:endParaRPr lang="en-US" sz="1000" dirty="0"/>
                    </a:p>
                  </a:txBody>
                  <a:tcPr anchor="ctr"/>
                </a:tc>
                <a:tc>
                  <a:txBody>
                    <a:bodyPr/>
                    <a:lstStyle/>
                    <a:p>
                      <a:pPr>
                        <a:buNone/>
                      </a:pPr>
                      <a:r>
                        <a:rPr lang="en-US" sz="1000" b="1" dirty="0"/>
                        <a:t>Examples / pilots / organizations</a:t>
                      </a:r>
                      <a:endParaRPr lang="en-US" sz="1000" dirty="0"/>
                    </a:p>
                  </a:txBody>
                  <a:tcPr anchor="ctr"/>
                </a:tc>
                <a:tc>
                  <a:txBody>
                    <a:bodyPr/>
                    <a:lstStyle/>
                    <a:p>
                      <a:pPr>
                        <a:buNone/>
                      </a:pPr>
                      <a:r>
                        <a:rPr lang="en-US" sz="1000"/>
                        <a:t>Collaboration</a:t>
                      </a:r>
                    </a:p>
                  </a:txBody>
                  <a:tcPr anchor="ctr"/>
                </a:tc>
                <a:tc>
                  <a:txBody>
                    <a:bodyPr/>
                    <a:lstStyle/>
                    <a:p>
                      <a:pPr>
                        <a:buNone/>
                      </a:pPr>
                      <a:r>
                        <a:rPr lang="en-US" sz="1000" b="1" dirty="0"/>
                        <a:t>Impact / outcome</a:t>
                      </a:r>
                      <a:endParaRPr lang="en-US" sz="1000" dirty="0"/>
                    </a:p>
                  </a:txBody>
                  <a:tcPr anchor="ctr"/>
                </a:tc>
                <a:extLst>
                  <a:ext uri="{0D108BD9-81ED-4DB2-BD59-A6C34878D82A}">
                    <a16:rowId xmlns:a16="http://schemas.microsoft.com/office/drawing/2014/main" val="4177678289"/>
                  </a:ext>
                </a:extLst>
              </a:tr>
              <a:tr h="497457">
                <a:tc>
                  <a:txBody>
                    <a:bodyPr/>
                    <a:lstStyle/>
                    <a:p>
                      <a:pPr>
                        <a:buNone/>
                      </a:pPr>
                      <a:r>
                        <a:rPr lang="en-US" sz="1000" b="1" dirty="0"/>
                        <a:t>2.1 AI-Assisted documentation &amp; speech recognition</a:t>
                      </a:r>
                      <a:endParaRPr lang="en-US" sz="1000" dirty="0"/>
                    </a:p>
                  </a:txBody>
                  <a:tcPr anchor="ctr"/>
                </a:tc>
                <a:tc>
                  <a:txBody>
                    <a:bodyPr/>
                    <a:lstStyle/>
                    <a:p>
                      <a:pPr>
                        <a:buNone/>
                      </a:pPr>
                      <a:r>
                        <a:rPr lang="en-US" sz="1000"/>
                        <a:t>Excessive manual documentation workload for staff</a:t>
                      </a:r>
                    </a:p>
                  </a:txBody>
                  <a:tcPr anchor="ctr"/>
                </a:tc>
                <a:tc>
                  <a:txBody>
                    <a:bodyPr/>
                    <a:lstStyle/>
                    <a:p>
                      <a:pPr>
                        <a:buNone/>
                      </a:pPr>
                      <a:r>
                        <a:rPr lang="en-US" sz="1000"/>
                        <a:t>AI documentation assistants co-created by Finnish healthcare organizations with Microsoft and Nordic software innovators — embedded in everyday clinical work</a:t>
                      </a:r>
                    </a:p>
                  </a:txBody>
                  <a:tcPr anchor="ctr"/>
                </a:tc>
                <a:tc>
                  <a:txBody>
                    <a:bodyPr/>
                    <a:lstStyle/>
                    <a:p>
                      <a:r>
                        <a:rPr lang="en-US" sz="1000"/>
                        <a:t>🏛️ 💼 🎓</a:t>
                      </a:r>
                    </a:p>
                  </a:txBody>
                  <a:tcPr anchor="ctr"/>
                </a:tc>
                <a:tc>
                  <a:txBody>
                    <a:bodyPr/>
                    <a:lstStyle/>
                    <a:p>
                      <a:pPr>
                        <a:buNone/>
                      </a:pPr>
                      <a:r>
                        <a:rPr lang="en-US" sz="1000" dirty="0"/>
                        <a:t>15–35 % faster documentation; improved data quality; reduced cognitive load</a:t>
                      </a:r>
                    </a:p>
                  </a:txBody>
                  <a:tcPr anchor="ctr"/>
                </a:tc>
                <a:extLst>
                  <a:ext uri="{0D108BD9-81ED-4DB2-BD59-A6C34878D82A}">
                    <a16:rowId xmlns:a16="http://schemas.microsoft.com/office/drawing/2014/main" val="2180427537"/>
                  </a:ext>
                </a:extLst>
              </a:tr>
              <a:tr h="561911">
                <a:tc>
                  <a:txBody>
                    <a:bodyPr/>
                    <a:lstStyle/>
                    <a:p>
                      <a:pPr>
                        <a:buNone/>
                      </a:pPr>
                      <a:r>
                        <a:rPr lang="en-US" sz="1000" b="1" dirty="0"/>
                        <a:t>2.2 Real-time translation &amp; language support</a:t>
                      </a:r>
                      <a:endParaRPr lang="en-US" sz="1000" dirty="0"/>
                    </a:p>
                  </a:txBody>
                  <a:tcPr anchor="ctr"/>
                </a:tc>
                <a:tc>
                  <a:txBody>
                    <a:bodyPr/>
                    <a:lstStyle/>
                    <a:p>
                      <a:pPr>
                        <a:buNone/>
                      </a:pPr>
                      <a:r>
                        <a:rPr lang="en-US" sz="1000"/>
                        <a:t>Language barriers reduce service equality and safety</a:t>
                      </a:r>
                    </a:p>
                  </a:txBody>
                  <a:tcPr anchor="ctr"/>
                </a:tc>
                <a:tc>
                  <a:txBody>
                    <a:bodyPr/>
                    <a:lstStyle/>
                    <a:p>
                      <a:pPr>
                        <a:buNone/>
                      </a:pPr>
                      <a:r>
                        <a:rPr lang="en-US" sz="1000"/>
                        <a:t>Multilingual AI communication tools (70+ languages) enabling care professionals to interact with clients directly — tested in maternity, dental, and emergency services</a:t>
                      </a:r>
                    </a:p>
                  </a:txBody>
                  <a:tcPr anchor="ctr"/>
                </a:tc>
                <a:tc>
                  <a:txBody>
                    <a:bodyPr/>
                    <a:lstStyle/>
                    <a:p>
                      <a:r>
                        <a:rPr lang="en-US" sz="1000"/>
                        <a:t>🏛️ 💼 🤝</a:t>
                      </a:r>
                    </a:p>
                  </a:txBody>
                  <a:tcPr anchor="ctr"/>
                </a:tc>
                <a:tc>
                  <a:txBody>
                    <a:bodyPr/>
                    <a:lstStyle/>
                    <a:p>
                      <a:pPr>
                        <a:buNone/>
                      </a:pPr>
                      <a:r>
                        <a:rPr lang="en-US" sz="1000" dirty="0"/>
                        <a:t>Translation cost –80 %; improved patient safety and equality for 70 languages</a:t>
                      </a:r>
                    </a:p>
                  </a:txBody>
                  <a:tcPr anchor="ctr"/>
                </a:tc>
                <a:extLst>
                  <a:ext uri="{0D108BD9-81ED-4DB2-BD59-A6C34878D82A}">
                    <a16:rowId xmlns:a16="http://schemas.microsoft.com/office/drawing/2014/main" val="794773425"/>
                  </a:ext>
                </a:extLst>
              </a:tr>
              <a:tr h="257175">
                <a:tc>
                  <a:txBody>
                    <a:bodyPr/>
                    <a:lstStyle/>
                    <a:p>
                      <a:pPr>
                        <a:buNone/>
                      </a:pPr>
                      <a:r>
                        <a:rPr lang="en-US" sz="1000" b="1" dirty="0"/>
                        <a:t>2.3 Training and competence development</a:t>
                      </a:r>
                      <a:endParaRPr lang="en-US" sz="1000" dirty="0"/>
                    </a:p>
                  </a:txBody>
                  <a:tcPr anchor="ctr"/>
                </a:tc>
                <a:tc>
                  <a:txBody>
                    <a:bodyPr/>
                    <a:lstStyle/>
                    <a:p>
                      <a:pPr>
                        <a:buNone/>
                      </a:pPr>
                      <a:r>
                        <a:rPr lang="en-US" sz="1000"/>
                        <a:t>Professionals need scalable continuous training</a:t>
                      </a:r>
                    </a:p>
                  </a:txBody>
                  <a:tcPr anchor="ctr"/>
                </a:tc>
                <a:tc>
                  <a:txBody>
                    <a:bodyPr/>
                    <a:lstStyle/>
                    <a:p>
                      <a:pPr>
                        <a:buNone/>
                      </a:pPr>
                      <a:r>
                        <a:rPr lang="en-US" sz="1000"/>
                        <a:t>MDR-certified AI training and simulation modules for continuing professional education, developed by Finnish health tech companies and universities</a:t>
                      </a:r>
                    </a:p>
                  </a:txBody>
                  <a:tcPr anchor="ctr"/>
                </a:tc>
                <a:tc>
                  <a:txBody>
                    <a:bodyPr/>
                    <a:lstStyle/>
                    <a:p>
                      <a:r>
                        <a:rPr lang="en-US" sz="1000"/>
                        <a:t>💼 🎓 🏛️</a:t>
                      </a:r>
                    </a:p>
                  </a:txBody>
                  <a:tcPr anchor="ctr"/>
                </a:tc>
                <a:tc>
                  <a:txBody>
                    <a:bodyPr/>
                    <a:lstStyle/>
                    <a:p>
                      <a:pPr>
                        <a:buNone/>
                      </a:pPr>
                      <a:r>
                        <a:rPr lang="en-US" sz="1000" dirty="0"/>
                        <a:t>Strengthened professional skills; supports regulatory compliance (MDR/AI Act training)</a:t>
                      </a:r>
                    </a:p>
                  </a:txBody>
                  <a:tcPr anchor="ctr"/>
                </a:tc>
                <a:extLst>
                  <a:ext uri="{0D108BD9-81ED-4DB2-BD59-A6C34878D82A}">
                    <a16:rowId xmlns:a16="http://schemas.microsoft.com/office/drawing/2014/main" val="2712054183"/>
                  </a:ext>
                </a:extLst>
              </a:tr>
            </a:tbl>
          </a:graphicData>
        </a:graphic>
      </p:graphicFrame>
      <p:sp>
        <p:nvSpPr>
          <p:cNvPr id="2" name="TextBox 1">
            <a:extLst>
              <a:ext uri="{FF2B5EF4-FFF2-40B4-BE49-F238E27FC236}">
                <a16:creationId xmlns:a16="http://schemas.microsoft.com/office/drawing/2014/main" id="{6762EC27-62C2-D930-F412-3E311D44486B}"/>
              </a:ext>
            </a:extLst>
          </p:cNvPr>
          <p:cNvSpPr txBox="1"/>
          <p:nvPr/>
        </p:nvSpPr>
        <p:spPr>
          <a:xfrm>
            <a:off x="473964" y="1422827"/>
            <a:ext cx="8196072" cy="626701"/>
          </a:xfrm>
          <a:prstGeom prst="rect">
            <a:avLst/>
          </a:prstGeom>
          <a:noFill/>
        </p:spPr>
        <p:txBody>
          <a:bodyPr wrap="square" lIns="36000" tIns="36000" rIns="36000" bIns="36000" rtlCol="0">
            <a:spAutoFit/>
          </a:bodyPr>
          <a:lstStyle/>
          <a:p>
            <a:r>
              <a:rPr lang="en-US" sz="1200" i="1"/>
              <a:t>Finnish AI is designed to make everyday care work smoother and more human. From automated documentation to real-time translation, these tools remove repetitive tasks and language barriers. They give professionals back time for what truly matters—care, empathy, and connection. For patients, these solutions simplify and streamline care processes.</a:t>
            </a:r>
          </a:p>
        </p:txBody>
      </p:sp>
    </p:spTree>
    <p:extLst>
      <p:ext uri="{BB962C8B-B14F-4D97-AF65-F5344CB8AC3E}">
        <p14:creationId xmlns:p14="http://schemas.microsoft.com/office/powerpoint/2010/main" val="15884389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7994C6-6B15-A7AD-6220-9F11486FE3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EB9553-F0E8-37A5-8707-2D6511D5404B}"/>
              </a:ext>
            </a:extLst>
          </p:cNvPr>
          <p:cNvSpPr>
            <a:spLocks noGrp="1"/>
          </p:cNvSpPr>
          <p:nvPr>
            <p:ph type="title"/>
          </p:nvPr>
        </p:nvSpPr>
        <p:spPr/>
        <p:txBody>
          <a:bodyPr/>
          <a:lstStyle/>
          <a:p>
            <a:r>
              <a:rPr lang="en-GB" dirty="0">
                <a:solidFill>
                  <a:srgbClr val="002EA2"/>
                </a:solidFill>
              </a:rPr>
              <a:t>2.1 AI-Assisted documentation &amp; speech recognition</a:t>
            </a:r>
            <a:endParaRPr lang="en-US" dirty="0"/>
          </a:p>
        </p:txBody>
      </p:sp>
      <p:graphicFrame>
        <p:nvGraphicFramePr>
          <p:cNvPr id="5" name="Content Placeholder 4">
            <a:extLst>
              <a:ext uri="{FF2B5EF4-FFF2-40B4-BE49-F238E27FC236}">
                <a16:creationId xmlns:a16="http://schemas.microsoft.com/office/drawing/2014/main" id="{A08C268F-65C8-2345-52D8-97B84D4CDB89}"/>
              </a:ext>
            </a:extLst>
          </p:cNvPr>
          <p:cNvGraphicFramePr>
            <a:graphicFrameLocks noGrp="1"/>
          </p:cNvGraphicFramePr>
          <p:nvPr>
            <p:ph idx="1"/>
            <p:extLst>
              <p:ext uri="{D42A27DB-BD31-4B8C-83A1-F6EECF244321}">
                <p14:modId xmlns:p14="http://schemas.microsoft.com/office/powerpoint/2010/main" val="1104029145"/>
              </p:ext>
            </p:extLst>
          </p:nvPr>
        </p:nvGraphicFramePr>
        <p:xfrm>
          <a:off x="631372" y="1575227"/>
          <a:ext cx="4669971" cy="2536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2D6E9D79-3D75-9EFC-377A-10E4DA740279}"/>
              </a:ext>
            </a:extLst>
          </p:cNvPr>
          <p:cNvSpPr txBox="1"/>
          <p:nvPr/>
        </p:nvSpPr>
        <p:spPr>
          <a:xfrm>
            <a:off x="5718228" y="4021152"/>
            <a:ext cx="3187567" cy="688256"/>
          </a:xfrm>
          <a:prstGeom prst="rect">
            <a:avLst/>
          </a:prstGeom>
          <a:noFill/>
        </p:spPr>
        <p:txBody>
          <a:bodyPr wrap="square" lIns="36000" tIns="36000" rIns="36000" bIns="36000" rtlCol="0">
            <a:spAutoFit/>
          </a:bodyPr>
          <a:lstStyle/>
          <a:p>
            <a:r>
              <a:rPr lang="en-US" sz="2000" b="1" dirty="0"/>
              <a:t>Give professionals time back for patients</a:t>
            </a:r>
            <a:endParaRPr lang="en-US" sz="2000" dirty="0"/>
          </a:p>
        </p:txBody>
      </p:sp>
      <p:pic>
        <p:nvPicPr>
          <p:cNvPr id="7" name="Picture 6">
            <a:extLst>
              <a:ext uri="{FF2B5EF4-FFF2-40B4-BE49-F238E27FC236}">
                <a16:creationId xmlns:a16="http://schemas.microsoft.com/office/drawing/2014/main" id="{6E9E6E2C-4828-4ADC-D177-EB231062AD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77556" y="1767172"/>
            <a:ext cx="3228239" cy="2152159"/>
          </a:xfrm>
          <a:prstGeom prst="rect">
            <a:avLst/>
          </a:prstGeom>
        </p:spPr>
      </p:pic>
    </p:spTree>
    <p:extLst>
      <p:ext uri="{BB962C8B-B14F-4D97-AF65-F5344CB8AC3E}">
        <p14:creationId xmlns:p14="http://schemas.microsoft.com/office/powerpoint/2010/main" val="317589259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802E88-471B-23AD-69D8-FC263CEA3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945902-0188-7C29-EE1F-447A94EBAB92}"/>
              </a:ext>
            </a:extLst>
          </p:cNvPr>
          <p:cNvSpPr>
            <a:spLocks noGrp="1"/>
          </p:cNvSpPr>
          <p:nvPr>
            <p:ph type="title"/>
          </p:nvPr>
        </p:nvSpPr>
        <p:spPr/>
        <p:txBody>
          <a:bodyPr/>
          <a:lstStyle/>
          <a:p>
            <a:r>
              <a:rPr lang="en-GB" dirty="0">
                <a:solidFill>
                  <a:srgbClr val="002EA2"/>
                </a:solidFill>
              </a:rPr>
              <a:t>2.2 Real-time translation &amp; language support</a:t>
            </a:r>
            <a:endParaRPr lang="en-US" dirty="0"/>
          </a:p>
        </p:txBody>
      </p:sp>
      <p:graphicFrame>
        <p:nvGraphicFramePr>
          <p:cNvPr id="5" name="Content Placeholder 4">
            <a:extLst>
              <a:ext uri="{FF2B5EF4-FFF2-40B4-BE49-F238E27FC236}">
                <a16:creationId xmlns:a16="http://schemas.microsoft.com/office/drawing/2014/main" id="{3B96E8F2-EF92-1C12-30E8-AA8BB324A5D6}"/>
              </a:ext>
            </a:extLst>
          </p:cNvPr>
          <p:cNvGraphicFramePr>
            <a:graphicFrameLocks noGrp="1"/>
          </p:cNvGraphicFramePr>
          <p:nvPr>
            <p:ph idx="1"/>
            <p:extLst>
              <p:ext uri="{D42A27DB-BD31-4B8C-83A1-F6EECF244321}">
                <p14:modId xmlns:p14="http://schemas.microsoft.com/office/powerpoint/2010/main" val="1459294858"/>
              </p:ext>
            </p:extLst>
          </p:nvPr>
        </p:nvGraphicFramePr>
        <p:xfrm>
          <a:off x="631372" y="1575227"/>
          <a:ext cx="4669971" cy="2536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9675D4E5-A514-7D0E-942E-A43A9702DE6B}"/>
              </a:ext>
            </a:extLst>
          </p:cNvPr>
          <p:cNvSpPr txBox="1"/>
          <p:nvPr/>
        </p:nvSpPr>
        <p:spPr>
          <a:xfrm>
            <a:off x="5718228" y="4021152"/>
            <a:ext cx="3187567" cy="688256"/>
          </a:xfrm>
          <a:prstGeom prst="rect">
            <a:avLst/>
          </a:prstGeom>
          <a:noFill/>
        </p:spPr>
        <p:txBody>
          <a:bodyPr wrap="square" lIns="36000" tIns="36000" rIns="36000" bIns="36000" rtlCol="0">
            <a:spAutoFit/>
          </a:bodyPr>
          <a:lstStyle/>
          <a:p>
            <a:r>
              <a:rPr lang="en-US" sz="2000" b="1" dirty="0"/>
              <a:t>Give every citizen an equal voice in care</a:t>
            </a:r>
            <a:endParaRPr lang="en-US" sz="2000" dirty="0"/>
          </a:p>
        </p:txBody>
      </p:sp>
      <p:pic>
        <p:nvPicPr>
          <p:cNvPr id="3" name="Picture 2">
            <a:extLst>
              <a:ext uri="{FF2B5EF4-FFF2-40B4-BE49-F238E27FC236}">
                <a16:creationId xmlns:a16="http://schemas.microsoft.com/office/drawing/2014/main" id="{962D3956-B70D-AFC9-06C5-9133C0056D46}"/>
              </a:ext>
            </a:extLst>
          </p:cNvPr>
          <p:cNvPicPr>
            <a:picLocks noChangeAspect="1"/>
          </p:cNvPicPr>
          <p:nvPr/>
        </p:nvPicPr>
        <p:blipFill>
          <a:blip r:embed="rId7"/>
          <a:stretch>
            <a:fillRect/>
          </a:stretch>
        </p:blipFill>
        <p:spPr>
          <a:xfrm>
            <a:off x="5576351" y="1683945"/>
            <a:ext cx="3045691" cy="2030461"/>
          </a:xfrm>
          <a:prstGeom prst="rect">
            <a:avLst/>
          </a:prstGeom>
        </p:spPr>
      </p:pic>
    </p:spTree>
    <p:extLst>
      <p:ext uri="{BB962C8B-B14F-4D97-AF65-F5344CB8AC3E}">
        <p14:creationId xmlns:p14="http://schemas.microsoft.com/office/powerpoint/2010/main" val="76088053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121E1E-4BA0-06B0-84AB-CFE6E41EC2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D58AC4-0E06-B1AD-7554-6278FCDA6BE3}"/>
              </a:ext>
            </a:extLst>
          </p:cNvPr>
          <p:cNvSpPr>
            <a:spLocks noGrp="1"/>
          </p:cNvSpPr>
          <p:nvPr>
            <p:ph type="title"/>
          </p:nvPr>
        </p:nvSpPr>
        <p:spPr/>
        <p:txBody>
          <a:bodyPr/>
          <a:lstStyle/>
          <a:p>
            <a:r>
              <a:rPr lang="en-GB" dirty="0">
                <a:solidFill>
                  <a:srgbClr val="002EA2"/>
                </a:solidFill>
              </a:rPr>
              <a:t>2.3 Training &amp; competence development</a:t>
            </a:r>
            <a:endParaRPr lang="en-US" dirty="0"/>
          </a:p>
        </p:txBody>
      </p:sp>
      <p:graphicFrame>
        <p:nvGraphicFramePr>
          <p:cNvPr id="5" name="Content Placeholder 4">
            <a:extLst>
              <a:ext uri="{FF2B5EF4-FFF2-40B4-BE49-F238E27FC236}">
                <a16:creationId xmlns:a16="http://schemas.microsoft.com/office/drawing/2014/main" id="{4FCAAE5A-AFC0-FB7D-749D-0CDD0E4001D0}"/>
              </a:ext>
            </a:extLst>
          </p:cNvPr>
          <p:cNvGraphicFramePr>
            <a:graphicFrameLocks noGrp="1"/>
          </p:cNvGraphicFramePr>
          <p:nvPr>
            <p:ph idx="1"/>
            <p:extLst>
              <p:ext uri="{D42A27DB-BD31-4B8C-83A1-F6EECF244321}">
                <p14:modId xmlns:p14="http://schemas.microsoft.com/office/powerpoint/2010/main" val="2241996027"/>
              </p:ext>
            </p:extLst>
          </p:nvPr>
        </p:nvGraphicFramePr>
        <p:xfrm>
          <a:off x="631372" y="1575227"/>
          <a:ext cx="4669971" cy="2536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4D243944-DD34-EB19-73F4-61F42AF2B7B3}"/>
              </a:ext>
            </a:extLst>
          </p:cNvPr>
          <p:cNvSpPr txBox="1"/>
          <p:nvPr/>
        </p:nvSpPr>
        <p:spPr>
          <a:xfrm>
            <a:off x="5718228" y="4021152"/>
            <a:ext cx="3187567" cy="688256"/>
          </a:xfrm>
          <a:prstGeom prst="rect">
            <a:avLst/>
          </a:prstGeom>
          <a:noFill/>
        </p:spPr>
        <p:txBody>
          <a:bodyPr wrap="square" lIns="36000" tIns="36000" rIns="36000" bIns="36000" rtlCol="0">
            <a:spAutoFit/>
          </a:bodyPr>
          <a:lstStyle/>
          <a:p>
            <a:r>
              <a:rPr lang="en-US" sz="2000" b="1" dirty="0"/>
              <a:t>Scalable AI competence for a safe and skilled workforce</a:t>
            </a:r>
            <a:endParaRPr lang="en-US" sz="2000" dirty="0"/>
          </a:p>
        </p:txBody>
      </p:sp>
      <p:pic>
        <p:nvPicPr>
          <p:cNvPr id="6" name="Picture 5">
            <a:extLst>
              <a:ext uri="{FF2B5EF4-FFF2-40B4-BE49-F238E27FC236}">
                <a16:creationId xmlns:a16="http://schemas.microsoft.com/office/drawing/2014/main" id="{6F6802A7-5854-893D-AF45-4E9428E707A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37583" y="1550412"/>
            <a:ext cx="3368212" cy="2245475"/>
          </a:xfrm>
          <a:prstGeom prst="rect">
            <a:avLst/>
          </a:prstGeom>
        </p:spPr>
      </p:pic>
    </p:spTree>
    <p:extLst>
      <p:ext uri="{BB962C8B-B14F-4D97-AF65-F5344CB8AC3E}">
        <p14:creationId xmlns:p14="http://schemas.microsoft.com/office/powerpoint/2010/main" val="48776817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0C27F40C-6C4B-3958-B85C-F133CD0585CB}"/>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A35F204-CCC8-6F31-EA21-351ADA7B06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think-cell data - do not delete" hidden="1">
                        <a:extLst>
                          <a:ext uri="{FF2B5EF4-FFF2-40B4-BE49-F238E27FC236}">
                            <a16:creationId xmlns:a16="http://schemas.microsoft.com/office/drawing/2014/main" id="{CA35F204-CCC8-6F31-EA21-351ADA7B0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F99BA296-35BC-4723-70C3-FABBA92088A1}"/>
              </a:ext>
            </a:extLst>
          </p:cNvPr>
          <p:cNvSpPr txBox="1">
            <a:spLocks/>
          </p:cNvSpPr>
          <p:nvPr/>
        </p:nvSpPr>
        <p:spPr>
          <a:xfrm>
            <a:off x="1397000" y="394736"/>
            <a:ext cx="4123268" cy="86342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b="1" i="0" u="none" strike="noStrike" kern="1200" cap="none" spc="0" normalizeH="0" baseline="0" noProof="0">
                <a:ln>
                  <a:noFill/>
                </a:ln>
                <a:solidFill>
                  <a:srgbClr val="002EA2"/>
                </a:solidFill>
                <a:effectLst/>
                <a:uLnTx/>
                <a:uFillTx/>
                <a:latin typeface="Finlandica"/>
                <a:ea typeface="+mj-ea"/>
                <a:cs typeface="+mj-cs"/>
              </a:rPr>
              <a:t>3. Diagnostics and clinical </a:t>
            </a:r>
            <a:r>
              <a:rPr lang="en-GB">
                <a:solidFill>
                  <a:srgbClr val="002EA2"/>
                </a:solidFill>
                <a:latin typeface="Finlandica"/>
              </a:rPr>
              <a:t>d</a:t>
            </a:r>
            <a:r>
              <a:rPr kumimoji="0" lang="en-GB" b="1" i="0" u="none" strike="noStrike" kern="1200" cap="none" spc="0" normalizeH="0" baseline="0" noProof="0" err="1">
                <a:ln>
                  <a:noFill/>
                </a:ln>
                <a:solidFill>
                  <a:srgbClr val="002EA2"/>
                </a:solidFill>
                <a:effectLst/>
                <a:uLnTx/>
                <a:uFillTx/>
                <a:latin typeface="Finlandica"/>
                <a:ea typeface="+mj-ea"/>
                <a:cs typeface="+mj-cs"/>
              </a:rPr>
              <a:t>ecision</a:t>
            </a:r>
            <a:r>
              <a:rPr kumimoji="0" lang="en-GB" b="1" i="0" u="none" strike="noStrike" kern="1200" cap="none" spc="0" normalizeH="0" baseline="0" noProof="0">
                <a:ln>
                  <a:noFill/>
                </a:ln>
                <a:solidFill>
                  <a:srgbClr val="002EA2"/>
                </a:solidFill>
                <a:effectLst/>
                <a:uLnTx/>
                <a:uFillTx/>
                <a:latin typeface="Finlandica"/>
                <a:ea typeface="+mj-ea"/>
                <a:cs typeface="+mj-cs"/>
              </a:rPr>
              <a:t> </a:t>
            </a:r>
            <a:r>
              <a:rPr lang="en-GB">
                <a:solidFill>
                  <a:srgbClr val="002EA2"/>
                </a:solidFill>
                <a:latin typeface="Finlandica"/>
              </a:rPr>
              <a:t>s</a:t>
            </a:r>
            <a:r>
              <a:rPr kumimoji="0" lang="en-GB" b="1" i="0" u="none" strike="noStrike" kern="1200" cap="none" spc="0" normalizeH="0" baseline="0" noProof="0">
                <a:ln>
                  <a:noFill/>
                </a:ln>
                <a:solidFill>
                  <a:srgbClr val="002EA2"/>
                </a:solidFill>
                <a:effectLst/>
                <a:uLnTx/>
                <a:uFillTx/>
                <a:latin typeface="Finlandica"/>
                <a:ea typeface="+mj-ea"/>
                <a:cs typeface="+mj-cs"/>
              </a:rPr>
              <a:t>upport</a:t>
            </a:r>
          </a:p>
        </p:txBody>
      </p:sp>
      <p:graphicFrame>
        <p:nvGraphicFramePr>
          <p:cNvPr id="31" name="Table 30">
            <a:extLst>
              <a:ext uri="{FF2B5EF4-FFF2-40B4-BE49-F238E27FC236}">
                <a16:creationId xmlns:a16="http://schemas.microsoft.com/office/drawing/2014/main" id="{A7DDD3A8-5E84-9152-9162-E248F8718717}"/>
              </a:ext>
            </a:extLst>
          </p:cNvPr>
          <p:cNvGraphicFramePr>
            <a:graphicFrameLocks noGrp="1"/>
          </p:cNvGraphicFramePr>
          <p:nvPr>
            <p:extLst>
              <p:ext uri="{D42A27DB-BD31-4B8C-83A1-F6EECF244321}">
                <p14:modId xmlns:p14="http://schemas.microsoft.com/office/powerpoint/2010/main" val="2859566232"/>
              </p:ext>
            </p:extLst>
          </p:nvPr>
        </p:nvGraphicFramePr>
        <p:xfrm>
          <a:off x="473964" y="2049528"/>
          <a:ext cx="8150351" cy="2651760"/>
        </p:xfrm>
        <a:graphic>
          <a:graphicData uri="http://schemas.openxmlformats.org/drawingml/2006/table">
            <a:tbl>
              <a:tblPr firstRow="1" bandRow="1">
                <a:tableStyleId>{5C22544A-7EE6-4342-B048-85BDC9FD1C3A}</a:tableStyleId>
              </a:tblPr>
              <a:tblGrid>
                <a:gridCol w="1040315">
                  <a:extLst>
                    <a:ext uri="{9D8B030D-6E8A-4147-A177-3AD203B41FA5}">
                      <a16:colId xmlns:a16="http://schemas.microsoft.com/office/drawing/2014/main" val="239630040"/>
                    </a:ext>
                  </a:extLst>
                </a:gridCol>
                <a:gridCol w="1426464">
                  <a:extLst>
                    <a:ext uri="{9D8B030D-6E8A-4147-A177-3AD203B41FA5}">
                      <a16:colId xmlns:a16="http://schemas.microsoft.com/office/drawing/2014/main" val="2387853899"/>
                    </a:ext>
                  </a:extLst>
                </a:gridCol>
                <a:gridCol w="3087524">
                  <a:extLst>
                    <a:ext uri="{9D8B030D-6E8A-4147-A177-3AD203B41FA5}">
                      <a16:colId xmlns:a16="http://schemas.microsoft.com/office/drawing/2014/main" val="3751823771"/>
                    </a:ext>
                  </a:extLst>
                </a:gridCol>
                <a:gridCol w="965978">
                  <a:extLst>
                    <a:ext uri="{9D8B030D-6E8A-4147-A177-3AD203B41FA5}">
                      <a16:colId xmlns:a16="http://schemas.microsoft.com/office/drawing/2014/main" val="1743123930"/>
                    </a:ext>
                  </a:extLst>
                </a:gridCol>
                <a:gridCol w="1630070">
                  <a:extLst>
                    <a:ext uri="{9D8B030D-6E8A-4147-A177-3AD203B41FA5}">
                      <a16:colId xmlns:a16="http://schemas.microsoft.com/office/drawing/2014/main" val="2793884963"/>
                    </a:ext>
                  </a:extLst>
                </a:gridCol>
              </a:tblGrid>
              <a:tr h="1278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t>Sub-Category</a:t>
                      </a:r>
                      <a:endParaRPr lang="en-US" sz="1000"/>
                    </a:p>
                  </a:txBody>
                  <a:tcPr anchor="ctr"/>
                </a:tc>
                <a:tc>
                  <a:txBody>
                    <a:bodyPr/>
                    <a:lstStyle/>
                    <a:p>
                      <a:pPr>
                        <a:buNone/>
                      </a:pPr>
                      <a:r>
                        <a:rPr lang="en-US" sz="1000" b="1"/>
                        <a:t>Core Idea / Problem Solved</a:t>
                      </a:r>
                      <a:endParaRPr lang="en-US" sz="1000"/>
                    </a:p>
                  </a:txBody>
                  <a:tcPr anchor="ctr"/>
                </a:tc>
                <a:tc>
                  <a:txBody>
                    <a:bodyPr/>
                    <a:lstStyle/>
                    <a:p>
                      <a:pPr>
                        <a:buNone/>
                      </a:pPr>
                      <a:r>
                        <a:rPr lang="en-US" sz="1000" b="1"/>
                        <a:t>Examples / Pilots / Organizations</a:t>
                      </a:r>
                      <a:endParaRPr lang="en-US" sz="1000"/>
                    </a:p>
                  </a:txBody>
                  <a:tcPr anchor="ctr"/>
                </a:tc>
                <a:tc>
                  <a:txBody>
                    <a:bodyPr/>
                    <a:lstStyle/>
                    <a:p>
                      <a:pPr>
                        <a:buNone/>
                      </a:pPr>
                      <a:r>
                        <a:rPr lang="en-US" sz="1000"/>
                        <a:t>Collaboration</a:t>
                      </a:r>
                    </a:p>
                  </a:txBody>
                  <a:tcPr anchor="ctr"/>
                </a:tc>
                <a:tc>
                  <a:txBody>
                    <a:bodyPr/>
                    <a:lstStyle/>
                    <a:p>
                      <a:pPr>
                        <a:buNone/>
                      </a:pPr>
                      <a:r>
                        <a:rPr lang="en-US" sz="1000" b="1"/>
                        <a:t>Impact / Outcome</a:t>
                      </a:r>
                      <a:endParaRPr lang="en-US" sz="1000"/>
                    </a:p>
                  </a:txBody>
                  <a:tcPr anchor="ctr"/>
                </a:tc>
                <a:extLst>
                  <a:ext uri="{0D108BD9-81ED-4DB2-BD59-A6C34878D82A}">
                    <a16:rowId xmlns:a16="http://schemas.microsoft.com/office/drawing/2014/main" val="4177678289"/>
                  </a:ext>
                </a:extLst>
              </a:tr>
              <a:tr h="365248">
                <a:tc>
                  <a:txBody>
                    <a:bodyPr/>
                    <a:lstStyle/>
                    <a:p>
                      <a:pPr>
                        <a:buNone/>
                      </a:pPr>
                      <a:r>
                        <a:rPr lang="en-US" sz="1000" b="1" dirty="0"/>
                        <a:t>3.1 Imaging and diagnostic</a:t>
                      </a:r>
                      <a:endParaRPr lang="en-US" sz="1000" dirty="0"/>
                    </a:p>
                  </a:txBody>
                  <a:tcPr anchor="ctr"/>
                </a:tc>
                <a:tc>
                  <a:txBody>
                    <a:bodyPr/>
                    <a:lstStyle/>
                    <a:p>
                      <a:pPr>
                        <a:buNone/>
                      </a:pPr>
                      <a:r>
                        <a:rPr lang="en-US" sz="1000"/>
                        <a:t>Manual image analysis limits speed and consistency</a:t>
                      </a:r>
                    </a:p>
                  </a:txBody>
                  <a:tcPr anchor="ctr"/>
                </a:tc>
                <a:tc>
                  <a:txBody>
                    <a:bodyPr/>
                    <a:lstStyle/>
                    <a:p>
                      <a:pPr>
                        <a:buNone/>
                      </a:pPr>
                      <a:r>
                        <a:rPr lang="en-US" sz="1000"/>
                        <a:t>AI-enabled medical imaging solutions co-developed by university hospitals and Nordic tech firms under European MDR standards, including cancer PET analysis automation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 💼 🏛️</a:t>
                      </a:r>
                    </a:p>
                  </a:txBody>
                  <a:tcPr anchor="ctr"/>
                </a:tc>
                <a:tc>
                  <a:txBody>
                    <a:bodyPr/>
                    <a:lstStyle/>
                    <a:p>
                      <a:pPr>
                        <a:buNone/>
                      </a:pPr>
                      <a:r>
                        <a:rPr lang="en-US" sz="1000" dirty="0"/>
                        <a:t>Reduces PET analysis time from 30–120 min → seconds; earlier detection of non-responders</a:t>
                      </a:r>
                    </a:p>
                  </a:txBody>
                  <a:tcPr anchor="ctr"/>
                </a:tc>
                <a:extLst>
                  <a:ext uri="{0D108BD9-81ED-4DB2-BD59-A6C34878D82A}">
                    <a16:rowId xmlns:a16="http://schemas.microsoft.com/office/drawing/2014/main" val="2180427537"/>
                  </a:ext>
                </a:extLst>
              </a:tr>
              <a:tr h="418336">
                <a:tc>
                  <a:txBody>
                    <a:bodyPr/>
                    <a:lstStyle/>
                    <a:p>
                      <a:pPr>
                        <a:buNone/>
                      </a:pPr>
                      <a:r>
                        <a:rPr lang="en-US" sz="1000" b="1" dirty="0"/>
                        <a:t>3.2 Medication risk &amp; treatment response prediction</a:t>
                      </a:r>
                      <a:endParaRPr lang="en-US" sz="1000" dirty="0"/>
                    </a:p>
                  </a:txBody>
                  <a:tcPr anchor="ctr"/>
                </a:tc>
                <a:tc>
                  <a:txBody>
                    <a:bodyPr/>
                    <a:lstStyle/>
                    <a:p>
                      <a:pPr>
                        <a:buNone/>
                      </a:pPr>
                      <a:r>
                        <a:rPr lang="en-US" sz="1000"/>
                        <a:t>Adverse drug events costly and dangerous</a:t>
                      </a:r>
                    </a:p>
                  </a:txBody>
                  <a:tcPr anchor="ctr"/>
                </a:tc>
                <a:tc>
                  <a:txBody>
                    <a:bodyPr/>
                    <a:lstStyle/>
                    <a:p>
                      <a:pPr>
                        <a:buNone/>
                      </a:pPr>
                      <a:r>
                        <a:rPr lang="en-US" sz="1000"/>
                        <a:t>AI algorithms identifying medication risks and non-responders, integrated into clinical workflows and pharmacy reviews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 💼 🎓</a:t>
                      </a:r>
                    </a:p>
                  </a:txBody>
                  <a:tcPr anchor="ctr"/>
                </a:tc>
                <a:tc>
                  <a:txBody>
                    <a:bodyPr/>
                    <a:lstStyle/>
                    <a:p>
                      <a:pPr>
                        <a:buNone/>
                      </a:pPr>
                      <a:r>
                        <a:rPr lang="en-US" sz="1000" dirty="0"/>
                        <a:t>Prevents serious medication errors; saves ≈ €15 M annually; enhances patient safety</a:t>
                      </a:r>
                    </a:p>
                  </a:txBody>
                  <a:tcPr anchor="ctr"/>
                </a:tc>
                <a:extLst>
                  <a:ext uri="{0D108BD9-81ED-4DB2-BD59-A6C34878D82A}">
                    <a16:rowId xmlns:a16="http://schemas.microsoft.com/office/drawing/2014/main" val="794773425"/>
                  </a:ext>
                </a:extLst>
              </a:tr>
              <a:tr h="464056">
                <a:tc>
                  <a:txBody>
                    <a:bodyPr/>
                    <a:lstStyle/>
                    <a:p>
                      <a:pPr>
                        <a:buNone/>
                      </a:pPr>
                      <a:r>
                        <a:rPr lang="en-US" sz="1000" b="1" dirty="0"/>
                        <a:t>3.3 Clinical decision and documentation support</a:t>
                      </a:r>
                      <a:endParaRPr lang="en-US" sz="1000" dirty="0"/>
                    </a:p>
                  </a:txBody>
                  <a:tcPr anchor="ctr"/>
                </a:tc>
                <a:tc>
                  <a:txBody>
                    <a:bodyPr/>
                    <a:lstStyle/>
                    <a:p>
                      <a:pPr>
                        <a:buNone/>
                      </a:pPr>
                      <a:r>
                        <a:rPr lang="en-US" sz="1000"/>
                        <a:t>Clinicians lack structured decision support</a:t>
                      </a:r>
                    </a:p>
                  </a:txBody>
                  <a:tcPr anchor="ctr"/>
                </a:tc>
                <a:tc>
                  <a:txBody>
                    <a:bodyPr/>
                    <a:lstStyle/>
                    <a:p>
                      <a:pPr>
                        <a:buNone/>
                      </a:pPr>
                      <a:r>
                        <a:rPr lang="en-US" sz="1000"/>
                        <a:t>AI-based decision support tools embedded in patient portals and digital triage systems, guiding both citizens and clinicians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 💼</a:t>
                      </a:r>
                    </a:p>
                  </a:txBody>
                  <a:tcPr anchor="ctr"/>
                </a:tc>
                <a:tc>
                  <a:txBody>
                    <a:bodyPr/>
                    <a:lstStyle/>
                    <a:p>
                      <a:pPr>
                        <a:buNone/>
                      </a:pPr>
                      <a:r>
                        <a:rPr lang="en-US" sz="1000" dirty="0"/>
                        <a:t>Faster triage; improved continuity of care; scalable to other regions</a:t>
                      </a:r>
                    </a:p>
                  </a:txBody>
                  <a:tcPr anchor="ctr"/>
                </a:tc>
                <a:extLst>
                  <a:ext uri="{0D108BD9-81ED-4DB2-BD59-A6C34878D82A}">
                    <a16:rowId xmlns:a16="http://schemas.microsoft.com/office/drawing/2014/main" val="2712054183"/>
                  </a:ext>
                </a:extLst>
              </a:tr>
            </a:tbl>
          </a:graphicData>
        </a:graphic>
      </p:graphicFrame>
      <p:sp>
        <p:nvSpPr>
          <p:cNvPr id="2" name="TextBox 1">
            <a:extLst>
              <a:ext uri="{FF2B5EF4-FFF2-40B4-BE49-F238E27FC236}">
                <a16:creationId xmlns:a16="http://schemas.microsoft.com/office/drawing/2014/main" id="{62257ED2-3048-4297-38FF-C0B346C9A3B2}"/>
              </a:ext>
            </a:extLst>
          </p:cNvPr>
          <p:cNvSpPr txBox="1"/>
          <p:nvPr/>
        </p:nvSpPr>
        <p:spPr>
          <a:xfrm>
            <a:off x="473964" y="1422827"/>
            <a:ext cx="8196072" cy="626701"/>
          </a:xfrm>
          <a:prstGeom prst="rect">
            <a:avLst/>
          </a:prstGeom>
          <a:noFill/>
        </p:spPr>
        <p:txBody>
          <a:bodyPr wrap="square" lIns="36000" tIns="36000" rIns="36000" bIns="36000" rtlCol="0">
            <a:spAutoFit/>
          </a:bodyPr>
          <a:lstStyle/>
          <a:p>
            <a:r>
              <a:rPr lang="en-US" sz="1200" i="1"/>
              <a:t>In hospitals across Finland, AI shortens the path from data to diagnosis. It detects disease patterns, analyses medical images, and flags medication risks with precision once possible only in research labs. By integrating these tools into clinical workflows, Finland turns innovation into safer and faster care.</a:t>
            </a:r>
          </a:p>
        </p:txBody>
      </p:sp>
    </p:spTree>
    <p:extLst>
      <p:ext uri="{BB962C8B-B14F-4D97-AF65-F5344CB8AC3E}">
        <p14:creationId xmlns:p14="http://schemas.microsoft.com/office/powerpoint/2010/main" val="276962853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7D5518-6050-7718-F656-815322B441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1DC88D-FB65-AAF7-4DE5-5BE72AA7A56E}"/>
              </a:ext>
            </a:extLst>
          </p:cNvPr>
          <p:cNvSpPr>
            <a:spLocks noGrp="1"/>
          </p:cNvSpPr>
          <p:nvPr>
            <p:ph type="title"/>
          </p:nvPr>
        </p:nvSpPr>
        <p:spPr/>
        <p:txBody>
          <a:bodyPr/>
          <a:lstStyle/>
          <a:p>
            <a:r>
              <a:rPr lang="en-GB" dirty="0">
                <a:solidFill>
                  <a:srgbClr val="002EA2"/>
                </a:solidFill>
              </a:rPr>
              <a:t>3.1 Imaging &amp; diagnostics</a:t>
            </a:r>
            <a:endParaRPr lang="en-US" dirty="0"/>
          </a:p>
        </p:txBody>
      </p:sp>
      <p:graphicFrame>
        <p:nvGraphicFramePr>
          <p:cNvPr id="5" name="Content Placeholder 4">
            <a:extLst>
              <a:ext uri="{FF2B5EF4-FFF2-40B4-BE49-F238E27FC236}">
                <a16:creationId xmlns:a16="http://schemas.microsoft.com/office/drawing/2014/main" id="{C1B4E97F-24CD-878D-57FA-7DDFEA44E52E}"/>
              </a:ext>
            </a:extLst>
          </p:cNvPr>
          <p:cNvGraphicFramePr>
            <a:graphicFrameLocks noGrp="1"/>
          </p:cNvGraphicFramePr>
          <p:nvPr>
            <p:ph idx="1"/>
            <p:extLst>
              <p:ext uri="{D42A27DB-BD31-4B8C-83A1-F6EECF244321}">
                <p14:modId xmlns:p14="http://schemas.microsoft.com/office/powerpoint/2010/main" val="3672737696"/>
              </p:ext>
            </p:extLst>
          </p:nvPr>
        </p:nvGraphicFramePr>
        <p:xfrm>
          <a:off x="631372" y="1575227"/>
          <a:ext cx="4669971" cy="2536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AED97181-5EBC-2350-E849-13EA74BE1B7C}"/>
              </a:ext>
            </a:extLst>
          </p:cNvPr>
          <p:cNvSpPr txBox="1"/>
          <p:nvPr/>
        </p:nvSpPr>
        <p:spPr>
          <a:xfrm>
            <a:off x="5718228" y="4021152"/>
            <a:ext cx="3187567" cy="996033"/>
          </a:xfrm>
          <a:prstGeom prst="rect">
            <a:avLst/>
          </a:prstGeom>
          <a:noFill/>
        </p:spPr>
        <p:txBody>
          <a:bodyPr wrap="square" lIns="36000" tIns="36000" rIns="36000" bIns="36000" rtlCol="0">
            <a:spAutoFit/>
          </a:bodyPr>
          <a:lstStyle/>
          <a:p>
            <a:r>
              <a:rPr lang="en-US" sz="2000" b="1" dirty="0"/>
              <a:t>AI imaging accelerates diagnostics and supports earlier treatment decisions</a:t>
            </a:r>
            <a:endParaRPr lang="en-US" sz="2000" dirty="0"/>
          </a:p>
        </p:txBody>
      </p:sp>
      <p:pic>
        <p:nvPicPr>
          <p:cNvPr id="4" name="Picture 3">
            <a:extLst>
              <a:ext uri="{FF2B5EF4-FFF2-40B4-BE49-F238E27FC236}">
                <a16:creationId xmlns:a16="http://schemas.microsoft.com/office/drawing/2014/main" id="{FA887A5B-8398-CEA4-608F-FFE583F3707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67245" y="1541105"/>
            <a:ext cx="3365256" cy="2243504"/>
          </a:xfrm>
          <a:prstGeom prst="rect">
            <a:avLst/>
          </a:prstGeom>
        </p:spPr>
      </p:pic>
    </p:spTree>
    <p:extLst>
      <p:ext uri="{BB962C8B-B14F-4D97-AF65-F5344CB8AC3E}">
        <p14:creationId xmlns:p14="http://schemas.microsoft.com/office/powerpoint/2010/main" val="156323895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639DDF-DBBA-3DB2-72FF-279E4C24F0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4ABDC2-76E8-923A-B3CD-A46BF9DC8C9D}"/>
              </a:ext>
            </a:extLst>
          </p:cNvPr>
          <p:cNvSpPr>
            <a:spLocks noGrp="1"/>
          </p:cNvSpPr>
          <p:nvPr>
            <p:ph type="title"/>
          </p:nvPr>
        </p:nvSpPr>
        <p:spPr/>
        <p:txBody>
          <a:bodyPr/>
          <a:lstStyle/>
          <a:p>
            <a:r>
              <a:rPr lang="en-GB" dirty="0">
                <a:solidFill>
                  <a:srgbClr val="002EA2"/>
                </a:solidFill>
              </a:rPr>
              <a:t>3.2 Medication risk &amp; treatment response prediction</a:t>
            </a:r>
            <a:endParaRPr lang="en-US" dirty="0"/>
          </a:p>
        </p:txBody>
      </p:sp>
      <p:graphicFrame>
        <p:nvGraphicFramePr>
          <p:cNvPr id="5" name="Content Placeholder 4">
            <a:extLst>
              <a:ext uri="{FF2B5EF4-FFF2-40B4-BE49-F238E27FC236}">
                <a16:creationId xmlns:a16="http://schemas.microsoft.com/office/drawing/2014/main" id="{B627B5AE-69E6-2A65-0819-685DA2BB1839}"/>
              </a:ext>
            </a:extLst>
          </p:cNvPr>
          <p:cNvGraphicFramePr>
            <a:graphicFrameLocks noGrp="1"/>
          </p:cNvGraphicFramePr>
          <p:nvPr>
            <p:ph idx="1"/>
            <p:extLst>
              <p:ext uri="{D42A27DB-BD31-4B8C-83A1-F6EECF244321}">
                <p14:modId xmlns:p14="http://schemas.microsoft.com/office/powerpoint/2010/main" val="180929051"/>
              </p:ext>
            </p:extLst>
          </p:nvPr>
        </p:nvGraphicFramePr>
        <p:xfrm>
          <a:off x="631372" y="1575227"/>
          <a:ext cx="4669971" cy="2536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FEDF99D0-69BB-E1F3-61ED-18D68F303073}"/>
              </a:ext>
            </a:extLst>
          </p:cNvPr>
          <p:cNvSpPr txBox="1"/>
          <p:nvPr/>
        </p:nvSpPr>
        <p:spPr>
          <a:xfrm>
            <a:off x="5718228" y="4021152"/>
            <a:ext cx="3187567" cy="688256"/>
          </a:xfrm>
          <a:prstGeom prst="rect">
            <a:avLst/>
          </a:prstGeom>
          <a:noFill/>
        </p:spPr>
        <p:txBody>
          <a:bodyPr wrap="square" lIns="36000" tIns="36000" rIns="36000" bIns="36000" rtlCol="0">
            <a:spAutoFit/>
          </a:bodyPr>
          <a:lstStyle/>
          <a:p>
            <a:r>
              <a:rPr lang="en-US" sz="2000" b="1" dirty="0"/>
              <a:t>Smarter medication decisions — safer care</a:t>
            </a:r>
            <a:endParaRPr lang="en-US" sz="2000" dirty="0"/>
          </a:p>
        </p:txBody>
      </p:sp>
      <p:pic>
        <p:nvPicPr>
          <p:cNvPr id="3" name="Picture 2">
            <a:extLst>
              <a:ext uri="{FF2B5EF4-FFF2-40B4-BE49-F238E27FC236}">
                <a16:creationId xmlns:a16="http://schemas.microsoft.com/office/drawing/2014/main" id="{FFF54EC4-B909-1C3D-181C-8F7F01F2E54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07609" y="1347614"/>
            <a:ext cx="2673538" cy="2673538"/>
          </a:xfrm>
          <a:prstGeom prst="rect">
            <a:avLst/>
          </a:prstGeom>
        </p:spPr>
      </p:pic>
    </p:spTree>
    <p:extLst>
      <p:ext uri="{BB962C8B-B14F-4D97-AF65-F5344CB8AC3E}">
        <p14:creationId xmlns:p14="http://schemas.microsoft.com/office/powerpoint/2010/main" val="314743796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AA9CE4-2862-F43D-B660-C0289D8FFC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41FFAF-8B0C-F75B-65EC-431019275D8D}"/>
              </a:ext>
            </a:extLst>
          </p:cNvPr>
          <p:cNvSpPr>
            <a:spLocks noGrp="1"/>
          </p:cNvSpPr>
          <p:nvPr>
            <p:ph type="title"/>
          </p:nvPr>
        </p:nvSpPr>
        <p:spPr/>
        <p:txBody>
          <a:bodyPr/>
          <a:lstStyle/>
          <a:p>
            <a:r>
              <a:rPr lang="en-GB" dirty="0">
                <a:solidFill>
                  <a:srgbClr val="002EA2"/>
                </a:solidFill>
              </a:rPr>
              <a:t>3.3 Clinical decision and documentation support</a:t>
            </a:r>
            <a:endParaRPr lang="en-US" dirty="0"/>
          </a:p>
        </p:txBody>
      </p:sp>
      <p:graphicFrame>
        <p:nvGraphicFramePr>
          <p:cNvPr id="5" name="Content Placeholder 4">
            <a:extLst>
              <a:ext uri="{FF2B5EF4-FFF2-40B4-BE49-F238E27FC236}">
                <a16:creationId xmlns:a16="http://schemas.microsoft.com/office/drawing/2014/main" id="{817F53DD-6F79-C530-6A19-74C1DE43D695}"/>
              </a:ext>
            </a:extLst>
          </p:cNvPr>
          <p:cNvGraphicFramePr>
            <a:graphicFrameLocks noGrp="1"/>
          </p:cNvGraphicFramePr>
          <p:nvPr>
            <p:ph idx="1"/>
            <p:extLst>
              <p:ext uri="{D42A27DB-BD31-4B8C-83A1-F6EECF244321}">
                <p14:modId xmlns:p14="http://schemas.microsoft.com/office/powerpoint/2010/main" val="1863213147"/>
              </p:ext>
            </p:extLst>
          </p:nvPr>
        </p:nvGraphicFramePr>
        <p:xfrm>
          <a:off x="631372" y="1575227"/>
          <a:ext cx="4669971" cy="2536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307B0ADE-41DF-9C97-ECD7-76C7461260F4}"/>
              </a:ext>
            </a:extLst>
          </p:cNvPr>
          <p:cNvSpPr txBox="1"/>
          <p:nvPr/>
        </p:nvSpPr>
        <p:spPr>
          <a:xfrm>
            <a:off x="5718228" y="4021152"/>
            <a:ext cx="3187567" cy="688256"/>
          </a:xfrm>
          <a:prstGeom prst="rect">
            <a:avLst/>
          </a:prstGeom>
          <a:noFill/>
        </p:spPr>
        <p:txBody>
          <a:bodyPr wrap="square" lIns="36000" tIns="36000" rIns="36000" bIns="36000" rtlCol="0">
            <a:spAutoFit/>
          </a:bodyPr>
          <a:lstStyle/>
          <a:p>
            <a:r>
              <a:rPr lang="en-US" sz="2000" b="1" dirty="0"/>
              <a:t>Structured digital guidance for safer and faster care</a:t>
            </a:r>
            <a:endParaRPr lang="en-US" sz="2000" dirty="0"/>
          </a:p>
        </p:txBody>
      </p:sp>
      <p:pic>
        <p:nvPicPr>
          <p:cNvPr id="4" name="Picture 3">
            <a:extLst>
              <a:ext uri="{FF2B5EF4-FFF2-40B4-BE49-F238E27FC236}">
                <a16:creationId xmlns:a16="http://schemas.microsoft.com/office/drawing/2014/main" id="{97DB52C9-772A-9C36-CD63-AC8D083EA95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18227" y="1122266"/>
            <a:ext cx="2873113" cy="2873113"/>
          </a:xfrm>
          <a:prstGeom prst="rect">
            <a:avLst/>
          </a:prstGeom>
        </p:spPr>
      </p:pic>
    </p:spTree>
    <p:extLst>
      <p:ext uri="{BB962C8B-B14F-4D97-AF65-F5344CB8AC3E}">
        <p14:creationId xmlns:p14="http://schemas.microsoft.com/office/powerpoint/2010/main" val="339002533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5D80E-E223-0B08-759D-60DE088BE3D6}"/>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id="{C3E7D30D-08FD-AF74-63B8-5F6AE9A155AE}"/>
              </a:ext>
            </a:extLst>
          </p:cNvPr>
          <p:cNvSpPr/>
          <p:nvPr/>
        </p:nvSpPr>
        <p:spPr>
          <a:xfrm rot="588156">
            <a:off x="-1064635" y="1329185"/>
            <a:ext cx="12540481" cy="5911046"/>
          </a:xfrm>
          <a:prstGeom prst="ellipse">
            <a:avLst/>
          </a:prstGeom>
          <a:gradFill>
            <a:gsLst>
              <a:gs pos="0">
                <a:schemeClr val="tx1"/>
              </a:gs>
              <a:gs pos="96000">
                <a:schemeClr val="accent1">
                  <a:lumMod val="45000"/>
                  <a:lumOff val="5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itle 4">
            <a:extLst>
              <a:ext uri="{FF2B5EF4-FFF2-40B4-BE49-F238E27FC236}">
                <a16:creationId xmlns:a16="http://schemas.microsoft.com/office/drawing/2014/main" id="{581A34FD-9E69-63EA-24EB-19605D50BCFD}"/>
              </a:ext>
            </a:extLst>
          </p:cNvPr>
          <p:cNvSpPr>
            <a:spLocks noGrp="1"/>
          </p:cNvSpPr>
          <p:nvPr>
            <p:ph type="ctrTitle"/>
          </p:nvPr>
        </p:nvSpPr>
        <p:spPr>
          <a:xfrm>
            <a:off x="1835150" y="1957392"/>
            <a:ext cx="5473700" cy="1439862"/>
          </a:xfrm>
        </p:spPr>
        <p:txBody>
          <a:bodyPr/>
          <a:lstStyle/>
          <a:p>
            <a:r>
              <a:rPr lang="en-GB" sz="2800"/>
              <a:t>AI in FINNISH social and healthcare</a:t>
            </a:r>
          </a:p>
        </p:txBody>
      </p:sp>
      <p:sp>
        <p:nvSpPr>
          <p:cNvPr id="6" name="Subtitle 5">
            <a:extLst>
              <a:ext uri="{FF2B5EF4-FFF2-40B4-BE49-F238E27FC236}">
                <a16:creationId xmlns:a16="http://schemas.microsoft.com/office/drawing/2014/main" id="{CEAD74BE-4A25-2444-91F5-295071C189DC}"/>
              </a:ext>
            </a:extLst>
          </p:cNvPr>
          <p:cNvSpPr>
            <a:spLocks noGrp="1"/>
          </p:cNvSpPr>
          <p:nvPr>
            <p:ph type="subTitle" idx="1"/>
          </p:nvPr>
        </p:nvSpPr>
        <p:spPr>
          <a:xfrm>
            <a:off x="1835150" y="3397254"/>
            <a:ext cx="5473700" cy="648196"/>
          </a:xfrm>
        </p:spPr>
        <p:txBody>
          <a:bodyPr/>
          <a:lstStyle/>
          <a:p>
            <a:r>
              <a:rPr lang="en-GB"/>
              <a:t>Finland: trusted health and social care, powered by ethical AI and exceptional collaboration.</a:t>
            </a:r>
          </a:p>
        </p:txBody>
      </p:sp>
    </p:spTree>
    <p:extLst>
      <p:ext uri="{BB962C8B-B14F-4D97-AF65-F5344CB8AC3E}">
        <p14:creationId xmlns:p14="http://schemas.microsoft.com/office/powerpoint/2010/main" val="56969409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9AA68491-97A5-E5B9-627E-47BB8A3BCCBE}"/>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43DB52B-9F81-56B4-29EE-98BCC97BCD4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think-cell data - do not delete" hidden="1">
                        <a:extLst>
                          <a:ext uri="{FF2B5EF4-FFF2-40B4-BE49-F238E27FC236}">
                            <a16:creationId xmlns:a16="http://schemas.microsoft.com/office/drawing/2014/main" id="{B43DB52B-9F81-56B4-29EE-98BCC97BCD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7C13BC11-0EC2-1571-691C-7F4CA6E33E7C}"/>
              </a:ext>
            </a:extLst>
          </p:cNvPr>
          <p:cNvSpPr txBox="1">
            <a:spLocks/>
          </p:cNvSpPr>
          <p:nvPr/>
        </p:nvSpPr>
        <p:spPr>
          <a:xfrm>
            <a:off x="1397000" y="394736"/>
            <a:ext cx="4123268" cy="86342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a:t>4. Care pathways</a:t>
            </a:r>
          </a:p>
        </p:txBody>
      </p:sp>
      <p:pic>
        <p:nvPicPr>
          <p:cNvPr id="18" name="Picture 17" descr="A person in a white coat using a computer&#10;&#10;AI-generated content may be incorrect.">
            <a:extLst>
              <a:ext uri="{FF2B5EF4-FFF2-40B4-BE49-F238E27FC236}">
                <a16:creationId xmlns:a16="http://schemas.microsoft.com/office/drawing/2014/main" id="{A8C64A6B-6B3E-1996-B657-BC51B94DCC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8854" y="136203"/>
            <a:ext cx="1016005" cy="1286624"/>
          </a:xfrm>
          <a:prstGeom prst="rect">
            <a:avLst/>
          </a:prstGeom>
        </p:spPr>
      </p:pic>
      <p:graphicFrame>
        <p:nvGraphicFramePr>
          <p:cNvPr id="31" name="Table 30">
            <a:extLst>
              <a:ext uri="{FF2B5EF4-FFF2-40B4-BE49-F238E27FC236}">
                <a16:creationId xmlns:a16="http://schemas.microsoft.com/office/drawing/2014/main" id="{EAC2E435-AF04-2254-DE65-4149A4811C31}"/>
              </a:ext>
            </a:extLst>
          </p:cNvPr>
          <p:cNvGraphicFramePr>
            <a:graphicFrameLocks noGrp="1"/>
          </p:cNvGraphicFramePr>
          <p:nvPr>
            <p:extLst>
              <p:ext uri="{D42A27DB-BD31-4B8C-83A1-F6EECF244321}">
                <p14:modId xmlns:p14="http://schemas.microsoft.com/office/powerpoint/2010/main" val="1445035202"/>
              </p:ext>
            </p:extLst>
          </p:nvPr>
        </p:nvGraphicFramePr>
        <p:xfrm>
          <a:off x="473964" y="2049528"/>
          <a:ext cx="8159495" cy="2346960"/>
        </p:xfrm>
        <a:graphic>
          <a:graphicData uri="http://schemas.openxmlformats.org/drawingml/2006/table">
            <a:tbl>
              <a:tblPr firstRow="1" bandRow="1">
                <a:tableStyleId>{5C22544A-7EE6-4342-B048-85BDC9FD1C3A}</a:tableStyleId>
              </a:tblPr>
              <a:tblGrid>
                <a:gridCol w="1231891">
                  <a:extLst>
                    <a:ext uri="{9D8B030D-6E8A-4147-A177-3AD203B41FA5}">
                      <a16:colId xmlns:a16="http://schemas.microsoft.com/office/drawing/2014/main" val="1635482783"/>
                    </a:ext>
                  </a:extLst>
                </a:gridCol>
                <a:gridCol w="1240511">
                  <a:extLst>
                    <a:ext uri="{9D8B030D-6E8A-4147-A177-3AD203B41FA5}">
                      <a16:colId xmlns:a16="http://schemas.microsoft.com/office/drawing/2014/main" val="2387853899"/>
                    </a:ext>
                  </a:extLst>
                </a:gridCol>
                <a:gridCol w="3090367">
                  <a:extLst>
                    <a:ext uri="{9D8B030D-6E8A-4147-A177-3AD203B41FA5}">
                      <a16:colId xmlns:a16="http://schemas.microsoft.com/office/drawing/2014/main" val="3751823771"/>
                    </a:ext>
                  </a:extLst>
                </a:gridCol>
                <a:gridCol w="964827">
                  <a:extLst>
                    <a:ext uri="{9D8B030D-6E8A-4147-A177-3AD203B41FA5}">
                      <a16:colId xmlns:a16="http://schemas.microsoft.com/office/drawing/2014/main" val="3082895474"/>
                    </a:ext>
                  </a:extLst>
                </a:gridCol>
                <a:gridCol w="1631899">
                  <a:extLst>
                    <a:ext uri="{9D8B030D-6E8A-4147-A177-3AD203B41FA5}">
                      <a16:colId xmlns:a16="http://schemas.microsoft.com/office/drawing/2014/main" val="2793884963"/>
                    </a:ext>
                  </a:extLst>
                </a:gridCol>
              </a:tblGrid>
              <a:tr h="253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t>Sub-Category</a:t>
                      </a:r>
                      <a:endParaRPr lang="en-US" sz="1000"/>
                    </a:p>
                  </a:txBody>
                  <a:tcPr anchor="ctr"/>
                </a:tc>
                <a:tc>
                  <a:txBody>
                    <a:bodyPr/>
                    <a:lstStyle/>
                    <a:p>
                      <a:pPr>
                        <a:buNone/>
                      </a:pPr>
                      <a:r>
                        <a:rPr lang="en-US" sz="1000" b="1"/>
                        <a:t>Core Idea / Problem Solved</a:t>
                      </a:r>
                      <a:endParaRPr lang="en-US" sz="1000"/>
                    </a:p>
                  </a:txBody>
                  <a:tcPr anchor="ctr"/>
                </a:tc>
                <a:tc>
                  <a:txBody>
                    <a:bodyPr/>
                    <a:lstStyle/>
                    <a:p>
                      <a:pPr>
                        <a:buNone/>
                      </a:pPr>
                      <a:r>
                        <a:rPr lang="en-US" sz="1000" b="1"/>
                        <a:t>Examples / Pilots / Organizations</a:t>
                      </a:r>
                      <a:endParaRPr lang="en-US" sz="1000"/>
                    </a:p>
                  </a:txBody>
                  <a:tcPr anchor="ctr"/>
                </a:tc>
                <a:tc>
                  <a:txBody>
                    <a:bodyPr/>
                    <a:lstStyle/>
                    <a:p>
                      <a:pPr>
                        <a:buNone/>
                      </a:pPr>
                      <a:r>
                        <a:rPr lang="en-US" sz="1000"/>
                        <a:t>Collaboration</a:t>
                      </a:r>
                    </a:p>
                  </a:txBody>
                  <a:tcPr anchor="ctr"/>
                </a:tc>
                <a:tc>
                  <a:txBody>
                    <a:bodyPr/>
                    <a:lstStyle/>
                    <a:p>
                      <a:pPr>
                        <a:buNone/>
                      </a:pPr>
                      <a:r>
                        <a:rPr lang="en-US" sz="1000" b="1"/>
                        <a:t>Impact / Outcome</a:t>
                      </a:r>
                      <a:endParaRPr lang="en-US" sz="1000"/>
                    </a:p>
                  </a:txBody>
                  <a:tcPr anchor="ctr"/>
                </a:tc>
                <a:extLst>
                  <a:ext uri="{0D108BD9-81ED-4DB2-BD59-A6C34878D82A}">
                    <a16:rowId xmlns:a16="http://schemas.microsoft.com/office/drawing/2014/main" val="4177678289"/>
                  </a:ext>
                </a:extLst>
              </a:tr>
              <a:tr h="367113">
                <a:tc>
                  <a:txBody>
                    <a:bodyPr/>
                    <a:lstStyle/>
                    <a:p>
                      <a:pPr>
                        <a:buNone/>
                      </a:pPr>
                      <a:r>
                        <a:rPr lang="en-US" sz="1000" b="1" dirty="0"/>
                        <a:t>4.1 Process automation &amp; risk assessment</a:t>
                      </a:r>
                      <a:endParaRPr lang="en-US" sz="1000" dirty="0"/>
                    </a:p>
                  </a:txBody>
                  <a:tcPr anchor="ctr"/>
                </a:tc>
                <a:tc>
                  <a:txBody>
                    <a:bodyPr/>
                    <a:lstStyle/>
                    <a:p>
                      <a:pPr>
                        <a:buNone/>
                      </a:pPr>
                      <a:r>
                        <a:rPr lang="en-US" sz="1000"/>
                        <a:t>Heavy caseload and delayed child-welfare assessments</a:t>
                      </a:r>
                    </a:p>
                  </a:txBody>
                  <a:tcPr anchor="ctr"/>
                </a:tc>
                <a:tc>
                  <a:txBody>
                    <a:bodyPr/>
                    <a:lstStyle/>
                    <a:p>
                      <a:pPr>
                        <a:buNone/>
                      </a:pPr>
                      <a:r>
                        <a:rPr lang="en-US" sz="1000"/>
                        <a:t>AI solutions that generate case summaries and risk insights, enabling social workers to meet legal processing times</a:t>
                      </a:r>
                    </a:p>
                  </a:txBody>
                  <a:tcPr anchor="ctr"/>
                </a:tc>
                <a:tc>
                  <a:txBody>
                    <a:bodyPr/>
                    <a:lstStyle/>
                    <a:p>
                      <a:r>
                        <a:rPr lang="en-US" sz="1000"/>
                        <a:t>🏛️ 💼 🎓</a:t>
                      </a:r>
                    </a:p>
                  </a:txBody>
                  <a:tcPr anchor="ctr"/>
                </a:tc>
                <a:tc>
                  <a:txBody>
                    <a:bodyPr/>
                    <a:lstStyle/>
                    <a:p>
                      <a:pPr>
                        <a:buNone/>
                      </a:pPr>
                      <a:r>
                        <a:rPr lang="en-US" sz="1000" dirty="0"/>
                        <a:t>Up to 50 % less manual text work; better legal compliance; faster case handling</a:t>
                      </a:r>
                    </a:p>
                  </a:txBody>
                  <a:tcPr anchor="ctr"/>
                </a:tc>
                <a:extLst>
                  <a:ext uri="{0D108BD9-81ED-4DB2-BD59-A6C34878D82A}">
                    <a16:rowId xmlns:a16="http://schemas.microsoft.com/office/drawing/2014/main" val="2180427537"/>
                  </a:ext>
                </a:extLst>
              </a:tr>
              <a:tr h="362352">
                <a:tc>
                  <a:txBody>
                    <a:bodyPr/>
                    <a:lstStyle/>
                    <a:p>
                      <a:pPr>
                        <a:buNone/>
                      </a:pPr>
                      <a:r>
                        <a:rPr lang="en-US" sz="1000" b="1" dirty="0"/>
                        <a:t>4.2 Client guidance and pathway recommendation</a:t>
                      </a:r>
                      <a:endParaRPr lang="en-US" sz="1000" dirty="0"/>
                    </a:p>
                  </a:txBody>
                  <a:tcPr anchor="ctr"/>
                </a:tc>
                <a:tc>
                  <a:txBody>
                    <a:bodyPr/>
                    <a:lstStyle/>
                    <a:p>
                      <a:pPr>
                        <a:buNone/>
                      </a:pPr>
                      <a:r>
                        <a:rPr lang="en-US" sz="1000"/>
                        <a:t>Difficult to match clients to right services</a:t>
                      </a:r>
                    </a:p>
                  </a:txBody>
                  <a:tcPr anchor="ctr"/>
                </a:tc>
                <a:tc>
                  <a:txBody>
                    <a:bodyPr/>
                    <a:lstStyle/>
                    <a:p>
                      <a:pPr>
                        <a:buNone/>
                      </a:pPr>
                      <a:r>
                        <a:rPr lang="en-US" sz="1000"/>
                        <a:t>AI-driven service navigation tools connecting national e-health portals with local care options</a:t>
                      </a:r>
                    </a:p>
                  </a:txBody>
                  <a:tcPr anchor="ctr"/>
                </a:tc>
                <a:tc>
                  <a:txBody>
                    <a:bodyPr/>
                    <a:lstStyle/>
                    <a:p>
                      <a:r>
                        <a:rPr lang="en-US" sz="1000"/>
                        <a:t>🏛️ 💼 🤝</a:t>
                      </a:r>
                    </a:p>
                  </a:txBody>
                  <a:tcPr anchor="ctr"/>
                </a:tc>
                <a:tc>
                  <a:txBody>
                    <a:bodyPr/>
                    <a:lstStyle/>
                    <a:p>
                      <a:pPr>
                        <a:buNone/>
                      </a:pPr>
                      <a:r>
                        <a:rPr lang="en-US" sz="1000" dirty="0"/>
                        <a:t>Improves access; citizens guided to right service at first contact</a:t>
                      </a:r>
                    </a:p>
                  </a:txBody>
                  <a:tcPr anchor="ctr"/>
                </a:tc>
                <a:extLst>
                  <a:ext uri="{0D108BD9-81ED-4DB2-BD59-A6C34878D82A}">
                    <a16:rowId xmlns:a16="http://schemas.microsoft.com/office/drawing/2014/main" val="794773425"/>
                  </a:ext>
                </a:extLst>
              </a:tr>
              <a:tr h="366057">
                <a:tc>
                  <a:txBody>
                    <a:bodyPr/>
                    <a:lstStyle/>
                    <a:p>
                      <a:pPr>
                        <a:buNone/>
                      </a:pPr>
                      <a:r>
                        <a:rPr lang="en-US" sz="1000" b="1" dirty="0"/>
                        <a:t>4.3 Ethical AI and trust frameworks</a:t>
                      </a:r>
                      <a:endParaRPr lang="en-US" sz="1000" dirty="0"/>
                    </a:p>
                  </a:txBody>
                  <a:tcPr anchor="ctr"/>
                </a:tc>
                <a:tc>
                  <a:txBody>
                    <a:bodyPr/>
                    <a:lstStyle/>
                    <a:p>
                      <a:pPr>
                        <a:buNone/>
                      </a:pPr>
                      <a:r>
                        <a:rPr lang="en-US" sz="1000"/>
                        <a:t>Need for transparent and explainable AI in welfare</a:t>
                      </a:r>
                    </a:p>
                  </a:txBody>
                  <a:tcPr anchor="ctr"/>
                </a:tc>
                <a:tc>
                  <a:txBody>
                    <a:bodyPr/>
                    <a:lstStyle/>
                    <a:p>
                      <a:pPr>
                        <a:buNone/>
                      </a:pPr>
                      <a:r>
                        <a:rPr lang="en-US" sz="1000"/>
                        <a:t>Finland’s national AI governance and registry tools ensuring algorithmic transparency and compliance with the EU AI Act</a:t>
                      </a:r>
                    </a:p>
                  </a:txBody>
                  <a:tcPr anchor="ctr"/>
                </a:tc>
                <a:tc>
                  <a:txBody>
                    <a:bodyPr/>
                    <a:lstStyle/>
                    <a:p>
                      <a:r>
                        <a:rPr lang="en-US" sz="1000"/>
                        <a:t>🏛️ 🎓 💼</a:t>
                      </a:r>
                    </a:p>
                  </a:txBody>
                  <a:tcPr anchor="ctr"/>
                </a:tc>
                <a:tc>
                  <a:txBody>
                    <a:bodyPr/>
                    <a:lstStyle/>
                    <a:p>
                      <a:pPr>
                        <a:buNone/>
                      </a:pPr>
                      <a:r>
                        <a:rPr lang="en-US" sz="1000" dirty="0"/>
                        <a:t>Increases institutional trust; aligns with EU AI Act and public accountability</a:t>
                      </a:r>
                    </a:p>
                  </a:txBody>
                  <a:tcPr anchor="ctr"/>
                </a:tc>
                <a:extLst>
                  <a:ext uri="{0D108BD9-81ED-4DB2-BD59-A6C34878D82A}">
                    <a16:rowId xmlns:a16="http://schemas.microsoft.com/office/drawing/2014/main" val="2712054183"/>
                  </a:ext>
                </a:extLst>
              </a:tr>
            </a:tbl>
          </a:graphicData>
        </a:graphic>
      </p:graphicFrame>
      <p:sp>
        <p:nvSpPr>
          <p:cNvPr id="2" name="TextBox 1">
            <a:extLst>
              <a:ext uri="{FF2B5EF4-FFF2-40B4-BE49-F238E27FC236}">
                <a16:creationId xmlns:a16="http://schemas.microsoft.com/office/drawing/2014/main" id="{216D2901-20F0-4719-1815-A4131AA80D44}"/>
              </a:ext>
            </a:extLst>
          </p:cNvPr>
          <p:cNvSpPr txBox="1"/>
          <p:nvPr/>
        </p:nvSpPr>
        <p:spPr>
          <a:xfrm>
            <a:off x="473964" y="1422827"/>
            <a:ext cx="8196072" cy="442035"/>
          </a:xfrm>
          <a:prstGeom prst="rect">
            <a:avLst/>
          </a:prstGeom>
          <a:noFill/>
        </p:spPr>
        <p:txBody>
          <a:bodyPr wrap="square" lIns="36000" tIns="36000" rIns="36000" bIns="36000" rtlCol="0">
            <a:spAutoFit/>
          </a:bodyPr>
          <a:lstStyle/>
          <a:p>
            <a:r>
              <a:rPr lang="en-US" sz="1200" i="1"/>
              <a:t>AI in social care helps professionals see the full picture of each client’s life. It summarizes complex case data and guides citizens to the right support without delay. The result is more equal, timely, and trusted welfare services across the country.</a:t>
            </a:r>
          </a:p>
        </p:txBody>
      </p:sp>
    </p:spTree>
    <p:extLst>
      <p:ext uri="{BB962C8B-B14F-4D97-AF65-F5344CB8AC3E}">
        <p14:creationId xmlns:p14="http://schemas.microsoft.com/office/powerpoint/2010/main" val="3599300226"/>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C361DE-1289-83FF-AE71-5D1D075551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97832F-8A4A-4653-BAF4-384F1B3FD0F8}"/>
              </a:ext>
            </a:extLst>
          </p:cNvPr>
          <p:cNvSpPr>
            <a:spLocks noGrp="1"/>
          </p:cNvSpPr>
          <p:nvPr>
            <p:ph type="title"/>
          </p:nvPr>
        </p:nvSpPr>
        <p:spPr/>
        <p:txBody>
          <a:bodyPr/>
          <a:lstStyle/>
          <a:p>
            <a:r>
              <a:rPr lang="en-GB" dirty="0">
                <a:solidFill>
                  <a:srgbClr val="002EA2"/>
                </a:solidFill>
              </a:rPr>
              <a:t>4.1 Process automation &amp; risk assessment</a:t>
            </a:r>
            <a:endParaRPr lang="en-US" dirty="0"/>
          </a:p>
        </p:txBody>
      </p:sp>
      <p:graphicFrame>
        <p:nvGraphicFramePr>
          <p:cNvPr id="5" name="Content Placeholder 4">
            <a:extLst>
              <a:ext uri="{FF2B5EF4-FFF2-40B4-BE49-F238E27FC236}">
                <a16:creationId xmlns:a16="http://schemas.microsoft.com/office/drawing/2014/main" id="{2EF6D294-6001-A281-AD8B-D5E3858742DE}"/>
              </a:ext>
            </a:extLst>
          </p:cNvPr>
          <p:cNvGraphicFramePr>
            <a:graphicFrameLocks noGrp="1"/>
          </p:cNvGraphicFramePr>
          <p:nvPr>
            <p:ph idx="1"/>
            <p:extLst>
              <p:ext uri="{D42A27DB-BD31-4B8C-83A1-F6EECF244321}">
                <p14:modId xmlns:p14="http://schemas.microsoft.com/office/powerpoint/2010/main" val="4267742067"/>
              </p:ext>
            </p:extLst>
          </p:nvPr>
        </p:nvGraphicFramePr>
        <p:xfrm>
          <a:off x="631372" y="1575227"/>
          <a:ext cx="4669971" cy="2536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5C3DEC4B-3563-8343-9EB5-A7A85592B750}"/>
              </a:ext>
            </a:extLst>
          </p:cNvPr>
          <p:cNvSpPr txBox="1"/>
          <p:nvPr/>
        </p:nvSpPr>
        <p:spPr>
          <a:xfrm>
            <a:off x="5718228" y="4021152"/>
            <a:ext cx="3187567" cy="996033"/>
          </a:xfrm>
          <a:prstGeom prst="rect">
            <a:avLst/>
          </a:prstGeom>
          <a:noFill/>
        </p:spPr>
        <p:txBody>
          <a:bodyPr wrap="square" lIns="36000" tIns="36000" rIns="36000" bIns="36000" rtlCol="0">
            <a:spAutoFit/>
          </a:bodyPr>
          <a:lstStyle/>
          <a:p>
            <a:r>
              <a:rPr lang="en-US" sz="2000" b="1" dirty="0"/>
              <a:t>Automation that strengthens safety and supports child-welfare workers</a:t>
            </a:r>
            <a:endParaRPr lang="en-US" sz="2000" dirty="0"/>
          </a:p>
        </p:txBody>
      </p:sp>
      <p:pic>
        <p:nvPicPr>
          <p:cNvPr id="4" name="Picture 3">
            <a:extLst>
              <a:ext uri="{FF2B5EF4-FFF2-40B4-BE49-F238E27FC236}">
                <a16:creationId xmlns:a16="http://schemas.microsoft.com/office/drawing/2014/main" id="{80CEF395-6CA6-ADB0-0881-F6EB82BB0B6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05517" y="1575227"/>
            <a:ext cx="3330990" cy="2220660"/>
          </a:xfrm>
          <a:prstGeom prst="rect">
            <a:avLst/>
          </a:prstGeom>
        </p:spPr>
      </p:pic>
    </p:spTree>
    <p:extLst>
      <p:ext uri="{BB962C8B-B14F-4D97-AF65-F5344CB8AC3E}">
        <p14:creationId xmlns:p14="http://schemas.microsoft.com/office/powerpoint/2010/main" val="12748026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78E4F3-3F11-5384-F818-660915CF2E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43339-6629-DDD8-B02D-C8D7C7BE6DC4}"/>
              </a:ext>
            </a:extLst>
          </p:cNvPr>
          <p:cNvSpPr>
            <a:spLocks noGrp="1"/>
          </p:cNvSpPr>
          <p:nvPr>
            <p:ph type="title"/>
          </p:nvPr>
        </p:nvSpPr>
        <p:spPr/>
        <p:txBody>
          <a:bodyPr/>
          <a:lstStyle/>
          <a:p>
            <a:r>
              <a:rPr lang="en-GB" dirty="0">
                <a:solidFill>
                  <a:srgbClr val="002EA2"/>
                </a:solidFill>
              </a:rPr>
              <a:t>4.2 Client guidance and pathway recommendation</a:t>
            </a:r>
            <a:endParaRPr lang="en-US" dirty="0"/>
          </a:p>
        </p:txBody>
      </p:sp>
      <p:graphicFrame>
        <p:nvGraphicFramePr>
          <p:cNvPr id="5" name="Content Placeholder 4">
            <a:extLst>
              <a:ext uri="{FF2B5EF4-FFF2-40B4-BE49-F238E27FC236}">
                <a16:creationId xmlns:a16="http://schemas.microsoft.com/office/drawing/2014/main" id="{FED2ACA0-059D-5EC1-8AC1-9507777DF7BF}"/>
              </a:ext>
            </a:extLst>
          </p:cNvPr>
          <p:cNvGraphicFramePr>
            <a:graphicFrameLocks noGrp="1"/>
          </p:cNvGraphicFramePr>
          <p:nvPr>
            <p:ph idx="1"/>
          </p:nvPr>
        </p:nvGraphicFramePr>
        <p:xfrm>
          <a:off x="631372" y="1575227"/>
          <a:ext cx="4669971" cy="2536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8210D743-54F9-3EC0-E64C-12C04884AADC}"/>
              </a:ext>
            </a:extLst>
          </p:cNvPr>
          <p:cNvSpPr txBox="1"/>
          <p:nvPr/>
        </p:nvSpPr>
        <p:spPr>
          <a:xfrm>
            <a:off x="5718228" y="4021152"/>
            <a:ext cx="3187567" cy="996033"/>
          </a:xfrm>
          <a:prstGeom prst="rect">
            <a:avLst/>
          </a:prstGeom>
          <a:noFill/>
        </p:spPr>
        <p:txBody>
          <a:bodyPr wrap="square" lIns="36000" tIns="36000" rIns="36000" bIns="36000" rtlCol="0">
            <a:spAutoFit/>
          </a:bodyPr>
          <a:lstStyle/>
          <a:p>
            <a:r>
              <a:rPr lang="en-US" sz="2000" b="1" dirty="0"/>
              <a:t>Automation that strengthens safety and supports child-welfare workers</a:t>
            </a:r>
            <a:endParaRPr lang="en-US" sz="2000" dirty="0"/>
          </a:p>
        </p:txBody>
      </p:sp>
      <p:pic>
        <p:nvPicPr>
          <p:cNvPr id="3" name="Picture 2">
            <a:extLst>
              <a:ext uri="{FF2B5EF4-FFF2-40B4-BE49-F238E27FC236}">
                <a16:creationId xmlns:a16="http://schemas.microsoft.com/office/drawing/2014/main" id="{E45AA81D-607D-846E-9B9D-083BBBC7459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38720" y="1036767"/>
            <a:ext cx="2833007" cy="2833007"/>
          </a:xfrm>
          <a:prstGeom prst="rect">
            <a:avLst/>
          </a:prstGeom>
        </p:spPr>
      </p:pic>
    </p:spTree>
    <p:extLst>
      <p:ext uri="{BB962C8B-B14F-4D97-AF65-F5344CB8AC3E}">
        <p14:creationId xmlns:p14="http://schemas.microsoft.com/office/powerpoint/2010/main" val="2190244432"/>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651D82-2FFB-C54F-DE55-4DDEF1841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6F9951-59C2-1949-9812-D55398D41EAB}"/>
              </a:ext>
            </a:extLst>
          </p:cNvPr>
          <p:cNvSpPr>
            <a:spLocks noGrp="1"/>
          </p:cNvSpPr>
          <p:nvPr>
            <p:ph type="title"/>
          </p:nvPr>
        </p:nvSpPr>
        <p:spPr/>
        <p:txBody>
          <a:bodyPr/>
          <a:lstStyle/>
          <a:p>
            <a:r>
              <a:rPr lang="en-GB" dirty="0">
                <a:solidFill>
                  <a:srgbClr val="002EA2"/>
                </a:solidFill>
              </a:rPr>
              <a:t>4.3 Ethical AI and trust frameworks</a:t>
            </a:r>
            <a:endParaRPr lang="en-US" dirty="0"/>
          </a:p>
        </p:txBody>
      </p:sp>
      <p:graphicFrame>
        <p:nvGraphicFramePr>
          <p:cNvPr id="5" name="Content Placeholder 4">
            <a:extLst>
              <a:ext uri="{FF2B5EF4-FFF2-40B4-BE49-F238E27FC236}">
                <a16:creationId xmlns:a16="http://schemas.microsoft.com/office/drawing/2014/main" id="{AF93573C-89EE-5C41-C02F-5396CB457C6A}"/>
              </a:ext>
            </a:extLst>
          </p:cNvPr>
          <p:cNvGraphicFramePr>
            <a:graphicFrameLocks noGrp="1"/>
          </p:cNvGraphicFramePr>
          <p:nvPr>
            <p:ph idx="1"/>
            <p:extLst>
              <p:ext uri="{D42A27DB-BD31-4B8C-83A1-F6EECF244321}">
                <p14:modId xmlns:p14="http://schemas.microsoft.com/office/powerpoint/2010/main" val="2970447559"/>
              </p:ext>
            </p:extLst>
          </p:nvPr>
        </p:nvGraphicFramePr>
        <p:xfrm>
          <a:off x="631372" y="1575227"/>
          <a:ext cx="4669971" cy="2536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A8AF337E-1D0B-EE91-0DBE-EE3D8F3C1B06}"/>
              </a:ext>
            </a:extLst>
          </p:cNvPr>
          <p:cNvSpPr txBox="1"/>
          <p:nvPr/>
        </p:nvSpPr>
        <p:spPr>
          <a:xfrm>
            <a:off x="5718228" y="4021152"/>
            <a:ext cx="3187567" cy="688256"/>
          </a:xfrm>
          <a:prstGeom prst="rect">
            <a:avLst/>
          </a:prstGeom>
          <a:noFill/>
        </p:spPr>
        <p:txBody>
          <a:bodyPr wrap="square" lIns="36000" tIns="36000" rIns="36000" bIns="36000" rtlCol="0">
            <a:spAutoFit/>
          </a:bodyPr>
          <a:lstStyle/>
          <a:p>
            <a:r>
              <a:rPr lang="en-US" sz="2000" b="1" dirty="0"/>
              <a:t>Trusted and transparent AI for welfare services</a:t>
            </a:r>
            <a:endParaRPr lang="en-US" sz="2000" dirty="0"/>
          </a:p>
        </p:txBody>
      </p:sp>
      <p:pic>
        <p:nvPicPr>
          <p:cNvPr id="3" name="Picture 2">
            <a:extLst>
              <a:ext uri="{FF2B5EF4-FFF2-40B4-BE49-F238E27FC236}">
                <a16:creationId xmlns:a16="http://schemas.microsoft.com/office/drawing/2014/main" id="{EEE9243E-67E0-A3C0-5A84-BF38DD2602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18228" y="1208560"/>
            <a:ext cx="2902718" cy="2902718"/>
          </a:xfrm>
          <a:prstGeom prst="rect">
            <a:avLst/>
          </a:prstGeom>
        </p:spPr>
      </p:pic>
    </p:spTree>
    <p:extLst>
      <p:ext uri="{BB962C8B-B14F-4D97-AF65-F5344CB8AC3E}">
        <p14:creationId xmlns:p14="http://schemas.microsoft.com/office/powerpoint/2010/main" val="1895179179"/>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5FC425AF-48F2-DCF5-2DDD-789FA30BBFB7}"/>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72B657A-A161-9BE1-6A9E-F5208E005E6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think-cell data - do not delete" hidden="1">
                        <a:extLst>
                          <a:ext uri="{FF2B5EF4-FFF2-40B4-BE49-F238E27FC236}">
                            <a16:creationId xmlns:a16="http://schemas.microsoft.com/office/drawing/2014/main" id="{072B657A-A161-9BE1-6A9E-F5208E005E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496D2B4C-829A-CE43-98FC-9C73ADEE4C47}"/>
              </a:ext>
            </a:extLst>
          </p:cNvPr>
          <p:cNvSpPr txBox="1">
            <a:spLocks/>
          </p:cNvSpPr>
          <p:nvPr/>
        </p:nvSpPr>
        <p:spPr>
          <a:xfrm>
            <a:off x="1396999" y="394736"/>
            <a:ext cx="4949479" cy="86342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dirty="0"/>
              <a:t>5. Data and regulatory infrastructure</a:t>
            </a:r>
          </a:p>
        </p:txBody>
      </p:sp>
      <p:graphicFrame>
        <p:nvGraphicFramePr>
          <p:cNvPr id="31" name="Table 30">
            <a:extLst>
              <a:ext uri="{FF2B5EF4-FFF2-40B4-BE49-F238E27FC236}">
                <a16:creationId xmlns:a16="http://schemas.microsoft.com/office/drawing/2014/main" id="{E2EA6A74-796A-F30D-BA17-74703B3D7C81}"/>
              </a:ext>
            </a:extLst>
          </p:cNvPr>
          <p:cNvGraphicFramePr>
            <a:graphicFrameLocks noGrp="1"/>
          </p:cNvGraphicFramePr>
          <p:nvPr>
            <p:extLst>
              <p:ext uri="{D42A27DB-BD31-4B8C-83A1-F6EECF244321}">
                <p14:modId xmlns:p14="http://schemas.microsoft.com/office/powerpoint/2010/main" val="2544775098"/>
              </p:ext>
            </p:extLst>
          </p:nvPr>
        </p:nvGraphicFramePr>
        <p:xfrm>
          <a:off x="473964" y="1723617"/>
          <a:ext cx="8362219" cy="3048000"/>
        </p:xfrm>
        <a:graphic>
          <a:graphicData uri="http://schemas.openxmlformats.org/drawingml/2006/table">
            <a:tbl>
              <a:tblPr firstRow="1" bandRow="1">
                <a:tableStyleId>{5C22544A-7EE6-4342-B048-85BDC9FD1C3A}</a:tableStyleId>
              </a:tblPr>
              <a:tblGrid>
                <a:gridCol w="1385113">
                  <a:extLst>
                    <a:ext uri="{9D8B030D-6E8A-4147-A177-3AD203B41FA5}">
                      <a16:colId xmlns:a16="http://schemas.microsoft.com/office/drawing/2014/main" val="1475064048"/>
                    </a:ext>
                  </a:extLst>
                </a:gridCol>
                <a:gridCol w="1657793">
                  <a:extLst>
                    <a:ext uri="{9D8B030D-6E8A-4147-A177-3AD203B41FA5}">
                      <a16:colId xmlns:a16="http://schemas.microsoft.com/office/drawing/2014/main" val="2387853899"/>
                    </a:ext>
                  </a:extLst>
                </a:gridCol>
                <a:gridCol w="2286996">
                  <a:extLst>
                    <a:ext uri="{9D8B030D-6E8A-4147-A177-3AD203B41FA5}">
                      <a16:colId xmlns:a16="http://schemas.microsoft.com/office/drawing/2014/main" val="3751823771"/>
                    </a:ext>
                  </a:extLst>
                </a:gridCol>
                <a:gridCol w="937294">
                  <a:extLst>
                    <a:ext uri="{9D8B030D-6E8A-4147-A177-3AD203B41FA5}">
                      <a16:colId xmlns:a16="http://schemas.microsoft.com/office/drawing/2014/main" val="4120586569"/>
                    </a:ext>
                  </a:extLst>
                </a:gridCol>
                <a:gridCol w="2095023">
                  <a:extLst>
                    <a:ext uri="{9D8B030D-6E8A-4147-A177-3AD203B41FA5}">
                      <a16:colId xmlns:a16="http://schemas.microsoft.com/office/drawing/2014/main" val="2793884963"/>
                    </a:ext>
                  </a:extLst>
                </a:gridCol>
              </a:tblGrid>
              <a:tr h="185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t>Sub-Category</a:t>
                      </a:r>
                      <a:endParaRPr lang="en-US" sz="1000"/>
                    </a:p>
                  </a:txBody>
                  <a:tcPr anchor="ctr"/>
                </a:tc>
                <a:tc>
                  <a:txBody>
                    <a:bodyPr/>
                    <a:lstStyle/>
                    <a:p>
                      <a:pPr>
                        <a:buNone/>
                      </a:pPr>
                      <a:r>
                        <a:rPr lang="en-US" sz="1000" b="1"/>
                        <a:t>Core Idea / Problem Solved</a:t>
                      </a:r>
                      <a:endParaRPr lang="en-US" sz="1000"/>
                    </a:p>
                  </a:txBody>
                  <a:tcPr anchor="ctr"/>
                </a:tc>
                <a:tc>
                  <a:txBody>
                    <a:bodyPr/>
                    <a:lstStyle/>
                    <a:p>
                      <a:pPr>
                        <a:buNone/>
                      </a:pPr>
                      <a:r>
                        <a:rPr lang="en-US" sz="1000" b="1"/>
                        <a:t>Examples / Pilots / Organizations</a:t>
                      </a:r>
                      <a:endParaRPr lang="en-US" sz="1000"/>
                    </a:p>
                  </a:txBody>
                  <a:tcPr anchor="ctr"/>
                </a:tc>
                <a:tc>
                  <a:txBody>
                    <a:bodyPr/>
                    <a:lstStyle/>
                    <a:p>
                      <a:pPr>
                        <a:buNone/>
                      </a:pPr>
                      <a:r>
                        <a:rPr lang="en-US" sz="1000"/>
                        <a:t>Collaboration</a:t>
                      </a:r>
                    </a:p>
                  </a:txBody>
                  <a:tcPr anchor="ctr"/>
                </a:tc>
                <a:tc>
                  <a:txBody>
                    <a:bodyPr/>
                    <a:lstStyle/>
                    <a:p>
                      <a:pPr>
                        <a:buNone/>
                      </a:pPr>
                      <a:r>
                        <a:rPr lang="en-US" sz="1000" b="1" dirty="0"/>
                        <a:t>Impact / Outcome</a:t>
                      </a:r>
                      <a:endParaRPr lang="en-US" sz="1000" dirty="0"/>
                    </a:p>
                  </a:txBody>
                  <a:tcPr anchor="ctr"/>
                </a:tc>
                <a:extLst>
                  <a:ext uri="{0D108BD9-81ED-4DB2-BD59-A6C34878D82A}">
                    <a16:rowId xmlns:a16="http://schemas.microsoft.com/office/drawing/2014/main" val="4177678289"/>
                  </a:ext>
                </a:extLst>
              </a:tr>
              <a:tr h="229699">
                <a:tc>
                  <a:txBody>
                    <a:bodyPr/>
                    <a:lstStyle/>
                    <a:p>
                      <a:pPr>
                        <a:buNone/>
                      </a:pPr>
                      <a:r>
                        <a:rPr lang="en-US" sz="1000" b="1" dirty="0"/>
                        <a:t>5.1 Secondary use of health &amp; social data (EHDS)</a:t>
                      </a:r>
                      <a:endParaRPr lang="en-US" sz="1000" dirty="0"/>
                    </a:p>
                  </a:txBody>
                  <a:tcPr anchor="ctr"/>
                </a:tc>
                <a:tc>
                  <a:txBody>
                    <a:bodyPr/>
                    <a:lstStyle/>
                    <a:p>
                      <a:pPr>
                        <a:buNone/>
                      </a:pPr>
                      <a:r>
                        <a:rPr lang="en-US" sz="1000"/>
                        <a:t>Limited reuse of high-value national data</a:t>
                      </a:r>
                    </a:p>
                  </a:txBody>
                  <a:tcPr anchor="ctr"/>
                </a:tc>
                <a:tc>
                  <a:txBody>
                    <a:bodyPr/>
                    <a:lstStyle/>
                    <a:p>
                      <a:pPr>
                        <a:buNone/>
                      </a:pPr>
                      <a:r>
                        <a:rPr lang="en-US" sz="1000" dirty="0"/>
                        <a:t>National secure data environments for research and innovation — operated under Findata and private SPEs such as </a:t>
                      </a:r>
                      <a:r>
                        <a:rPr lang="en-US" sz="1000" dirty="0" err="1"/>
                        <a:t>SPESiOR</a:t>
                      </a:r>
                      <a:r>
                        <a:rPr lang="en-US" sz="1000" dirty="0"/>
                        <a:t>®, aligned with European Health Data Space (EHDS) standards</a:t>
                      </a:r>
                    </a:p>
                  </a:txBody>
                  <a:tcPr anchor="ctr"/>
                </a:tc>
                <a:tc>
                  <a:txBody>
                    <a:bodyPr/>
                    <a:lstStyle/>
                    <a:p>
                      <a:r>
                        <a:rPr lang="en-US" sz="1000"/>
                        <a:t>🏛️ 🎓 💼</a:t>
                      </a:r>
                    </a:p>
                  </a:txBody>
                  <a:tcPr anchor="ctr"/>
                </a:tc>
                <a:tc>
                  <a:txBody>
                    <a:bodyPr/>
                    <a:lstStyle/>
                    <a:p>
                      <a:pPr>
                        <a:buNone/>
                      </a:pPr>
                      <a:r>
                        <a:rPr lang="en-US" sz="1000" dirty="0"/>
                        <a:t>Provides secure R&amp;D environment; accelerates evidence generation by &gt; 60 %</a:t>
                      </a:r>
                    </a:p>
                  </a:txBody>
                  <a:tcPr anchor="ctr"/>
                </a:tc>
                <a:extLst>
                  <a:ext uri="{0D108BD9-81ED-4DB2-BD59-A6C34878D82A}">
                    <a16:rowId xmlns:a16="http://schemas.microsoft.com/office/drawing/2014/main" val="2180427537"/>
                  </a:ext>
                </a:extLst>
              </a:tr>
              <a:tr h="426125">
                <a:tc>
                  <a:txBody>
                    <a:bodyPr/>
                    <a:lstStyle/>
                    <a:p>
                      <a:pPr>
                        <a:buNone/>
                      </a:pPr>
                      <a:r>
                        <a:rPr lang="en-US" sz="1000" b="1" dirty="0"/>
                        <a:t>5.2 AI Act and Data Act compliance (</a:t>
                      </a:r>
                      <a:r>
                        <a:rPr lang="en-US" sz="1000" b="1" dirty="0" err="1"/>
                        <a:t>RegTech</a:t>
                      </a:r>
                      <a:r>
                        <a:rPr lang="en-US" sz="1000" b="1" dirty="0"/>
                        <a:t>)</a:t>
                      </a:r>
                      <a:endParaRPr lang="en-US" sz="1000" dirty="0"/>
                    </a:p>
                  </a:txBody>
                  <a:tcPr anchor="ctr"/>
                </a:tc>
                <a:tc>
                  <a:txBody>
                    <a:bodyPr/>
                    <a:lstStyle/>
                    <a:p>
                      <a:pPr>
                        <a:buNone/>
                      </a:pPr>
                      <a:r>
                        <a:rPr lang="en-US" sz="1000"/>
                        <a:t>Complex regulation slows innovation</a:t>
                      </a:r>
                    </a:p>
                  </a:txBody>
                  <a:tcPr anchor="ctr"/>
                </a:tc>
                <a:tc>
                  <a:txBody>
                    <a:bodyPr/>
                    <a:lstStyle/>
                    <a:p>
                      <a:pPr>
                        <a:buNone/>
                      </a:pPr>
                      <a:r>
                        <a:rPr lang="en-US" sz="1000"/>
                        <a:t>Regulatory technology platforms simplifying AI Act, GDPR, and MDR compliance for innovators and authorities</a:t>
                      </a:r>
                    </a:p>
                  </a:txBody>
                  <a:tcPr anchor="ctr"/>
                </a:tc>
                <a:tc>
                  <a:txBody>
                    <a:bodyPr/>
                    <a:lstStyle/>
                    <a:p>
                      <a:r>
                        <a:rPr lang="en-US" sz="1000"/>
                        <a:t>🏛️ 💼 🎓</a:t>
                      </a:r>
                    </a:p>
                  </a:txBody>
                  <a:tcPr anchor="ctr"/>
                </a:tc>
                <a:tc>
                  <a:txBody>
                    <a:bodyPr/>
                    <a:lstStyle/>
                    <a:p>
                      <a:pPr>
                        <a:buNone/>
                      </a:pPr>
                      <a:r>
                        <a:rPr lang="en-US" sz="1000" dirty="0"/>
                        <a:t>Simplifies compliance; cuts validation effort by 30–40 %; ensures auditability</a:t>
                      </a:r>
                    </a:p>
                  </a:txBody>
                  <a:tcPr anchor="ctr"/>
                </a:tc>
                <a:extLst>
                  <a:ext uri="{0D108BD9-81ED-4DB2-BD59-A6C34878D82A}">
                    <a16:rowId xmlns:a16="http://schemas.microsoft.com/office/drawing/2014/main" val="794773425"/>
                  </a:ext>
                </a:extLst>
              </a:tr>
              <a:tr h="275419">
                <a:tc>
                  <a:txBody>
                    <a:bodyPr/>
                    <a:lstStyle/>
                    <a:p>
                      <a:pPr>
                        <a:buNone/>
                      </a:pPr>
                      <a:r>
                        <a:rPr lang="en-US" sz="1000" b="1" dirty="0"/>
                        <a:t>5.3 Cloud &amp; platform infrastructure</a:t>
                      </a:r>
                      <a:endParaRPr lang="en-US" sz="1000" dirty="0"/>
                    </a:p>
                  </a:txBody>
                  <a:tcPr anchor="ctr"/>
                </a:tc>
                <a:tc>
                  <a:txBody>
                    <a:bodyPr/>
                    <a:lstStyle/>
                    <a:p>
                      <a:pPr>
                        <a:buNone/>
                      </a:pPr>
                      <a:r>
                        <a:rPr lang="en-US" sz="1000"/>
                        <a:t>Need for scalable, secure deployment environments</a:t>
                      </a:r>
                    </a:p>
                  </a:txBody>
                  <a:tcPr anchor="ctr"/>
                </a:tc>
                <a:tc>
                  <a:txBody>
                    <a:bodyPr/>
                    <a:lstStyle/>
                    <a:p>
                      <a:pPr>
                        <a:buNone/>
                      </a:pPr>
                      <a:r>
                        <a:rPr lang="en-US" sz="1000"/>
                        <a:t>National cloud and platform foundations providing secure, interoperable environments for data and AI</a:t>
                      </a:r>
                    </a:p>
                  </a:txBody>
                  <a:tcPr anchor="ctr"/>
                </a:tc>
                <a:tc>
                  <a:txBody>
                    <a:bodyPr/>
                    <a:lstStyle/>
                    <a:p>
                      <a:r>
                        <a:rPr lang="en-US" sz="1000" dirty="0"/>
                        <a:t>🏛️ 💼 🎓</a:t>
                      </a:r>
                    </a:p>
                  </a:txBody>
                  <a:tcPr anchor="ctr"/>
                </a:tc>
                <a:tc>
                  <a:txBody>
                    <a:bodyPr/>
                    <a:lstStyle/>
                    <a:p>
                      <a:pPr>
                        <a:buNone/>
                      </a:pPr>
                      <a:r>
                        <a:rPr lang="en-US" sz="1000" dirty="0"/>
                        <a:t>Reduces time-to-deployment; ensures data sovereignty within EU cloud regions</a:t>
                      </a:r>
                    </a:p>
                  </a:txBody>
                  <a:tcPr anchor="ctr"/>
                </a:tc>
                <a:extLst>
                  <a:ext uri="{0D108BD9-81ED-4DB2-BD59-A6C34878D82A}">
                    <a16:rowId xmlns:a16="http://schemas.microsoft.com/office/drawing/2014/main" val="2712054183"/>
                  </a:ext>
                </a:extLst>
              </a:tr>
              <a:tr h="275419">
                <a:tc>
                  <a:txBody>
                    <a:bodyPr/>
                    <a:lstStyle/>
                    <a:p>
                      <a:pPr>
                        <a:buNone/>
                      </a:pPr>
                      <a:r>
                        <a:rPr lang="en-US" sz="1000" b="1" dirty="0"/>
                        <a:t>5.4 MDR readiness &amp; compliance</a:t>
                      </a:r>
                    </a:p>
                  </a:txBody>
                  <a:tcPr anchor="ctr"/>
                </a:tc>
                <a:tc>
                  <a:txBody>
                    <a:bodyPr/>
                    <a:lstStyle/>
                    <a:p>
                      <a:pPr>
                        <a:buNone/>
                      </a:pPr>
                      <a:r>
                        <a:rPr lang="en-US" sz="1000" dirty="0"/>
                        <a:t>MDR classification and CE-marking create uncertainty for AI solutions entering clinical use.</a:t>
                      </a:r>
                    </a:p>
                  </a:txBody>
                  <a:tcPr anchor="ctr"/>
                </a:tc>
                <a:tc>
                  <a:txBody>
                    <a:bodyPr/>
                    <a:lstStyle/>
                    <a:p>
                      <a:pPr>
                        <a:buNone/>
                      </a:pPr>
                      <a:r>
                        <a:rPr lang="en-US" sz="1000" dirty="0"/>
                        <a:t>Imaging-analysis AI, medication-risk models and clinical summary generators increasingly require MDR validation.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endParaRPr lang="en-US" sz="1000" dirty="0"/>
                    </a:p>
                  </a:txBody>
                  <a:tcPr anchor="ctr"/>
                </a:tc>
                <a:tc>
                  <a:txBody>
                    <a:bodyPr/>
                    <a:lstStyle/>
                    <a:p>
                      <a:pPr>
                        <a:buNone/>
                      </a:pPr>
                      <a:r>
                        <a:rPr lang="en-US" sz="1000" dirty="0"/>
                        <a:t>Enables safe deployment, reduces regulatory uncertainty, accelerates CE-marking and strengthens international market acceptance.</a:t>
                      </a:r>
                    </a:p>
                  </a:txBody>
                  <a:tcPr anchor="ctr"/>
                </a:tc>
                <a:extLst>
                  <a:ext uri="{0D108BD9-81ED-4DB2-BD59-A6C34878D82A}">
                    <a16:rowId xmlns:a16="http://schemas.microsoft.com/office/drawing/2014/main" val="1246131916"/>
                  </a:ext>
                </a:extLst>
              </a:tr>
            </a:tbl>
          </a:graphicData>
        </a:graphic>
      </p:graphicFrame>
      <p:sp>
        <p:nvSpPr>
          <p:cNvPr id="2" name="TextBox 1">
            <a:extLst>
              <a:ext uri="{FF2B5EF4-FFF2-40B4-BE49-F238E27FC236}">
                <a16:creationId xmlns:a16="http://schemas.microsoft.com/office/drawing/2014/main" id="{C972C2ED-EB5A-50EF-6435-E90CE99E11E2}"/>
              </a:ext>
            </a:extLst>
          </p:cNvPr>
          <p:cNvSpPr txBox="1"/>
          <p:nvPr/>
        </p:nvSpPr>
        <p:spPr>
          <a:xfrm>
            <a:off x="473964" y="1096916"/>
            <a:ext cx="8196072" cy="626701"/>
          </a:xfrm>
          <a:prstGeom prst="rect">
            <a:avLst/>
          </a:prstGeom>
          <a:noFill/>
        </p:spPr>
        <p:txBody>
          <a:bodyPr wrap="square" lIns="36000" tIns="36000" rIns="36000" bIns="36000" rtlCol="0">
            <a:spAutoFit/>
          </a:bodyPr>
          <a:lstStyle/>
          <a:p>
            <a:r>
              <a:rPr lang="en-US" sz="1200" i="1" dirty="0"/>
              <a:t>Behind every Finnish AI success lies a foundation of trust and secure data use. National infrastructures like Findata, CSC, and </a:t>
            </a:r>
            <a:r>
              <a:rPr lang="en-US" sz="1200" i="1" dirty="0" err="1"/>
              <a:t>SPESiOR</a:t>
            </a:r>
            <a:r>
              <a:rPr lang="en-US" sz="1200" i="1" dirty="0"/>
              <a:t> enable innovation within strict EU and national frameworks. This governance backbone makes Finland’s digital health ecosystem both reliable at home and credible abroad.</a:t>
            </a:r>
          </a:p>
        </p:txBody>
      </p:sp>
    </p:spTree>
    <p:extLst>
      <p:ext uri="{BB962C8B-B14F-4D97-AF65-F5344CB8AC3E}">
        <p14:creationId xmlns:p14="http://schemas.microsoft.com/office/powerpoint/2010/main" val="1272235582"/>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89E7DF-35F9-E667-8553-42194E2D1C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064BC4-5BFB-DEF5-C458-FE462C2F66C1}"/>
              </a:ext>
            </a:extLst>
          </p:cNvPr>
          <p:cNvSpPr>
            <a:spLocks noGrp="1"/>
          </p:cNvSpPr>
          <p:nvPr>
            <p:ph type="title"/>
          </p:nvPr>
        </p:nvSpPr>
        <p:spPr/>
        <p:txBody>
          <a:bodyPr/>
          <a:lstStyle/>
          <a:p>
            <a:r>
              <a:rPr lang="en-GB" dirty="0">
                <a:solidFill>
                  <a:srgbClr val="002EA2"/>
                </a:solidFill>
              </a:rPr>
              <a:t>5.1 Secondary use of health &amp; social data</a:t>
            </a:r>
            <a:endParaRPr lang="en-US" dirty="0"/>
          </a:p>
        </p:txBody>
      </p:sp>
      <p:graphicFrame>
        <p:nvGraphicFramePr>
          <p:cNvPr id="5" name="Content Placeholder 4">
            <a:extLst>
              <a:ext uri="{FF2B5EF4-FFF2-40B4-BE49-F238E27FC236}">
                <a16:creationId xmlns:a16="http://schemas.microsoft.com/office/drawing/2014/main" id="{03CFCE63-49F8-3C6F-3986-B0CC3084862A}"/>
              </a:ext>
            </a:extLst>
          </p:cNvPr>
          <p:cNvGraphicFramePr>
            <a:graphicFrameLocks noGrp="1"/>
          </p:cNvGraphicFramePr>
          <p:nvPr>
            <p:ph idx="1"/>
            <p:extLst>
              <p:ext uri="{D42A27DB-BD31-4B8C-83A1-F6EECF244321}">
                <p14:modId xmlns:p14="http://schemas.microsoft.com/office/powerpoint/2010/main" val="1732389340"/>
              </p:ext>
            </p:extLst>
          </p:nvPr>
        </p:nvGraphicFramePr>
        <p:xfrm>
          <a:off x="631372" y="1575227"/>
          <a:ext cx="4669971" cy="2536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3B653B59-D8B2-42DB-1387-F28794C7B93F}"/>
              </a:ext>
            </a:extLst>
          </p:cNvPr>
          <p:cNvSpPr txBox="1"/>
          <p:nvPr/>
        </p:nvSpPr>
        <p:spPr>
          <a:xfrm>
            <a:off x="5718228" y="4021152"/>
            <a:ext cx="3187567" cy="688256"/>
          </a:xfrm>
          <a:prstGeom prst="rect">
            <a:avLst/>
          </a:prstGeom>
          <a:noFill/>
        </p:spPr>
        <p:txBody>
          <a:bodyPr wrap="square" lIns="36000" tIns="36000" rIns="36000" bIns="36000" rtlCol="0">
            <a:spAutoFit/>
          </a:bodyPr>
          <a:lstStyle/>
          <a:p>
            <a:r>
              <a:rPr lang="en-US" sz="2000" b="1" dirty="0"/>
              <a:t>Trusted access to data that accelerates innovation</a:t>
            </a:r>
            <a:endParaRPr lang="en-US" sz="2000" dirty="0"/>
          </a:p>
        </p:txBody>
      </p:sp>
      <p:pic>
        <p:nvPicPr>
          <p:cNvPr id="4" name="Picture 3">
            <a:extLst>
              <a:ext uri="{FF2B5EF4-FFF2-40B4-BE49-F238E27FC236}">
                <a16:creationId xmlns:a16="http://schemas.microsoft.com/office/drawing/2014/main" id="{7B882181-9B35-7616-EE28-F9A96CB47E2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61007" y="1269531"/>
            <a:ext cx="2751621" cy="2751621"/>
          </a:xfrm>
          <a:prstGeom prst="rect">
            <a:avLst/>
          </a:prstGeom>
        </p:spPr>
      </p:pic>
    </p:spTree>
    <p:extLst>
      <p:ext uri="{BB962C8B-B14F-4D97-AF65-F5344CB8AC3E}">
        <p14:creationId xmlns:p14="http://schemas.microsoft.com/office/powerpoint/2010/main" val="314954114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E25F77-FBD9-B1A3-5A88-07605C941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0E3745-F318-42CE-66D8-5799CC85A482}"/>
              </a:ext>
            </a:extLst>
          </p:cNvPr>
          <p:cNvSpPr>
            <a:spLocks noGrp="1"/>
          </p:cNvSpPr>
          <p:nvPr>
            <p:ph type="title"/>
          </p:nvPr>
        </p:nvSpPr>
        <p:spPr/>
        <p:txBody>
          <a:bodyPr/>
          <a:lstStyle/>
          <a:p>
            <a:r>
              <a:rPr lang="en-GB" dirty="0">
                <a:solidFill>
                  <a:srgbClr val="002EA2"/>
                </a:solidFill>
              </a:rPr>
              <a:t>5.2 AI Act and Data Act compliance</a:t>
            </a:r>
            <a:endParaRPr lang="en-US" dirty="0"/>
          </a:p>
        </p:txBody>
      </p:sp>
      <p:graphicFrame>
        <p:nvGraphicFramePr>
          <p:cNvPr id="5" name="Content Placeholder 4">
            <a:extLst>
              <a:ext uri="{FF2B5EF4-FFF2-40B4-BE49-F238E27FC236}">
                <a16:creationId xmlns:a16="http://schemas.microsoft.com/office/drawing/2014/main" id="{BA064CDC-E573-0340-1345-325ABF0813ED}"/>
              </a:ext>
            </a:extLst>
          </p:cNvPr>
          <p:cNvGraphicFramePr>
            <a:graphicFrameLocks noGrp="1"/>
          </p:cNvGraphicFramePr>
          <p:nvPr>
            <p:ph idx="1"/>
            <p:extLst>
              <p:ext uri="{D42A27DB-BD31-4B8C-83A1-F6EECF244321}">
                <p14:modId xmlns:p14="http://schemas.microsoft.com/office/powerpoint/2010/main" val="1364457374"/>
              </p:ext>
            </p:extLst>
          </p:nvPr>
        </p:nvGraphicFramePr>
        <p:xfrm>
          <a:off x="631372" y="1575227"/>
          <a:ext cx="4669971" cy="2536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FC422FFD-D40C-2F30-8CB4-D51B0500E2CC}"/>
              </a:ext>
            </a:extLst>
          </p:cNvPr>
          <p:cNvSpPr txBox="1"/>
          <p:nvPr/>
        </p:nvSpPr>
        <p:spPr>
          <a:xfrm>
            <a:off x="5718228" y="4021152"/>
            <a:ext cx="3187567" cy="688256"/>
          </a:xfrm>
          <a:prstGeom prst="rect">
            <a:avLst/>
          </a:prstGeom>
          <a:noFill/>
        </p:spPr>
        <p:txBody>
          <a:bodyPr wrap="square" lIns="36000" tIns="36000" rIns="36000" bIns="36000" rtlCol="0">
            <a:spAutoFit/>
          </a:bodyPr>
          <a:lstStyle/>
          <a:p>
            <a:r>
              <a:rPr lang="en-US" sz="2000" b="1" dirty="0"/>
              <a:t>Smarter tools that make compliance easy</a:t>
            </a:r>
            <a:endParaRPr lang="en-US" sz="2000" dirty="0"/>
          </a:p>
        </p:txBody>
      </p:sp>
      <p:pic>
        <p:nvPicPr>
          <p:cNvPr id="4" name="Picture 3">
            <a:extLst>
              <a:ext uri="{FF2B5EF4-FFF2-40B4-BE49-F238E27FC236}">
                <a16:creationId xmlns:a16="http://schemas.microsoft.com/office/drawing/2014/main" id="{9F58B753-C3E8-4667-76BE-5C038F2E5EA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09766" y="1218290"/>
            <a:ext cx="2802862" cy="2802862"/>
          </a:xfrm>
          <a:prstGeom prst="rect">
            <a:avLst/>
          </a:prstGeom>
        </p:spPr>
      </p:pic>
    </p:spTree>
    <p:extLst>
      <p:ext uri="{BB962C8B-B14F-4D97-AF65-F5344CB8AC3E}">
        <p14:creationId xmlns:p14="http://schemas.microsoft.com/office/powerpoint/2010/main" val="2965029700"/>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9CCDAE-7CA2-8836-7AE5-7EDF2E6BA4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996A9A-916C-21ED-B0B8-F2392304E49A}"/>
              </a:ext>
            </a:extLst>
          </p:cNvPr>
          <p:cNvSpPr>
            <a:spLocks noGrp="1"/>
          </p:cNvSpPr>
          <p:nvPr>
            <p:ph type="title"/>
          </p:nvPr>
        </p:nvSpPr>
        <p:spPr/>
        <p:txBody>
          <a:bodyPr/>
          <a:lstStyle/>
          <a:p>
            <a:r>
              <a:rPr lang="en-GB">
                <a:solidFill>
                  <a:srgbClr val="002EA2"/>
                </a:solidFill>
              </a:rPr>
              <a:t>5.3 Cloud &amp; platform Infrastructure</a:t>
            </a:r>
            <a:br>
              <a:rPr lang="en-GB">
                <a:solidFill>
                  <a:srgbClr val="002EA2"/>
                </a:solidFill>
              </a:rPr>
            </a:br>
            <a:endParaRPr lang="en-GB">
              <a:solidFill>
                <a:srgbClr val="002EA2"/>
              </a:solidFill>
            </a:endParaRPr>
          </a:p>
        </p:txBody>
      </p:sp>
      <p:graphicFrame>
        <p:nvGraphicFramePr>
          <p:cNvPr id="5" name="Content Placeholder 4">
            <a:extLst>
              <a:ext uri="{FF2B5EF4-FFF2-40B4-BE49-F238E27FC236}">
                <a16:creationId xmlns:a16="http://schemas.microsoft.com/office/drawing/2014/main" id="{976D6E2B-C941-0EAA-5C0C-BFE2850BEBE1}"/>
              </a:ext>
            </a:extLst>
          </p:cNvPr>
          <p:cNvGraphicFramePr>
            <a:graphicFrameLocks noGrp="1"/>
          </p:cNvGraphicFramePr>
          <p:nvPr>
            <p:ph idx="1"/>
          </p:nvPr>
        </p:nvGraphicFramePr>
        <p:xfrm>
          <a:off x="631372" y="1575227"/>
          <a:ext cx="4669971" cy="2536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8EA669AD-DA1F-F43D-A83F-1F7E0E2827A1}"/>
              </a:ext>
            </a:extLst>
          </p:cNvPr>
          <p:cNvSpPr txBox="1"/>
          <p:nvPr/>
        </p:nvSpPr>
        <p:spPr>
          <a:xfrm>
            <a:off x="5718228" y="4021152"/>
            <a:ext cx="3187567" cy="996033"/>
          </a:xfrm>
          <a:prstGeom prst="rect">
            <a:avLst/>
          </a:prstGeom>
          <a:noFill/>
        </p:spPr>
        <p:txBody>
          <a:bodyPr wrap="square" lIns="36000" tIns="36000" rIns="36000" bIns="36000" rtlCol="0">
            <a:spAutoFit/>
          </a:bodyPr>
          <a:lstStyle/>
          <a:p>
            <a:r>
              <a:rPr lang="en-US" sz="2000" b="1"/>
              <a:t>Reliable cloud foundations for scaling social and healthcare AI</a:t>
            </a:r>
          </a:p>
        </p:txBody>
      </p:sp>
      <p:pic>
        <p:nvPicPr>
          <p:cNvPr id="4" name="Picture 3">
            <a:extLst>
              <a:ext uri="{FF2B5EF4-FFF2-40B4-BE49-F238E27FC236}">
                <a16:creationId xmlns:a16="http://schemas.microsoft.com/office/drawing/2014/main" id="{0FA8F48E-BAD7-E65D-00CA-C47EA339289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18227" y="1246872"/>
            <a:ext cx="2656227" cy="2656227"/>
          </a:xfrm>
          <a:prstGeom prst="rect">
            <a:avLst/>
          </a:prstGeom>
        </p:spPr>
      </p:pic>
    </p:spTree>
    <p:extLst>
      <p:ext uri="{BB962C8B-B14F-4D97-AF65-F5344CB8AC3E}">
        <p14:creationId xmlns:p14="http://schemas.microsoft.com/office/powerpoint/2010/main" val="3894823810"/>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9CCDAE-7CA2-8836-7AE5-7EDF2E6BA4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996A9A-916C-21ED-B0B8-F2392304E49A}"/>
              </a:ext>
            </a:extLst>
          </p:cNvPr>
          <p:cNvSpPr>
            <a:spLocks noGrp="1"/>
          </p:cNvSpPr>
          <p:nvPr>
            <p:ph type="title"/>
          </p:nvPr>
        </p:nvSpPr>
        <p:spPr/>
        <p:txBody>
          <a:bodyPr/>
          <a:lstStyle/>
          <a:p>
            <a:r>
              <a:rPr lang="en-GB" dirty="0">
                <a:solidFill>
                  <a:srgbClr val="002EA2"/>
                </a:solidFill>
              </a:rPr>
              <a:t>5.4 MDR readiness &amp; compliance</a:t>
            </a:r>
          </a:p>
        </p:txBody>
      </p:sp>
      <p:graphicFrame>
        <p:nvGraphicFramePr>
          <p:cNvPr id="5" name="Content Placeholder 4">
            <a:extLst>
              <a:ext uri="{FF2B5EF4-FFF2-40B4-BE49-F238E27FC236}">
                <a16:creationId xmlns:a16="http://schemas.microsoft.com/office/drawing/2014/main" id="{976D6E2B-C941-0EAA-5C0C-BFE2850BEBE1}"/>
              </a:ext>
            </a:extLst>
          </p:cNvPr>
          <p:cNvGraphicFramePr>
            <a:graphicFrameLocks noGrp="1"/>
          </p:cNvGraphicFramePr>
          <p:nvPr>
            <p:ph idx="1"/>
            <p:extLst>
              <p:ext uri="{D42A27DB-BD31-4B8C-83A1-F6EECF244321}">
                <p14:modId xmlns:p14="http://schemas.microsoft.com/office/powerpoint/2010/main" val="2962461394"/>
              </p:ext>
            </p:extLst>
          </p:nvPr>
        </p:nvGraphicFramePr>
        <p:xfrm>
          <a:off x="631372" y="1575227"/>
          <a:ext cx="4669971" cy="2536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80163657-38F4-9613-A784-3447B4917EA4}"/>
              </a:ext>
            </a:extLst>
          </p:cNvPr>
          <p:cNvPicPr>
            <a:picLocks noChangeAspect="1"/>
          </p:cNvPicPr>
          <p:nvPr/>
        </p:nvPicPr>
        <p:blipFill>
          <a:blip r:embed="rId7"/>
          <a:stretch>
            <a:fillRect/>
          </a:stretch>
        </p:blipFill>
        <p:spPr>
          <a:xfrm>
            <a:off x="5627371" y="1551777"/>
            <a:ext cx="2885258" cy="2885258"/>
          </a:xfrm>
          <a:prstGeom prst="rect">
            <a:avLst/>
          </a:prstGeom>
        </p:spPr>
      </p:pic>
      <p:sp>
        <p:nvSpPr>
          <p:cNvPr id="9" name="TextBox 8">
            <a:extLst>
              <a:ext uri="{FF2B5EF4-FFF2-40B4-BE49-F238E27FC236}">
                <a16:creationId xmlns:a16="http://schemas.microsoft.com/office/drawing/2014/main" id="{8EA669AD-DA1F-F43D-A83F-1F7E0E2827A1}"/>
              </a:ext>
            </a:extLst>
          </p:cNvPr>
          <p:cNvSpPr txBox="1"/>
          <p:nvPr/>
        </p:nvSpPr>
        <p:spPr>
          <a:xfrm>
            <a:off x="5718228" y="4021152"/>
            <a:ext cx="3187567" cy="996033"/>
          </a:xfrm>
          <a:prstGeom prst="rect">
            <a:avLst/>
          </a:prstGeom>
          <a:noFill/>
        </p:spPr>
        <p:txBody>
          <a:bodyPr wrap="square" lIns="36000" tIns="36000" rIns="36000" bIns="36000" rtlCol="0">
            <a:spAutoFit/>
          </a:bodyPr>
          <a:lstStyle/>
          <a:p>
            <a:r>
              <a:rPr lang="en-US" sz="2000" b="1" dirty="0"/>
              <a:t>Trusted </a:t>
            </a:r>
            <a:r>
              <a:rPr lang="en-US" sz="2000" b="1"/>
              <a:t>regulatory certified </a:t>
            </a:r>
            <a:r>
              <a:rPr lang="en-US" sz="2000" b="1" dirty="0"/>
              <a:t>safety and performance for clinical AI</a:t>
            </a:r>
          </a:p>
        </p:txBody>
      </p:sp>
    </p:spTree>
    <p:extLst>
      <p:ext uri="{BB962C8B-B14F-4D97-AF65-F5344CB8AC3E}">
        <p14:creationId xmlns:p14="http://schemas.microsoft.com/office/powerpoint/2010/main" val="22987942"/>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F6768-2F54-5C93-8A84-416994665953}"/>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id="{7FED1010-8033-26DD-0EF8-924F67D6CB98}"/>
              </a:ext>
            </a:extLst>
          </p:cNvPr>
          <p:cNvSpPr/>
          <p:nvPr/>
        </p:nvSpPr>
        <p:spPr>
          <a:xfrm rot="588156">
            <a:off x="-1064635" y="1329185"/>
            <a:ext cx="12540481" cy="5911046"/>
          </a:xfrm>
          <a:prstGeom prst="ellipse">
            <a:avLst/>
          </a:prstGeom>
          <a:gradFill>
            <a:gsLst>
              <a:gs pos="0">
                <a:schemeClr val="tx1"/>
              </a:gs>
              <a:gs pos="96000">
                <a:schemeClr val="accent1">
                  <a:lumMod val="45000"/>
                  <a:lumOff val="5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itle 4">
            <a:extLst>
              <a:ext uri="{FF2B5EF4-FFF2-40B4-BE49-F238E27FC236}">
                <a16:creationId xmlns:a16="http://schemas.microsoft.com/office/drawing/2014/main" id="{D44F6B4A-6887-133E-7B22-C1A2097465DB}"/>
              </a:ext>
            </a:extLst>
          </p:cNvPr>
          <p:cNvSpPr>
            <a:spLocks noGrp="1"/>
          </p:cNvSpPr>
          <p:nvPr>
            <p:ph type="ctrTitle"/>
          </p:nvPr>
        </p:nvSpPr>
        <p:spPr>
          <a:xfrm>
            <a:off x="1835150" y="1975323"/>
            <a:ext cx="5473700" cy="1439862"/>
          </a:xfrm>
        </p:spPr>
        <p:txBody>
          <a:bodyPr/>
          <a:lstStyle/>
          <a:p>
            <a:r>
              <a:rPr lang="en-GB" sz="2800"/>
              <a:t>AI Solutions in Finnish Wellbeing SERVICES Counties</a:t>
            </a:r>
          </a:p>
        </p:txBody>
      </p:sp>
      <p:sp>
        <p:nvSpPr>
          <p:cNvPr id="6" name="Subtitle 5">
            <a:extLst>
              <a:ext uri="{FF2B5EF4-FFF2-40B4-BE49-F238E27FC236}">
                <a16:creationId xmlns:a16="http://schemas.microsoft.com/office/drawing/2014/main" id="{2F4E8697-ABF6-27F7-2CF8-91A81163F816}"/>
              </a:ext>
            </a:extLst>
          </p:cNvPr>
          <p:cNvSpPr>
            <a:spLocks noGrp="1"/>
          </p:cNvSpPr>
          <p:nvPr>
            <p:ph type="subTitle" idx="1"/>
          </p:nvPr>
        </p:nvSpPr>
        <p:spPr>
          <a:xfrm>
            <a:off x="1835150" y="3415185"/>
            <a:ext cx="5473700" cy="648196"/>
          </a:xfrm>
        </p:spPr>
        <p:txBody>
          <a:bodyPr/>
          <a:lstStyle/>
          <a:p>
            <a:r>
              <a:rPr lang="en-GB">
                <a:ea typeface="+mn-lt"/>
                <a:cs typeface="+mn-lt"/>
              </a:rPr>
              <a:t>AI solutions are in use across Finland’s wellbeing service counties, improving diagnostics, decision-making, automation, and citizen services</a:t>
            </a:r>
            <a:endParaRPr lang="en-US">
              <a:ea typeface="+mn-lt"/>
              <a:cs typeface="+mn-lt"/>
            </a:endParaRPr>
          </a:p>
        </p:txBody>
      </p:sp>
    </p:spTree>
    <p:extLst>
      <p:ext uri="{BB962C8B-B14F-4D97-AF65-F5344CB8AC3E}">
        <p14:creationId xmlns:p14="http://schemas.microsoft.com/office/powerpoint/2010/main" val="425070756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A1133-56D4-85C7-4EB0-873E8AAD50BC}"/>
              </a:ext>
            </a:extLst>
          </p:cNvPr>
          <p:cNvSpPr/>
          <p:nvPr/>
        </p:nvSpPr>
        <p:spPr>
          <a:xfrm>
            <a:off x="1691680" y="1347614"/>
            <a:ext cx="5760640" cy="2736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0D862F73-449D-CDFA-C5FC-EA6F8649AF3B}"/>
              </a:ext>
            </a:extLst>
          </p:cNvPr>
          <p:cNvSpPr>
            <a:spLocks noGrp="1"/>
          </p:cNvSpPr>
          <p:nvPr>
            <p:ph type="title"/>
          </p:nvPr>
        </p:nvSpPr>
        <p:spPr/>
        <p:txBody>
          <a:bodyPr/>
          <a:lstStyle/>
          <a:p>
            <a:r>
              <a:rPr lang="en-GB" dirty="0"/>
              <a:t>National context and vision</a:t>
            </a:r>
          </a:p>
        </p:txBody>
      </p:sp>
      <p:sp>
        <p:nvSpPr>
          <p:cNvPr id="6" name="Content Placeholder 5">
            <a:extLst>
              <a:ext uri="{FF2B5EF4-FFF2-40B4-BE49-F238E27FC236}">
                <a16:creationId xmlns:a16="http://schemas.microsoft.com/office/drawing/2014/main" id="{6E9307F9-0BB1-A9C9-4ABD-884DAEB8A609}"/>
              </a:ext>
            </a:extLst>
          </p:cNvPr>
          <p:cNvSpPr>
            <a:spLocks noGrp="1"/>
          </p:cNvSpPr>
          <p:nvPr>
            <p:ph idx="1"/>
          </p:nvPr>
        </p:nvSpPr>
        <p:spPr/>
        <p:txBody>
          <a:bodyPr/>
          <a:lstStyle/>
          <a:p>
            <a:pPr marL="0" indent="0">
              <a:buNone/>
            </a:pPr>
            <a:r>
              <a:rPr lang="en-GB" sz="1600"/>
              <a:t>Finland’s social and healthcare system is facing several major challenges simultaneously: an aging population, workforce shortages, increasing service demand, and pressure on public finances. Addressing these issues requires a significant renewal of both operational models and technologies.</a:t>
            </a:r>
            <a:br>
              <a:rPr lang="en-GB" sz="1600"/>
            </a:br>
            <a:endParaRPr lang="en-GB" sz="1600"/>
          </a:p>
          <a:p>
            <a:pPr marL="0" indent="0">
              <a:buNone/>
            </a:pPr>
            <a:r>
              <a:rPr lang="en-GB" sz="1600"/>
              <a:t>AI plays a key role in this—not as a single solution, but as a broad enabler.</a:t>
            </a:r>
          </a:p>
        </p:txBody>
      </p:sp>
    </p:spTree>
    <p:extLst>
      <p:ext uri="{BB962C8B-B14F-4D97-AF65-F5344CB8AC3E}">
        <p14:creationId xmlns:p14="http://schemas.microsoft.com/office/powerpoint/2010/main" val="337014549"/>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F670FCE-2CB2-DBDF-DDE7-2BB2177A1E3A}"/>
            </a:ext>
          </a:extLst>
        </p:cNvPr>
        <p:cNvGrpSpPr/>
        <p:nvPr/>
      </p:nvGrpSpPr>
      <p:grpSpPr>
        <a:xfrm>
          <a:off x="0" y="0"/>
          <a:ext cx="0" cy="0"/>
          <a:chOff x="0" y="0"/>
          <a:chExt cx="0" cy="0"/>
        </a:xfrm>
      </p:grpSpPr>
      <p:sp>
        <p:nvSpPr>
          <p:cNvPr id="11" name="Oval 10">
            <a:extLst>
              <a:ext uri="{FF2B5EF4-FFF2-40B4-BE49-F238E27FC236}">
                <a16:creationId xmlns:a16="http://schemas.microsoft.com/office/drawing/2014/main" id="{28F24C66-9BD4-9216-0E55-07C349B4240F}"/>
              </a:ext>
            </a:extLst>
          </p:cNvPr>
          <p:cNvSpPr/>
          <p:nvPr/>
        </p:nvSpPr>
        <p:spPr>
          <a:xfrm rot="8782164">
            <a:off x="1792221" y="348279"/>
            <a:ext cx="12246454" cy="5610821"/>
          </a:xfrm>
          <a:prstGeom prst="ellipse">
            <a:avLst/>
          </a:prstGeom>
          <a:gradFill>
            <a:gsLst>
              <a:gs pos="0">
                <a:schemeClr val="tx1"/>
              </a:gs>
              <a:gs pos="96000">
                <a:schemeClr val="accent1">
                  <a:lumMod val="45000"/>
                  <a:lumOff val="5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Rectangle 4">
            <a:extLst>
              <a:ext uri="{FF2B5EF4-FFF2-40B4-BE49-F238E27FC236}">
                <a16:creationId xmlns:a16="http://schemas.microsoft.com/office/drawing/2014/main" id="{385C2D66-4F61-43AC-2357-8EBC589AD2A4}"/>
              </a:ext>
            </a:extLst>
          </p:cNvPr>
          <p:cNvSpPr/>
          <p:nvPr/>
        </p:nvSpPr>
        <p:spPr>
          <a:xfrm>
            <a:off x="0" y="642599"/>
            <a:ext cx="5986031" cy="36754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8" name="Picture 7" descr="A hand holding a pill&#10;&#10;AI-generated content may be incorrect.">
            <a:extLst>
              <a:ext uri="{FF2B5EF4-FFF2-40B4-BE49-F238E27FC236}">
                <a16:creationId xmlns:a16="http://schemas.microsoft.com/office/drawing/2014/main" id="{28AD1043-1F87-6B58-730C-42461864D2B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984421" y="642599"/>
            <a:ext cx="3159579" cy="3675431"/>
          </a:xfrm>
          <a:prstGeom prst="rect">
            <a:avLst/>
          </a:prstGeom>
        </p:spPr>
      </p:pic>
      <p:sp>
        <p:nvSpPr>
          <p:cNvPr id="3" name="Content Placeholder 2">
            <a:extLst>
              <a:ext uri="{FF2B5EF4-FFF2-40B4-BE49-F238E27FC236}">
                <a16:creationId xmlns:a16="http://schemas.microsoft.com/office/drawing/2014/main" id="{8D0BA45A-6B2A-A7FD-C0B1-C100747E51B1}"/>
              </a:ext>
            </a:extLst>
          </p:cNvPr>
          <p:cNvSpPr>
            <a:spLocks noGrp="1"/>
          </p:cNvSpPr>
          <p:nvPr>
            <p:ph idx="1"/>
          </p:nvPr>
        </p:nvSpPr>
        <p:spPr>
          <a:xfrm>
            <a:off x="377167" y="714857"/>
            <a:ext cx="5339444" cy="3530913"/>
          </a:xfrm>
        </p:spPr>
        <p:txBody>
          <a:bodyPr/>
          <a:lstStyle/>
          <a:p>
            <a:pPr marL="0" indent="0">
              <a:buNone/>
            </a:pPr>
            <a:r>
              <a:rPr lang="en-GB" sz="1400" b="1">
                <a:solidFill>
                  <a:schemeClr val="bg1"/>
                </a:solidFill>
              </a:rPr>
              <a:t>Overview</a:t>
            </a:r>
          </a:p>
          <a:p>
            <a:pPr marL="0" indent="0">
              <a:buNone/>
            </a:pPr>
            <a:r>
              <a:rPr lang="en-GB" sz="1100">
                <a:solidFill>
                  <a:schemeClr val="bg1"/>
                </a:solidFill>
              </a:rPr>
              <a:t>A total of </a:t>
            </a:r>
            <a:r>
              <a:rPr lang="en-GB" sz="1100" b="1">
                <a:solidFill>
                  <a:schemeClr val="bg1"/>
                </a:solidFill>
              </a:rPr>
              <a:t>208</a:t>
            </a:r>
            <a:r>
              <a:rPr lang="en-GB" sz="1100">
                <a:solidFill>
                  <a:schemeClr val="bg1"/>
                </a:solidFill>
              </a:rPr>
              <a:t> AI initiatives identified across </a:t>
            </a:r>
            <a:r>
              <a:rPr lang="en-GB" sz="1100" b="1">
                <a:solidFill>
                  <a:schemeClr val="bg1"/>
                </a:solidFill>
              </a:rPr>
              <a:t>22</a:t>
            </a:r>
            <a:r>
              <a:rPr lang="en-GB" sz="1100">
                <a:solidFill>
                  <a:schemeClr val="bg1"/>
                </a:solidFill>
              </a:rPr>
              <a:t> wellbeing services counties, covering diagnostics, decision support, automation, and citizen-facing services.¹</a:t>
            </a:r>
            <a:endParaRPr lang="en-GB" sz="1200" b="1">
              <a:solidFill>
                <a:schemeClr val="bg1"/>
              </a:solidFill>
            </a:endParaRPr>
          </a:p>
          <a:p>
            <a:pPr marL="0" indent="0">
              <a:buNone/>
            </a:pPr>
            <a:r>
              <a:rPr lang="en-GB" sz="1400" b="1">
                <a:solidFill>
                  <a:schemeClr val="bg1"/>
                </a:solidFill>
              </a:rPr>
              <a:t>Key Trends</a:t>
            </a:r>
          </a:p>
          <a:p>
            <a:pPr marL="0" indent="0">
              <a:buNone/>
            </a:pPr>
            <a:r>
              <a:rPr lang="en-GB" sz="1100">
                <a:solidFill>
                  <a:schemeClr val="bg1"/>
                </a:solidFill>
              </a:rPr>
              <a:t>Since 2023, the adoption of generative AI has accelerated, transforming workflows in both healthcare and social services. AI is increasingly used to support professionals, optimize care pathways, and enhance preventive services. ¹</a:t>
            </a:r>
            <a:endParaRPr lang="en-GB" sz="1200">
              <a:solidFill>
                <a:schemeClr val="bg1"/>
              </a:solidFill>
            </a:endParaRPr>
          </a:p>
          <a:p>
            <a:pPr marL="0" indent="0">
              <a:buNone/>
            </a:pPr>
            <a:r>
              <a:rPr lang="en-GB" sz="1400" b="1">
                <a:solidFill>
                  <a:schemeClr val="bg1"/>
                </a:solidFill>
              </a:rPr>
              <a:t>National Coordination</a:t>
            </a:r>
          </a:p>
          <a:p>
            <a:pPr marL="0" indent="0">
              <a:buNone/>
            </a:pPr>
            <a:r>
              <a:rPr lang="en-GB" sz="1100" err="1">
                <a:solidFill>
                  <a:schemeClr val="bg1"/>
                </a:solidFill>
              </a:rPr>
              <a:t>DigiFinland's</a:t>
            </a:r>
            <a:r>
              <a:rPr lang="en-GB" sz="1100">
                <a:solidFill>
                  <a:schemeClr val="bg1"/>
                </a:solidFill>
              </a:rPr>
              <a:t> national report highlights over 50 use cases, including:</a:t>
            </a:r>
          </a:p>
          <a:p>
            <a:pPr marL="264795" indent="-264795"/>
            <a:r>
              <a:rPr lang="en-GB" sz="1100">
                <a:solidFill>
                  <a:schemeClr val="bg1"/>
                </a:solidFill>
              </a:rPr>
              <a:t>AI assistants for clinicians</a:t>
            </a:r>
          </a:p>
          <a:p>
            <a:pPr marL="264795" indent="-264795"/>
            <a:r>
              <a:rPr lang="en-GB" sz="1100">
                <a:solidFill>
                  <a:schemeClr val="bg1"/>
                </a:solidFill>
              </a:rPr>
              <a:t>Automated triage and service guidance</a:t>
            </a:r>
          </a:p>
          <a:p>
            <a:pPr marL="264795" indent="-264795"/>
            <a:r>
              <a:rPr lang="en-GB" sz="1100">
                <a:solidFill>
                  <a:schemeClr val="bg1"/>
                </a:solidFill>
              </a:rPr>
              <a:t>Predictive analytics for population health²</a:t>
            </a:r>
            <a:endParaRPr lang="en-GB" sz="1200" b="1">
              <a:solidFill>
                <a:schemeClr val="bg1"/>
              </a:solidFill>
            </a:endParaRPr>
          </a:p>
          <a:p>
            <a:pPr marL="0" indent="0">
              <a:buNone/>
            </a:pPr>
            <a:r>
              <a:rPr lang="en-GB" sz="1400" b="1">
                <a:solidFill>
                  <a:schemeClr val="bg1"/>
                </a:solidFill>
              </a:rPr>
              <a:t>Vision 2035</a:t>
            </a:r>
          </a:p>
          <a:p>
            <a:pPr marL="0" indent="0">
              <a:buNone/>
            </a:pPr>
            <a:r>
              <a:rPr lang="en-GB" sz="1100">
                <a:solidFill>
                  <a:schemeClr val="bg1"/>
                </a:solidFill>
              </a:rPr>
              <a:t>Finland aims for AI-supported, equitable, and preventive health and social services, with AI acting as a virtual colleague and health coach²</a:t>
            </a:r>
          </a:p>
        </p:txBody>
      </p:sp>
      <p:sp>
        <p:nvSpPr>
          <p:cNvPr id="4" name="Title 1">
            <a:extLst>
              <a:ext uri="{FF2B5EF4-FFF2-40B4-BE49-F238E27FC236}">
                <a16:creationId xmlns:a16="http://schemas.microsoft.com/office/drawing/2014/main" id="{499038EA-4F23-37BE-D9F1-7DC79AA15848}"/>
              </a:ext>
            </a:extLst>
          </p:cNvPr>
          <p:cNvSpPr>
            <a:spLocks noGrp="1"/>
          </p:cNvSpPr>
          <p:nvPr>
            <p:ph type="title"/>
          </p:nvPr>
        </p:nvSpPr>
        <p:spPr>
          <a:xfrm>
            <a:off x="372359" y="252085"/>
            <a:ext cx="6567284" cy="318254"/>
          </a:xfrm>
        </p:spPr>
        <p:txBody>
          <a:bodyPr/>
          <a:lstStyle/>
          <a:p>
            <a:r>
              <a:rPr lang="en-GB" sz="2000" noProof="0"/>
              <a:t>AI d</a:t>
            </a:r>
            <a:r>
              <a:rPr lang="en-GB" sz="2000" err="1"/>
              <a:t>evelopment</a:t>
            </a:r>
            <a:r>
              <a:rPr lang="en-GB" sz="2000"/>
              <a:t> in </a:t>
            </a:r>
            <a:r>
              <a:rPr lang="en-GB" sz="2000" err="1"/>
              <a:t>finnish</a:t>
            </a:r>
            <a:r>
              <a:rPr lang="en-GB" sz="2000"/>
              <a:t> wellbeing services counties</a:t>
            </a:r>
            <a:endParaRPr lang="en-GB" sz="2000" noProof="0"/>
          </a:p>
        </p:txBody>
      </p:sp>
      <p:sp>
        <p:nvSpPr>
          <p:cNvPr id="2" name="TextBox 1">
            <a:extLst>
              <a:ext uri="{FF2B5EF4-FFF2-40B4-BE49-F238E27FC236}">
                <a16:creationId xmlns:a16="http://schemas.microsoft.com/office/drawing/2014/main" id="{47B81AC9-5BD7-9720-18C7-D2491B57AAEE}"/>
              </a:ext>
            </a:extLst>
          </p:cNvPr>
          <p:cNvSpPr txBox="1"/>
          <p:nvPr/>
        </p:nvSpPr>
        <p:spPr>
          <a:xfrm>
            <a:off x="186984" y="4672642"/>
            <a:ext cx="5612062" cy="288147"/>
          </a:xfrm>
          <a:prstGeom prst="rect">
            <a:avLst/>
          </a:prstGeom>
          <a:noFill/>
        </p:spPr>
        <p:txBody>
          <a:bodyPr wrap="square" lIns="36000" tIns="36000" rIns="36000" bIns="36000" rtlCol="0">
            <a:spAutoFit/>
          </a:bodyPr>
          <a:lstStyle/>
          <a:p>
            <a:r>
              <a:rPr lang="en-GB" sz="700"/>
              <a:t>¹ </a:t>
            </a:r>
            <a:r>
              <a:rPr lang="en-GB" sz="700" i="1"/>
              <a:t>UNA Oy, AI Development Snapshot in Wellbeing Services Counties, 2025:</a:t>
            </a:r>
            <a:r>
              <a:rPr lang="en-GB" sz="700">
                <a:hlinkClick r:id="rId4"/>
              </a:rPr>
              <a:t>Tekoälykehittämisen </a:t>
            </a:r>
            <a:r>
              <a:rPr lang="en-GB" sz="700" err="1">
                <a:hlinkClick r:id="rId4"/>
              </a:rPr>
              <a:t>tilannekuva</a:t>
            </a:r>
            <a:r>
              <a:rPr lang="en-GB" sz="700">
                <a:hlinkClick r:id="rId4"/>
              </a:rPr>
              <a:t> </a:t>
            </a:r>
            <a:r>
              <a:rPr lang="en-GB" sz="700" err="1">
                <a:hlinkClick r:id="rId4"/>
              </a:rPr>
              <a:t>hyvinvointialueilla</a:t>
            </a:r>
            <a:r>
              <a:rPr lang="en-GB" sz="700">
                <a:hlinkClick r:id="rId4"/>
              </a:rPr>
              <a:t> - UNA Oy</a:t>
            </a:r>
            <a:r>
              <a:rPr lang="en-GB" sz="700" i="1"/>
              <a:t> </a:t>
            </a:r>
          </a:p>
          <a:p>
            <a:r>
              <a:rPr lang="en-GB" sz="700"/>
              <a:t>² </a:t>
            </a:r>
            <a:r>
              <a:rPr lang="en-GB" sz="700" i="1" err="1"/>
              <a:t>DigiFinland</a:t>
            </a:r>
            <a:r>
              <a:rPr lang="en-GB" sz="700" i="1"/>
              <a:t> Oy, Final Report on AI in Health and Social Services, 2024: </a:t>
            </a:r>
            <a:r>
              <a:rPr lang="en-GB" sz="700">
                <a:hlinkClick r:id="rId5"/>
              </a:rPr>
              <a:t>DigiFinland_tekoaly_loppuraportti_210324.pdf</a:t>
            </a:r>
            <a:endParaRPr lang="en-GB" sz="700" i="1"/>
          </a:p>
        </p:txBody>
      </p:sp>
      <p:sp>
        <p:nvSpPr>
          <p:cNvPr id="7" name="Title Placeholder 1">
            <a:extLst>
              <a:ext uri="{FF2B5EF4-FFF2-40B4-BE49-F238E27FC236}">
                <a16:creationId xmlns:a16="http://schemas.microsoft.com/office/drawing/2014/main" id="{E02C851E-378F-F1DB-582E-1D6EFFB2A9B5}"/>
              </a:ext>
            </a:extLst>
          </p:cNvPr>
          <p:cNvSpPr txBox="1">
            <a:spLocks/>
          </p:cNvSpPr>
          <p:nvPr/>
        </p:nvSpPr>
        <p:spPr>
          <a:xfrm>
            <a:off x="7721237" y="134229"/>
            <a:ext cx="1231323" cy="487299"/>
          </a:xfrm>
          <a:prstGeom prst="rect">
            <a:avLst/>
          </a:prstGeom>
          <a:noFill/>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000">
                <a:solidFill>
                  <a:schemeClr val="bg1"/>
                </a:solidFill>
              </a:rPr>
              <a:t>DIGITAL HEALTH </a:t>
            </a:r>
            <a:br>
              <a:rPr lang="en-US" sz="1000">
                <a:solidFill>
                  <a:schemeClr val="bg1"/>
                </a:solidFill>
              </a:rPr>
            </a:br>
            <a:r>
              <a:rPr lang="en-US" sz="1000">
                <a:solidFill>
                  <a:schemeClr val="bg1"/>
                </a:solidFill>
              </a:rPr>
              <a:t>FINLAND</a:t>
            </a:r>
            <a:endParaRPr lang="fi-FI" sz="1000">
              <a:solidFill>
                <a:schemeClr val="bg1"/>
              </a:solidFill>
            </a:endParaRPr>
          </a:p>
        </p:txBody>
      </p:sp>
      <p:pic>
        <p:nvPicPr>
          <p:cNvPr id="12" name="Picture 11">
            <a:extLst>
              <a:ext uri="{FF2B5EF4-FFF2-40B4-BE49-F238E27FC236}">
                <a16:creationId xmlns:a16="http://schemas.microsoft.com/office/drawing/2014/main" id="{C5B82706-3BF1-1CF0-CEFF-61C79B0DED7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48264" y="4562622"/>
            <a:ext cx="1800200" cy="398167"/>
          </a:xfrm>
          <a:prstGeom prst="rect">
            <a:avLst/>
          </a:prstGeom>
        </p:spPr>
      </p:pic>
    </p:spTree>
    <p:extLst>
      <p:ext uri="{BB962C8B-B14F-4D97-AF65-F5344CB8AC3E}">
        <p14:creationId xmlns:p14="http://schemas.microsoft.com/office/powerpoint/2010/main" val="2723762457"/>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FA513-6B82-36D2-1E1A-2D810D8DBF9B}"/>
            </a:ext>
          </a:extLst>
        </p:cNvPr>
        <p:cNvGrpSpPr/>
        <p:nvPr/>
      </p:nvGrpSpPr>
      <p:grpSpPr>
        <a:xfrm>
          <a:off x="0" y="0"/>
          <a:ext cx="0" cy="0"/>
          <a:chOff x="0" y="0"/>
          <a:chExt cx="0" cy="0"/>
        </a:xfrm>
      </p:grpSpPr>
      <p:sp>
        <p:nvSpPr>
          <p:cNvPr id="36" name="Oval 35">
            <a:extLst>
              <a:ext uri="{FF2B5EF4-FFF2-40B4-BE49-F238E27FC236}">
                <a16:creationId xmlns:a16="http://schemas.microsoft.com/office/drawing/2014/main" id="{BC7E5CCD-7624-16B3-F679-45FE81722F90}"/>
              </a:ext>
            </a:extLst>
          </p:cNvPr>
          <p:cNvSpPr/>
          <p:nvPr/>
        </p:nvSpPr>
        <p:spPr>
          <a:xfrm rot="8782164">
            <a:off x="1792221" y="348279"/>
            <a:ext cx="12246454" cy="5610821"/>
          </a:xfrm>
          <a:prstGeom prst="ellipse">
            <a:avLst/>
          </a:prstGeom>
          <a:gradFill>
            <a:gsLst>
              <a:gs pos="0">
                <a:schemeClr val="tx1"/>
              </a:gs>
              <a:gs pos="100000">
                <a:schemeClr val="accent1">
                  <a:lumMod val="45000"/>
                  <a:lumOff val="5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7" name="Title Placeholder 1">
            <a:extLst>
              <a:ext uri="{FF2B5EF4-FFF2-40B4-BE49-F238E27FC236}">
                <a16:creationId xmlns:a16="http://schemas.microsoft.com/office/drawing/2014/main" id="{8148BBC2-0487-0EE9-6B23-C085ED0EEE05}"/>
              </a:ext>
            </a:extLst>
          </p:cNvPr>
          <p:cNvSpPr txBox="1">
            <a:spLocks/>
          </p:cNvSpPr>
          <p:nvPr/>
        </p:nvSpPr>
        <p:spPr>
          <a:xfrm>
            <a:off x="7721237" y="134229"/>
            <a:ext cx="1231323" cy="487299"/>
          </a:xfrm>
          <a:prstGeom prst="rect">
            <a:avLst/>
          </a:prstGeom>
          <a:noFill/>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000">
                <a:solidFill>
                  <a:schemeClr val="bg1"/>
                </a:solidFill>
              </a:rPr>
              <a:t>DIGITAL HEALTH </a:t>
            </a:r>
            <a:br>
              <a:rPr lang="en-US" sz="1000">
                <a:solidFill>
                  <a:schemeClr val="bg1"/>
                </a:solidFill>
              </a:rPr>
            </a:br>
            <a:r>
              <a:rPr lang="en-US" sz="1000">
                <a:solidFill>
                  <a:schemeClr val="bg1"/>
                </a:solidFill>
              </a:rPr>
              <a:t>FINLAND</a:t>
            </a:r>
            <a:endParaRPr lang="fi-FI" sz="1000">
              <a:solidFill>
                <a:schemeClr val="bg1"/>
              </a:solidFill>
            </a:endParaRPr>
          </a:p>
        </p:txBody>
      </p:sp>
      <p:pic>
        <p:nvPicPr>
          <p:cNvPr id="38" name="Picture 37">
            <a:extLst>
              <a:ext uri="{FF2B5EF4-FFF2-40B4-BE49-F238E27FC236}">
                <a16:creationId xmlns:a16="http://schemas.microsoft.com/office/drawing/2014/main" id="{EE81D2E6-B5AF-8946-D6A4-E2DD80D357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8264" y="4562622"/>
            <a:ext cx="1800200" cy="398167"/>
          </a:xfrm>
          <a:prstGeom prst="rect">
            <a:avLst/>
          </a:prstGeom>
        </p:spPr>
      </p:pic>
      <p:sp>
        <p:nvSpPr>
          <p:cNvPr id="24" name="Rectangle 23">
            <a:extLst>
              <a:ext uri="{FF2B5EF4-FFF2-40B4-BE49-F238E27FC236}">
                <a16:creationId xmlns:a16="http://schemas.microsoft.com/office/drawing/2014/main" id="{D53AD35C-B7C2-5281-DAD2-684F1B04219E}"/>
              </a:ext>
            </a:extLst>
          </p:cNvPr>
          <p:cNvSpPr/>
          <p:nvPr/>
        </p:nvSpPr>
        <p:spPr>
          <a:xfrm>
            <a:off x="0" y="1001335"/>
            <a:ext cx="9144000" cy="32250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99955D7C-8552-CC34-F90D-2F602B960EA5}"/>
              </a:ext>
            </a:extLst>
          </p:cNvPr>
          <p:cNvSpPr/>
          <p:nvPr/>
        </p:nvSpPr>
        <p:spPr>
          <a:xfrm>
            <a:off x="6079668" y="2642535"/>
            <a:ext cx="2819400" cy="13883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8F1879D-AFE7-BAA0-73E5-0F1750732C5B}"/>
              </a:ext>
            </a:extLst>
          </p:cNvPr>
          <p:cNvSpPr/>
          <p:nvPr/>
        </p:nvSpPr>
        <p:spPr>
          <a:xfrm>
            <a:off x="3194956" y="2642224"/>
            <a:ext cx="2819400" cy="13883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8B3D9EC-993F-E26D-9E89-1956388379C2}"/>
              </a:ext>
            </a:extLst>
          </p:cNvPr>
          <p:cNvSpPr/>
          <p:nvPr/>
        </p:nvSpPr>
        <p:spPr>
          <a:xfrm>
            <a:off x="310244" y="2642224"/>
            <a:ext cx="2819400" cy="13883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B139136A-EAB7-08C9-BE59-80F99CCD31CA}"/>
              </a:ext>
            </a:extLst>
          </p:cNvPr>
          <p:cNvSpPr/>
          <p:nvPr/>
        </p:nvSpPr>
        <p:spPr>
          <a:xfrm>
            <a:off x="6079668" y="1203669"/>
            <a:ext cx="2819400" cy="13883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334FB71-0F99-49CD-183E-B593AFB1D5C4}"/>
              </a:ext>
            </a:extLst>
          </p:cNvPr>
          <p:cNvSpPr/>
          <p:nvPr/>
        </p:nvSpPr>
        <p:spPr>
          <a:xfrm>
            <a:off x="3194956" y="1203670"/>
            <a:ext cx="2819400" cy="13883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492FF6F-012D-CC53-8FB4-3E8575E50AC1}"/>
              </a:ext>
            </a:extLst>
          </p:cNvPr>
          <p:cNvSpPr/>
          <p:nvPr/>
        </p:nvSpPr>
        <p:spPr>
          <a:xfrm>
            <a:off x="310244" y="1206929"/>
            <a:ext cx="2819400" cy="13883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B7781887-D005-7C89-F587-6CEDFA168BF8}"/>
              </a:ext>
            </a:extLst>
          </p:cNvPr>
          <p:cNvSpPr>
            <a:spLocks noGrp="1"/>
          </p:cNvSpPr>
          <p:nvPr>
            <p:ph type="title"/>
          </p:nvPr>
        </p:nvSpPr>
        <p:spPr>
          <a:xfrm>
            <a:off x="1179376" y="303274"/>
            <a:ext cx="5234395" cy="636508"/>
          </a:xfrm>
        </p:spPr>
        <p:txBody>
          <a:bodyPr/>
          <a:lstStyle/>
          <a:p>
            <a:r>
              <a:rPr lang="en-GB" sz="1800" noProof="0" dirty="0"/>
              <a:t>Focusing AI development on wellbeing services counties: use </a:t>
            </a:r>
            <a:r>
              <a:rPr lang="en-GB" sz="1800" dirty="0"/>
              <a:t>c</a:t>
            </a:r>
            <a:r>
              <a:rPr lang="en-GB" sz="1800" noProof="0" dirty="0" err="1"/>
              <a:t>ase</a:t>
            </a:r>
            <a:r>
              <a:rPr lang="en-GB" sz="1800" noProof="0" dirty="0"/>
              <a:t> </a:t>
            </a:r>
            <a:r>
              <a:rPr lang="en-GB" sz="1800" dirty="0"/>
              <a:t>c</a:t>
            </a:r>
            <a:r>
              <a:rPr lang="en-GB" sz="1800" noProof="0" dirty="0" err="1"/>
              <a:t>ategories</a:t>
            </a:r>
            <a:endParaRPr lang="en-GB" sz="1800" noProof="0" dirty="0"/>
          </a:p>
        </p:txBody>
      </p:sp>
      <p:sp>
        <p:nvSpPr>
          <p:cNvPr id="10" name="Title 1">
            <a:extLst>
              <a:ext uri="{FF2B5EF4-FFF2-40B4-BE49-F238E27FC236}">
                <a16:creationId xmlns:a16="http://schemas.microsoft.com/office/drawing/2014/main" id="{BB526D67-3C28-C74F-FC78-F06D67104E09}"/>
              </a:ext>
            </a:extLst>
          </p:cNvPr>
          <p:cNvSpPr txBox="1">
            <a:spLocks/>
          </p:cNvSpPr>
          <p:nvPr/>
        </p:nvSpPr>
        <p:spPr>
          <a:xfrm>
            <a:off x="310244" y="4064137"/>
            <a:ext cx="1462067" cy="171594"/>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GB" sz="700"/>
              <a:t>Figure 2.</a:t>
            </a:r>
          </a:p>
        </p:txBody>
      </p:sp>
      <p:sp>
        <p:nvSpPr>
          <p:cNvPr id="5" name="TextBox 4">
            <a:extLst>
              <a:ext uri="{FF2B5EF4-FFF2-40B4-BE49-F238E27FC236}">
                <a16:creationId xmlns:a16="http://schemas.microsoft.com/office/drawing/2014/main" id="{7F15E8DC-A60B-81AB-6B7F-EE87065C05C5}"/>
              </a:ext>
            </a:extLst>
          </p:cNvPr>
          <p:cNvSpPr txBox="1"/>
          <p:nvPr/>
        </p:nvSpPr>
        <p:spPr>
          <a:xfrm>
            <a:off x="152820" y="4805831"/>
            <a:ext cx="5953648" cy="180425"/>
          </a:xfrm>
          <a:prstGeom prst="rect">
            <a:avLst/>
          </a:prstGeom>
          <a:noFill/>
        </p:spPr>
        <p:txBody>
          <a:bodyPr wrap="square" lIns="36000" tIns="36000" rIns="36000" bIns="36000" rtlCol="0">
            <a:spAutoFit/>
          </a:bodyPr>
          <a:lstStyle/>
          <a:p>
            <a:r>
              <a:rPr lang="en-GB" sz="700" dirty="0"/>
              <a:t>² </a:t>
            </a:r>
            <a:r>
              <a:rPr lang="en-GB" sz="700" i="1" dirty="0" err="1"/>
              <a:t>DigiFinland</a:t>
            </a:r>
            <a:r>
              <a:rPr lang="en-GB" sz="700" i="1" dirty="0"/>
              <a:t> Oy, </a:t>
            </a:r>
            <a:r>
              <a:rPr lang="en-GB" sz="700" i="1" dirty="0">
                <a:hlinkClick r:id="rId3"/>
              </a:rPr>
              <a:t>Current status of artificial intelligence development in welfare areas</a:t>
            </a:r>
            <a:endParaRPr lang="en-GB" sz="700" i="1" dirty="0"/>
          </a:p>
        </p:txBody>
      </p:sp>
      <p:sp>
        <p:nvSpPr>
          <p:cNvPr id="29" name="Rectangle 28">
            <a:extLst>
              <a:ext uri="{FF2B5EF4-FFF2-40B4-BE49-F238E27FC236}">
                <a16:creationId xmlns:a16="http://schemas.microsoft.com/office/drawing/2014/main" id="{8AF65F79-00E7-77B2-F4EE-7B4134FCABBE}"/>
              </a:ext>
            </a:extLst>
          </p:cNvPr>
          <p:cNvSpPr/>
          <p:nvPr/>
        </p:nvSpPr>
        <p:spPr>
          <a:xfrm>
            <a:off x="310244" y="1206929"/>
            <a:ext cx="2819400" cy="3482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Chart 11">
            <a:extLst>
              <a:ext uri="{FF2B5EF4-FFF2-40B4-BE49-F238E27FC236}">
                <a16:creationId xmlns:a16="http://schemas.microsoft.com/office/drawing/2014/main" id="{9D7549C0-72AE-684F-EB9B-3429870BEF60}"/>
              </a:ext>
            </a:extLst>
          </p:cNvPr>
          <p:cNvGraphicFramePr/>
          <p:nvPr/>
        </p:nvGraphicFramePr>
        <p:xfrm>
          <a:off x="310244" y="1259713"/>
          <a:ext cx="2819400" cy="1332289"/>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angle 29">
            <a:extLst>
              <a:ext uri="{FF2B5EF4-FFF2-40B4-BE49-F238E27FC236}">
                <a16:creationId xmlns:a16="http://schemas.microsoft.com/office/drawing/2014/main" id="{373D10E5-BB66-863D-8337-ACE5C767089F}"/>
              </a:ext>
            </a:extLst>
          </p:cNvPr>
          <p:cNvSpPr/>
          <p:nvPr/>
        </p:nvSpPr>
        <p:spPr>
          <a:xfrm>
            <a:off x="3194956" y="1206929"/>
            <a:ext cx="2819400" cy="3482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Chart 12">
            <a:extLst>
              <a:ext uri="{FF2B5EF4-FFF2-40B4-BE49-F238E27FC236}">
                <a16:creationId xmlns:a16="http://schemas.microsoft.com/office/drawing/2014/main" id="{976344A8-CAED-3DFF-B31B-2D7FCDBDED81}"/>
              </a:ext>
            </a:extLst>
          </p:cNvPr>
          <p:cNvGraphicFramePr/>
          <p:nvPr/>
        </p:nvGraphicFramePr>
        <p:xfrm>
          <a:off x="3194956" y="1259713"/>
          <a:ext cx="2819400" cy="1329031"/>
        </p:xfrm>
        <a:graphic>
          <a:graphicData uri="http://schemas.openxmlformats.org/drawingml/2006/chart">
            <c:chart xmlns:c="http://schemas.openxmlformats.org/drawingml/2006/chart" xmlns:r="http://schemas.openxmlformats.org/officeDocument/2006/relationships" r:id="rId5"/>
          </a:graphicData>
        </a:graphic>
      </p:graphicFrame>
      <p:sp>
        <p:nvSpPr>
          <p:cNvPr id="31" name="Rectangle 30">
            <a:extLst>
              <a:ext uri="{FF2B5EF4-FFF2-40B4-BE49-F238E27FC236}">
                <a16:creationId xmlns:a16="http://schemas.microsoft.com/office/drawing/2014/main" id="{F31345CD-BC52-EA1A-7B94-246986B8FE21}"/>
              </a:ext>
            </a:extLst>
          </p:cNvPr>
          <p:cNvSpPr/>
          <p:nvPr/>
        </p:nvSpPr>
        <p:spPr>
          <a:xfrm>
            <a:off x="6079668" y="1206929"/>
            <a:ext cx="2819400" cy="3482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Chart 13">
            <a:extLst>
              <a:ext uri="{FF2B5EF4-FFF2-40B4-BE49-F238E27FC236}">
                <a16:creationId xmlns:a16="http://schemas.microsoft.com/office/drawing/2014/main" id="{2EC3D698-149E-3A3C-847B-71F98C66232E}"/>
              </a:ext>
            </a:extLst>
          </p:cNvPr>
          <p:cNvGraphicFramePr/>
          <p:nvPr/>
        </p:nvGraphicFramePr>
        <p:xfrm>
          <a:off x="6079668" y="1259713"/>
          <a:ext cx="2819400" cy="1329030"/>
        </p:xfrm>
        <a:graphic>
          <a:graphicData uri="http://schemas.openxmlformats.org/drawingml/2006/chart">
            <c:chart xmlns:c="http://schemas.openxmlformats.org/drawingml/2006/chart" xmlns:r="http://schemas.openxmlformats.org/officeDocument/2006/relationships" r:id="rId6"/>
          </a:graphicData>
        </a:graphic>
      </p:graphicFrame>
      <p:sp>
        <p:nvSpPr>
          <p:cNvPr id="32" name="Rectangle 31">
            <a:extLst>
              <a:ext uri="{FF2B5EF4-FFF2-40B4-BE49-F238E27FC236}">
                <a16:creationId xmlns:a16="http://schemas.microsoft.com/office/drawing/2014/main" id="{12C59601-A857-FA52-16B5-DFD121B2B7AC}"/>
              </a:ext>
            </a:extLst>
          </p:cNvPr>
          <p:cNvSpPr/>
          <p:nvPr/>
        </p:nvSpPr>
        <p:spPr>
          <a:xfrm>
            <a:off x="310244" y="2638964"/>
            <a:ext cx="2819400" cy="3482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Chart 14">
            <a:extLst>
              <a:ext uri="{FF2B5EF4-FFF2-40B4-BE49-F238E27FC236}">
                <a16:creationId xmlns:a16="http://schemas.microsoft.com/office/drawing/2014/main" id="{0DEA9148-A5A7-767F-788F-501926CA50B4}"/>
              </a:ext>
            </a:extLst>
          </p:cNvPr>
          <p:cNvGraphicFramePr/>
          <p:nvPr/>
        </p:nvGraphicFramePr>
        <p:xfrm>
          <a:off x="310244" y="2684136"/>
          <a:ext cx="2819400" cy="1346421"/>
        </p:xfrm>
        <a:graphic>
          <a:graphicData uri="http://schemas.openxmlformats.org/drawingml/2006/chart">
            <c:chart xmlns:c="http://schemas.openxmlformats.org/drawingml/2006/chart" xmlns:r="http://schemas.openxmlformats.org/officeDocument/2006/relationships" r:id="rId7"/>
          </a:graphicData>
        </a:graphic>
      </p:graphicFrame>
      <p:sp>
        <p:nvSpPr>
          <p:cNvPr id="34" name="Rectangle 33">
            <a:extLst>
              <a:ext uri="{FF2B5EF4-FFF2-40B4-BE49-F238E27FC236}">
                <a16:creationId xmlns:a16="http://schemas.microsoft.com/office/drawing/2014/main" id="{72D7779D-F2E7-2165-C00D-555DD6E984DB}"/>
              </a:ext>
            </a:extLst>
          </p:cNvPr>
          <p:cNvSpPr/>
          <p:nvPr/>
        </p:nvSpPr>
        <p:spPr>
          <a:xfrm>
            <a:off x="6079668" y="2643469"/>
            <a:ext cx="2819400" cy="3482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 name="Chart 15">
            <a:extLst>
              <a:ext uri="{FF2B5EF4-FFF2-40B4-BE49-F238E27FC236}">
                <a16:creationId xmlns:a16="http://schemas.microsoft.com/office/drawing/2014/main" id="{D744FB52-077E-8D7B-1ADA-04E116C1EB89}"/>
              </a:ext>
            </a:extLst>
          </p:cNvPr>
          <p:cNvGraphicFramePr/>
          <p:nvPr/>
        </p:nvGraphicFramePr>
        <p:xfrm>
          <a:off x="6079668" y="2684136"/>
          <a:ext cx="2819400" cy="1346422"/>
        </p:xfrm>
        <a:graphic>
          <a:graphicData uri="http://schemas.openxmlformats.org/drawingml/2006/chart">
            <c:chart xmlns:c="http://schemas.openxmlformats.org/drawingml/2006/chart" xmlns:r="http://schemas.openxmlformats.org/officeDocument/2006/relationships" r:id="rId8"/>
          </a:graphicData>
        </a:graphic>
      </p:graphicFrame>
      <p:sp>
        <p:nvSpPr>
          <p:cNvPr id="33" name="Rectangle 32">
            <a:extLst>
              <a:ext uri="{FF2B5EF4-FFF2-40B4-BE49-F238E27FC236}">
                <a16:creationId xmlns:a16="http://schemas.microsoft.com/office/drawing/2014/main" id="{13A5F6CF-7BDD-E034-C30E-26ED4FE10C4A}"/>
              </a:ext>
            </a:extLst>
          </p:cNvPr>
          <p:cNvSpPr/>
          <p:nvPr/>
        </p:nvSpPr>
        <p:spPr>
          <a:xfrm>
            <a:off x="3194956" y="2637807"/>
            <a:ext cx="2819400" cy="3482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Chart 16">
            <a:extLst>
              <a:ext uri="{FF2B5EF4-FFF2-40B4-BE49-F238E27FC236}">
                <a16:creationId xmlns:a16="http://schemas.microsoft.com/office/drawing/2014/main" id="{EB7753CD-4CBA-408B-722C-6BE9A11BC676}"/>
              </a:ext>
            </a:extLst>
          </p:cNvPr>
          <p:cNvGraphicFramePr/>
          <p:nvPr/>
        </p:nvGraphicFramePr>
        <p:xfrm>
          <a:off x="3194956" y="2684136"/>
          <a:ext cx="2819400" cy="1346421"/>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079669629"/>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27D82-ECE2-96BC-CC67-3C557366A30C}"/>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id="{2FF7D086-8395-1212-2CF7-66ECFDA0FD1E}"/>
              </a:ext>
            </a:extLst>
          </p:cNvPr>
          <p:cNvSpPr/>
          <p:nvPr/>
        </p:nvSpPr>
        <p:spPr>
          <a:xfrm rot="588156">
            <a:off x="-1064635" y="1329185"/>
            <a:ext cx="12540481" cy="5911046"/>
          </a:xfrm>
          <a:prstGeom prst="ellipse">
            <a:avLst/>
          </a:prstGeom>
          <a:gradFill>
            <a:gsLst>
              <a:gs pos="0">
                <a:schemeClr val="tx1"/>
              </a:gs>
              <a:gs pos="96000">
                <a:schemeClr val="accent1">
                  <a:lumMod val="45000"/>
                  <a:lumOff val="5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itle 4">
            <a:extLst>
              <a:ext uri="{FF2B5EF4-FFF2-40B4-BE49-F238E27FC236}">
                <a16:creationId xmlns:a16="http://schemas.microsoft.com/office/drawing/2014/main" id="{35D0483B-FE23-F5AF-A09B-9C7647D38BA4}"/>
              </a:ext>
            </a:extLst>
          </p:cNvPr>
          <p:cNvSpPr>
            <a:spLocks noGrp="1"/>
          </p:cNvSpPr>
          <p:nvPr>
            <p:ph type="ctrTitle"/>
          </p:nvPr>
        </p:nvSpPr>
        <p:spPr>
          <a:xfrm>
            <a:off x="1835150" y="1975323"/>
            <a:ext cx="5473700" cy="1439862"/>
          </a:xfrm>
        </p:spPr>
        <p:txBody>
          <a:bodyPr/>
          <a:lstStyle/>
          <a:p>
            <a:r>
              <a:rPr lang="en-GB" sz="2800" dirty="0"/>
              <a:t>Research Excellence in Finnish Health AI</a:t>
            </a:r>
          </a:p>
        </p:txBody>
      </p:sp>
      <p:sp>
        <p:nvSpPr>
          <p:cNvPr id="6" name="Subtitle 5">
            <a:extLst>
              <a:ext uri="{FF2B5EF4-FFF2-40B4-BE49-F238E27FC236}">
                <a16:creationId xmlns:a16="http://schemas.microsoft.com/office/drawing/2014/main" id="{534FA138-2860-D363-B2E4-2E73C020006C}"/>
              </a:ext>
            </a:extLst>
          </p:cNvPr>
          <p:cNvSpPr>
            <a:spLocks noGrp="1"/>
          </p:cNvSpPr>
          <p:nvPr>
            <p:ph type="subTitle" idx="1"/>
          </p:nvPr>
        </p:nvSpPr>
        <p:spPr>
          <a:xfrm>
            <a:off x="1835150" y="3415185"/>
            <a:ext cx="5473700" cy="648196"/>
          </a:xfrm>
        </p:spPr>
        <p:txBody>
          <a:bodyPr/>
          <a:lstStyle/>
          <a:p>
            <a:r>
              <a:rPr lang="en-GB" dirty="0"/>
              <a:t>Scientific evidence, trusted validation and world-class research for safe clinical AI.</a:t>
            </a:r>
          </a:p>
        </p:txBody>
      </p:sp>
    </p:spTree>
    <p:extLst>
      <p:ext uri="{BB962C8B-B14F-4D97-AF65-F5344CB8AC3E}">
        <p14:creationId xmlns:p14="http://schemas.microsoft.com/office/powerpoint/2010/main" val="2669321"/>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E154C-F825-8699-AE16-46C80772745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FC46171-6CDD-63D1-5719-C4AA676DFFE2}"/>
              </a:ext>
            </a:extLst>
          </p:cNvPr>
          <p:cNvSpPr/>
          <p:nvPr/>
        </p:nvSpPr>
        <p:spPr>
          <a:xfrm>
            <a:off x="0" y="991021"/>
            <a:ext cx="9145610" cy="33605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3E353F82-BB26-57E3-E356-A453592DDA31}"/>
              </a:ext>
            </a:extLst>
          </p:cNvPr>
          <p:cNvSpPr>
            <a:spLocks noGrp="1"/>
          </p:cNvSpPr>
          <p:nvPr>
            <p:ph type="title"/>
          </p:nvPr>
        </p:nvSpPr>
        <p:spPr>
          <a:xfrm>
            <a:off x="1835150" y="214768"/>
            <a:ext cx="5473700" cy="776251"/>
          </a:xfrm>
        </p:spPr>
        <p:txBody>
          <a:bodyPr/>
          <a:lstStyle/>
          <a:p>
            <a:r>
              <a:rPr lang="en-GB" dirty="0"/>
              <a:t>Finnish universities &amp; research institutes in health and AI</a:t>
            </a:r>
          </a:p>
        </p:txBody>
      </p:sp>
      <p:sp>
        <p:nvSpPr>
          <p:cNvPr id="3" name="Content Placeholder 2">
            <a:extLst>
              <a:ext uri="{FF2B5EF4-FFF2-40B4-BE49-F238E27FC236}">
                <a16:creationId xmlns:a16="http://schemas.microsoft.com/office/drawing/2014/main" id="{4228B0CD-A70E-D0B7-B049-0DDB604DF2FE}"/>
              </a:ext>
            </a:extLst>
          </p:cNvPr>
          <p:cNvSpPr>
            <a:spLocks noGrp="1"/>
          </p:cNvSpPr>
          <p:nvPr>
            <p:ph idx="1"/>
          </p:nvPr>
        </p:nvSpPr>
        <p:spPr>
          <a:xfrm>
            <a:off x="1835150" y="1165369"/>
            <a:ext cx="5473700" cy="2879701"/>
          </a:xfrm>
        </p:spPr>
        <p:txBody>
          <a:bodyPr/>
          <a:lstStyle/>
          <a:p>
            <a:pPr marL="0" indent="0">
              <a:buNone/>
            </a:pPr>
            <a:r>
              <a:rPr lang="en-GB" sz="1400" dirty="0">
                <a:solidFill>
                  <a:schemeClr val="bg1"/>
                </a:solidFill>
              </a:rPr>
              <a:t>Scientific evidence, validation and research excellence</a:t>
            </a:r>
          </a:p>
          <a:p>
            <a:pPr marL="0" indent="0">
              <a:buNone/>
            </a:pPr>
            <a:endParaRPr lang="en-GB" sz="1400" dirty="0">
              <a:solidFill>
                <a:schemeClr val="bg1"/>
              </a:solidFill>
            </a:endParaRPr>
          </a:p>
          <a:p>
            <a:pPr marL="0" indent="0">
              <a:buNone/>
            </a:pPr>
            <a:r>
              <a:rPr lang="en-GB" sz="1400" dirty="0">
                <a:solidFill>
                  <a:schemeClr val="bg1"/>
                </a:solidFill>
              </a:rPr>
              <a:t>Finland’s universities and research institutes form the scientific backbone of the country’s health-AI ecosystem. They provide clinical validation environments, trusted research infrastructures, high-performance computing, and multidisciplinary expertise that ensure AI solutions meet the highest standards of safety, performance and ethical use. Together, they bridge fundamental research and real-world deployment by generating impact evidence, evaluating clinical workflows, and supporting safe scaling of AI across health and social care.</a:t>
            </a:r>
            <a:endParaRPr lang="en-GB" sz="1600" dirty="0"/>
          </a:p>
        </p:txBody>
      </p:sp>
      <p:pic>
        <p:nvPicPr>
          <p:cNvPr id="7" name="Picture 6">
            <a:extLst>
              <a:ext uri="{FF2B5EF4-FFF2-40B4-BE49-F238E27FC236}">
                <a16:creationId xmlns:a16="http://schemas.microsoft.com/office/drawing/2014/main" id="{EB159F50-C8A9-EDE7-476B-5E0E2E1A1E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4289" y="4517207"/>
            <a:ext cx="1782283" cy="485783"/>
          </a:xfrm>
          <a:prstGeom prst="rect">
            <a:avLst/>
          </a:prstGeom>
        </p:spPr>
      </p:pic>
      <p:sp>
        <p:nvSpPr>
          <p:cNvPr id="8" name="Rectangle 7">
            <a:extLst>
              <a:ext uri="{FF2B5EF4-FFF2-40B4-BE49-F238E27FC236}">
                <a16:creationId xmlns:a16="http://schemas.microsoft.com/office/drawing/2014/main" id="{F9B3DCC6-D4B9-BDB9-98FE-286E82401809}"/>
              </a:ext>
            </a:extLst>
          </p:cNvPr>
          <p:cNvSpPr/>
          <p:nvPr/>
        </p:nvSpPr>
        <p:spPr>
          <a:xfrm>
            <a:off x="1694765" y="1089004"/>
            <a:ext cx="45719" cy="436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562398865"/>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FBE64-0605-EE30-FAB4-49032E6FEF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49022-1C68-D353-59CF-C180EF1B77D3}"/>
              </a:ext>
            </a:extLst>
          </p:cNvPr>
          <p:cNvSpPr>
            <a:spLocks noGrp="1"/>
          </p:cNvSpPr>
          <p:nvPr>
            <p:ph type="title"/>
          </p:nvPr>
        </p:nvSpPr>
        <p:spPr/>
        <p:txBody>
          <a:bodyPr/>
          <a:lstStyle/>
          <a:p>
            <a:r>
              <a:rPr lang="en-US" dirty="0"/>
              <a:t>Key roles in Finland’s AI research landscape</a:t>
            </a:r>
          </a:p>
        </p:txBody>
      </p:sp>
      <p:sp>
        <p:nvSpPr>
          <p:cNvPr id="6" name="TextBox 5">
            <a:extLst>
              <a:ext uri="{FF2B5EF4-FFF2-40B4-BE49-F238E27FC236}">
                <a16:creationId xmlns:a16="http://schemas.microsoft.com/office/drawing/2014/main" id="{07BBE902-093B-CBDD-2518-1CE223EB61B7}"/>
              </a:ext>
            </a:extLst>
          </p:cNvPr>
          <p:cNvSpPr txBox="1"/>
          <p:nvPr/>
        </p:nvSpPr>
        <p:spPr>
          <a:xfrm>
            <a:off x="396240" y="1033924"/>
            <a:ext cx="1438910" cy="4104576"/>
          </a:xfrm>
          <a:prstGeom prst="rect">
            <a:avLst/>
          </a:prstGeom>
          <a:noFill/>
        </p:spPr>
        <p:txBody>
          <a:bodyPr wrap="square" lIns="36000" tIns="36000" rIns="36000" bIns="36000" rtlCol="0">
            <a:spAutoFit/>
          </a:bodyPr>
          <a:lstStyle/>
          <a:p>
            <a:pPr lvl="0"/>
            <a:r>
              <a:rPr lang="en-US" sz="1400" b="1" dirty="0"/>
              <a:t>Clinical validation &amp; impact evidence</a:t>
            </a:r>
          </a:p>
          <a:p>
            <a:pPr lvl="0"/>
            <a:endParaRPr lang="en-US" sz="1400" dirty="0"/>
          </a:p>
          <a:p>
            <a:r>
              <a:rPr lang="en-US" sz="1200" dirty="0"/>
              <a:t>Finnish university hospitals and medical faculties lead rigorous evaluation of diagnostic AI, decision-support models and predictive systems. They generate clinical performance data, safety evidence, workflow-impact studies and real-world validation needed for MDR and AI Act compliance</a:t>
            </a:r>
          </a:p>
          <a:p>
            <a:pPr lvl="0"/>
            <a:endParaRPr lang="en-US" sz="1400" dirty="0"/>
          </a:p>
        </p:txBody>
      </p:sp>
      <p:sp>
        <p:nvSpPr>
          <p:cNvPr id="7" name="TextBox 6">
            <a:extLst>
              <a:ext uri="{FF2B5EF4-FFF2-40B4-BE49-F238E27FC236}">
                <a16:creationId xmlns:a16="http://schemas.microsoft.com/office/drawing/2014/main" id="{24BC82D1-ED3C-646B-9A6D-CBFFBB28D4C3}"/>
              </a:ext>
            </a:extLst>
          </p:cNvPr>
          <p:cNvSpPr txBox="1"/>
          <p:nvPr/>
        </p:nvSpPr>
        <p:spPr>
          <a:xfrm>
            <a:off x="2048193" y="1033924"/>
            <a:ext cx="1438910" cy="3365912"/>
          </a:xfrm>
          <a:prstGeom prst="rect">
            <a:avLst/>
          </a:prstGeom>
          <a:noFill/>
        </p:spPr>
        <p:txBody>
          <a:bodyPr wrap="square" lIns="36000" tIns="36000" rIns="36000" bIns="36000" rtlCol="0">
            <a:spAutoFit/>
          </a:bodyPr>
          <a:lstStyle/>
          <a:p>
            <a:pPr lvl="0"/>
            <a:r>
              <a:rPr lang="en-US" sz="1400" b="1" dirty="0"/>
              <a:t>Methodological excellence in AI &amp; data science</a:t>
            </a:r>
          </a:p>
          <a:p>
            <a:pPr lvl="0"/>
            <a:endParaRPr lang="en-US" sz="1400" dirty="0"/>
          </a:p>
          <a:p>
            <a:r>
              <a:rPr lang="en-US" sz="1200" dirty="0"/>
              <a:t>Universities provide cutting-edge expertise in machine learning, deep learning, multimodal AI, privacy-preserving data analysis, human-centric design and explainability—core requirements for trustworthy healthcare AI</a:t>
            </a:r>
          </a:p>
          <a:p>
            <a:pPr lvl="0"/>
            <a:endParaRPr lang="en-US" sz="1400" dirty="0"/>
          </a:p>
        </p:txBody>
      </p:sp>
      <p:sp>
        <p:nvSpPr>
          <p:cNvPr id="8" name="TextBox 7">
            <a:extLst>
              <a:ext uri="{FF2B5EF4-FFF2-40B4-BE49-F238E27FC236}">
                <a16:creationId xmlns:a16="http://schemas.microsoft.com/office/drawing/2014/main" id="{25F3F44E-EE2F-7F6C-4061-051E3A552886}"/>
              </a:ext>
            </a:extLst>
          </p:cNvPr>
          <p:cNvSpPr txBox="1"/>
          <p:nvPr/>
        </p:nvSpPr>
        <p:spPr>
          <a:xfrm>
            <a:off x="3700146" y="1033924"/>
            <a:ext cx="1438910" cy="3335135"/>
          </a:xfrm>
          <a:prstGeom prst="rect">
            <a:avLst/>
          </a:prstGeom>
          <a:noFill/>
        </p:spPr>
        <p:txBody>
          <a:bodyPr wrap="square" lIns="36000" tIns="36000" rIns="36000" bIns="36000" rtlCol="0">
            <a:spAutoFit/>
          </a:bodyPr>
          <a:lstStyle/>
          <a:p>
            <a:r>
              <a:rPr lang="en-US" sz="1400" b="1" dirty="0"/>
              <a:t>Secure research environments</a:t>
            </a:r>
          </a:p>
          <a:p>
            <a:endParaRPr lang="en-US" sz="1400" dirty="0"/>
          </a:p>
          <a:p>
            <a:r>
              <a:rPr lang="en-US" sz="1200" dirty="0"/>
              <a:t>Research institutions operate high-security computing environments, trusted research platforms and EU-aligned infrastructures that allow safe analysis of sensitive medical data and support large-scale AI development</a:t>
            </a:r>
          </a:p>
          <a:p>
            <a:endParaRPr lang="en-US" sz="1400" dirty="0"/>
          </a:p>
        </p:txBody>
      </p:sp>
      <p:sp>
        <p:nvSpPr>
          <p:cNvPr id="9" name="TextBox 8">
            <a:extLst>
              <a:ext uri="{FF2B5EF4-FFF2-40B4-BE49-F238E27FC236}">
                <a16:creationId xmlns:a16="http://schemas.microsoft.com/office/drawing/2014/main" id="{F12AC78B-C171-7768-0D20-504838A836D2}"/>
              </a:ext>
            </a:extLst>
          </p:cNvPr>
          <p:cNvSpPr txBox="1"/>
          <p:nvPr/>
        </p:nvSpPr>
        <p:spPr>
          <a:xfrm>
            <a:off x="5352098" y="1033924"/>
            <a:ext cx="1438910" cy="3181246"/>
          </a:xfrm>
          <a:prstGeom prst="rect">
            <a:avLst/>
          </a:prstGeom>
          <a:noFill/>
        </p:spPr>
        <p:txBody>
          <a:bodyPr wrap="square" lIns="36000" tIns="36000" rIns="36000" bIns="36000" rtlCol="0">
            <a:spAutoFit/>
          </a:bodyPr>
          <a:lstStyle/>
          <a:p>
            <a:r>
              <a:rPr lang="en-US" sz="1400" b="1" dirty="0"/>
              <a:t>High-performance computing &amp; simulation</a:t>
            </a:r>
            <a:endParaRPr lang="en-US" sz="1400" dirty="0"/>
          </a:p>
          <a:p>
            <a:endParaRPr lang="en-US" sz="1400" dirty="0"/>
          </a:p>
          <a:p>
            <a:r>
              <a:rPr lang="en-US" sz="1200" dirty="0"/>
              <a:t>Finland’s academic HPC capabilities, including one of Europe’s leading supercomputers, enable large AI models, genomics-driven analytics, imaging algorithms and simulation-based training</a:t>
            </a:r>
          </a:p>
          <a:p>
            <a:endParaRPr lang="en-US" sz="1400" dirty="0"/>
          </a:p>
        </p:txBody>
      </p:sp>
      <p:sp>
        <p:nvSpPr>
          <p:cNvPr id="10" name="TextBox 9">
            <a:extLst>
              <a:ext uri="{FF2B5EF4-FFF2-40B4-BE49-F238E27FC236}">
                <a16:creationId xmlns:a16="http://schemas.microsoft.com/office/drawing/2014/main" id="{94EF56D3-5592-688D-61F7-AE22CCB6EA4C}"/>
              </a:ext>
            </a:extLst>
          </p:cNvPr>
          <p:cNvSpPr txBox="1"/>
          <p:nvPr/>
        </p:nvSpPr>
        <p:spPr>
          <a:xfrm>
            <a:off x="7004050" y="1033924"/>
            <a:ext cx="1438910" cy="3181246"/>
          </a:xfrm>
          <a:prstGeom prst="rect">
            <a:avLst/>
          </a:prstGeom>
          <a:noFill/>
        </p:spPr>
        <p:txBody>
          <a:bodyPr wrap="square" lIns="36000" tIns="36000" rIns="36000" bIns="36000" rtlCol="0">
            <a:spAutoFit/>
          </a:bodyPr>
          <a:lstStyle/>
          <a:p>
            <a:r>
              <a:rPr lang="en-US" sz="1400" b="1" dirty="0"/>
              <a:t>Ethics, governance &amp; societal impact</a:t>
            </a:r>
            <a:endParaRPr lang="en-US" sz="1400" dirty="0"/>
          </a:p>
          <a:p>
            <a:endParaRPr lang="en-US" sz="1400" dirty="0"/>
          </a:p>
          <a:p>
            <a:r>
              <a:rPr lang="en-US" sz="1200" dirty="0"/>
              <a:t>Interdisciplinary research groups examine fairness, transparency, safety, and the societal impact of AI in welfare and healthcare systems, contributing to responsible adoption and public trust</a:t>
            </a:r>
          </a:p>
          <a:p>
            <a:endParaRPr lang="en-US" sz="1400" dirty="0"/>
          </a:p>
        </p:txBody>
      </p:sp>
    </p:spTree>
    <p:extLst>
      <p:ext uri="{BB962C8B-B14F-4D97-AF65-F5344CB8AC3E}">
        <p14:creationId xmlns:p14="http://schemas.microsoft.com/office/powerpoint/2010/main" val="1749295304"/>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C8087-ADFB-91B0-6A9D-6D37C9152825}"/>
            </a:ext>
          </a:extLst>
        </p:cNvPr>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B624193-9962-DD48-2492-3416E2305C2B}"/>
              </a:ext>
            </a:extLst>
          </p:cNvPr>
          <p:cNvPicPr>
            <a:picLocks noGrp="1" noChangeAspect="1"/>
          </p:cNvPicPr>
          <p:nvPr>
            <p:ph type="pic" sz="quarter" idx="13"/>
          </p:nvPr>
        </p:nvPicPr>
        <p:blipFill>
          <a:blip r:embed="rId3" cstate="email">
            <a:alphaModFix amt="78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solidFill>
            <a:schemeClr val="accent2">
              <a:lumMod val="25000"/>
            </a:schemeClr>
          </a:solidFill>
        </p:spPr>
      </p:pic>
      <p:sp>
        <p:nvSpPr>
          <p:cNvPr id="5" name="Title 4">
            <a:extLst>
              <a:ext uri="{FF2B5EF4-FFF2-40B4-BE49-F238E27FC236}">
                <a16:creationId xmlns:a16="http://schemas.microsoft.com/office/drawing/2014/main" id="{E71189E7-CE02-B015-E9C1-658353C972D3}"/>
              </a:ext>
            </a:extLst>
          </p:cNvPr>
          <p:cNvSpPr>
            <a:spLocks noGrp="1"/>
          </p:cNvSpPr>
          <p:nvPr>
            <p:ph type="ctrTitle"/>
          </p:nvPr>
        </p:nvSpPr>
        <p:spPr>
          <a:xfrm>
            <a:off x="1835150" y="1851819"/>
            <a:ext cx="5473700" cy="1439862"/>
          </a:xfrm>
        </p:spPr>
        <p:txBody>
          <a:bodyPr/>
          <a:lstStyle/>
          <a:p>
            <a:r>
              <a:rPr lang="en-GB" sz="3600" noProof="0"/>
              <a:t>Thank you.</a:t>
            </a:r>
            <a:br>
              <a:rPr lang="en-GB" sz="3600" noProof="0"/>
            </a:br>
            <a:endParaRPr lang="en-GB" sz="3600" noProof="0"/>
          </a:p>
        </p:txBody>
      </p:sp>
      <p:pic>
        <p:nvPicPr>
          <p:cNvPr id="9" name="Picture 8">
            <a:extLst>
              <a:ext uri="{FF2B5EF4-FFF2-40B4-BE49-F238E27FC236}">
                <a16:creationId xmlns:a16="http://schemas.microsoft.com/office/drawing/2014/main" id="{ED24D87F-C177-BE24-7A61-9CB7D430304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48264" y="4461022"/>
            <a:ext cx="1800200" cy="398167"/>
          </a:xfrm>
          <a:prstGeom prst="rect">
            <a:avLst/>
          </a:prstGeom>
        </p:spPr>
      </p:pic>
    </p:spTree>
    <p:extLst>
      <p:ext uri="{BB962C8B-B14F-4D97-AF65-F5344CB8AC3E}">
        <p14:creationId xmlns:p14="http://schemas.microsoft.com/office/powerpoint/2010/main" val="17889930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F3A58-D93E-4456-95BB-5C7A9991E86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AD70614-A88D-07B7-4B4D-2DE329DFF375}"/>
              </a:ext>
            </a:extLst>
          </p:cNvPr>
          <p:cNvSpPr/>
          <p:nvPr/>
        </p:nvSpPr>
        <p:spPr>
          <a:xfrm>
            <a:off x="0" y="991021"/>
            <a:ext cx="9145610" cy="33605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CC7175BD-EAAB-525A-BC84-C9E92AF64B33}"/>
              </a:ext>
            </a:extLst>
          </p:cNvPr>
          <p:cNvSpPr>
            <a:spLocks noGrp="1"/>
          </p:cNvSpPr>
          <p:nvPr>
            <p:ph type="title"/>
          </p:nvPr>
        </p:nvSpPr>
        <p:spPr>
          <a:xfrm>
            <a:off x="1835150" y="214768"/>
            <a:ext cx="5473700" cy="776251"/>
          </a:xfrm>
        </p:spPr>
        <p:txBody>
          <a:bodyPr/>
          <a:lstStyle/>
          <a:p>
            <a:r>
              <a:rPr lang="en-GB" dirty="0"/>
              <a:t>National vision of Finland’s social and health services AI ecosystem</a:t>
            </a:r>
          </a:p>
        </p:txBody>
      </p:sp>
      <p:sp>
        <p:nvSpPr>
          <p:cNvPr id="3" name="Content Placeholder 2">
            <a:extLst>
              <a:ext uri="{FF2B5EF4-FFF2-40B4-BE49-F238E27FC236}">
                <a16:creationId xmlns:a16="http://schemas.microsoft.com/office/drawing/2014/main" id="{F7DCB9AE-424A-E6EE-0C4C-DC0BFA2844FB}"/>
              </a:ext>
            </a:extLst>
          </p:cNvPr>
          <p:cNvSpPr>
            <a:spLocks noGrp="1"/>
          </p:cNvSpPr>
          <p:nvPr>
            <p:ph idx="1"/>
          </p:nvPr>
        </p:nvSpPr>
        <p:spPr>
          <a:xfrm>
            <a:off x="1835150" y="1165369"/>
            <a:ext cx="5473700" cy="2879701"/>
          </a:xfrm>
        </p:spPr>
        <p:txBody>
          <a:bodyPr/>
          <a:lstStyle/>
          <a:p>
            <a:pPr marL="0" indent="0">
              <a:buNone/>
            </a:pPr>
            <a:r>
              <a:rPr lang="en-GB" sz="1400">
                <a:solidFill>
                  <a:schemeClr val="bg1"/>
                </a:solidFill>
              </a:rPr>
              <a:t>The shared vision of Finland’s SOTE AI ecosystem is that </a:t>
            </a:r>
            <a:r>
              <a:rPr lang="en-GB" sz="1400" i="1">
                <a:solidFill>
                  <a:schemeClr val="bg1"/>
                </a:solidFill>
              </a:rPr>
              <a:t>artificial intelligence is used </a:t>
            </a:r>
            <a:r>
              <a:rPr lang="en-GB" sz="1400">
                <a:solidFill>
                  <a:schemeClr val="bg1"/>
                </a:solidFill>
              </a:rPr>
              <a:t>in social and healthcare services</a:t>
            </a:r>
            <a:r>
              <a:rPr lang="en-GB" sz="1400" i="1">
                <a:solidFill>
                  <a:schemeClr val="bg1"/>
                </a:solidFill>
              </a:rPr>
              <a:t> ethically, safely, and impactfully</a:t>
            </a:r>
            <a:r>
              <a:rPr lang="en-GB" sz="1400">
                <a:solidFill>
                  <a:schemeClr val="bg1"/>
                </a:solidFill>
              </a:rPr>
              <a:t>—in a way that supports clients, professionals, and the entire service system.</a:t>
            </a:r>
            <a:br>
              <a:rPr lang="en-GB" sz="1400">
                <a:solidFill>
                  <a:schemeClr val="bg1"/>
                </a:solidFill>
              </a:rPr>
            </a:br>
            <a:br>
              <a:rPr lang="en-GB" sz="1400">
                <a:solidFill>
                  <a:schemeClr val="bg1"/>
                </a:solidFill>
              </a:rPr>
            </a:br>
            <a:r>
              <a:rPr lang="en-GB" sz="1400" i="1">
                <a:solidFill>
                  <a:schemeClr val="bg1"/>
                </a:solidFill>
              </a:rPr>
              <a:t>The goal is not to replace people, but to strengthen their work and decision-making. </a:t>
            </a:r>
            <a:r>
              <a:rPr lang="en-GB" sz="1400">
                <a:solidFill>
                  <a:schemeClr val="bg1"/>
                </a:solidFill>
              </a:rPr>
              <a:t>AI can free up time for human interaction, improve the quality and equity of care, and generate insights to support better leadership and planning.</a:t>
            </a:r>
          </a:p>
          <a:p>
            <a:pPr marL="0" indent="0">
              <a:buNone/>
            </a:pPr>
            <a:endParaRPr lang="en-GB" sz="1600"/>
          </a:p>
        </p:txBody>
      </p:sp>
      <p:pic>
        <p:nvPicPr>
          <p:cNvPr id="7" name="Picture 6">
            <a:extLst>
              <a:ext uri="{FF2B5EF4-FFF2-40B4-BE49-F238E27FC236}">
                <a16:creationId xmlns:a16="http://schemas.microsoft.com/office/drawing/2014/main" id="{312A3133-0063-511C-E56F-215EB96D83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4289" y="4517207"/>
            <a:ext cx="1782283" cy="485783"/>
          </a:xfrm>
          <a:prstGeom prst="rect">
            <a:avLst/>
          </a:prstGeom>
        </p:spPr>
      </p:pic>
      <p:sp>
        <p:nvSpPr>
          <p:cNvPr id="6" name="TextBox 5">
            <a:extLst>
              <a:ext uri="{FF2B5EF4-FFF2-40B4-BE49-F238E27FC236}">
                <a16:creationId xmlns:a16="http://schemas.microsoft.com/office/drawing/2014/main" id="{6AB834DE-F3BF-EEEB-3BB8-8E63FF200ACE}"/>
              </a:ext>
            </a:extLst>
          </p:cNvPr>
          <p:cNvSpPr txBox="1"/>
          <p:nvPr/>
        </p:nvSpPr>
        <p:spPr>
          <a:xfrm>
            <a:off x="1691680" y="3583484"/>
            <a:ext cx="5760640" cy="738664"/>
          </a:xfrm>
          <a:prstGeom prst="rect">
            <a:avLst/>
          </a:prstGeom>
          <a:noFill/>
          <a:ln>
            <a:solidFill>
              <a:schemeClr val="tx1"/>
            </a:solidFill>
          </a:ln>
        </p:spPr>
        <p:txBody>
          <a:bodyPr wrap="square">
            <a:spAutoFit/>
          </a:bodyPr>
          <a:lstStyle/>
          <a:p>
            <a:r>
              <a:rPr lang="en-GB" sz="1400" b="1" dirty="0">
                <a:solidFill>
                  <a:schemeClr val="bg1"/>
                </a:solidFill>
              </a:rPr>
              <a:t>The </a:t>
            </a:r>
            <a:r>
              <a:rPr lang="en-GB" sz="1400" b="1" u="sng" dirty="0">
                <a:solidFill>
                  <a:schemeClr val="bg1"/>
                </a:solidFill>
              </a:rPr>
              <a:t>social and healthcare </a:t>
            </a:r>
            <a:r>
              <a:rPr lang="en-GB" sz="1400" b="1" dirty="0">
                <a:solidFill>
                  <a:schemeClr val="bg1"/>
                </a:solidFill>
                <a:hlinkClick r:id="rId4">
                  <a:extLst>
                    <a:ext uri="{A12FA001-AC4F-418D-AE19-62706E023703}">
                      <ahyp:hlinkClr xmlns:ahyp="http://schemas.microsoft.com/office/drawing/2018/hyperlinkcolor" val="tx"/>
                    </a:ext>
                  </a:extLst>
                </a:hlinkClick>
              </a:rPr>
              <a:t>AI ecosystem</a:t>
            </a:r>
            <a:r>
              <a:rPr lang="en-GB" sz="1400" b="1" dirty="0">
                <a:solidFill>
                  <a:schemeClr val="bg1"/>
                </a:solidFill>
              </a:rPr>
              <a:t> brings together frontrunners who develop AI solutions ethically, responsibly, and in accordance with national regulation.</a:t>
            </a:r>
          </a:p>
        </p:txBody>
      </p:sp>
      <p:sp>
        <p:nvSpPr>
          <p:cNvPr id="8" name="Rectangle 7">
            <a:extLst>
              <a:ext uri="{FF2B5EF4-FFF2-40B4-BE49-F238E27FC236}">
                <a16:creationId xmlns:a16="http://schemas.microsoft.com/office/drawing/2014/main" id="{FE22FC17-7F5A-3BC3-D5A2-84E20797A760}"/>
              </a:ext>
            </a:extLst>
          </p:cNvPr>
          <p:cNvSpPr/>
          <p:nvPr/>
        </p:nvSpPr>
        <p:spPr>
          <a:xfrm>
            <a:off x="1654125" y="3629004"/>
            <a:ext cx="45719" cy="436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8016841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28560D-7EBB-2CD2-A67E-E52EE8833021}"/>
              </a:ext>
            </a:extLst>
          </p:cNvPr>
          <p:cNvSpPr/>
          <p:nvPr/>
        </p:nvSpPr>
        <p:spPr>
          <a:xfrm>
            <a:off x="-1610" y="1206615"/>
            <a:ext cx="9145610" cy="28797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4B398056-B81C-7E60-3E98-2468EFBD0DE4}"/>
              </a:ext>
            </a:extLst>
          </p:cNvPr>
          <p:cNvSpPr>
            <a:spLocks noGrp="1"/>
          </p:cNvSpPr>
          <p:nvPr>
            <p:ph type="title"/>
          </p:nvPr>
        </p:nvSpPr>
        <p:spPr>
          <a:xfrm>
            <a:off x="1834345" y="371330"/>
            <a:ext cx="5473700" cy="690027"/>
          </a:xfrm>
        </p:spPr>
        <p:txBody>
          <a:bodyPr/>
          <a:lstStyle/>
          <a:p>
            <a:r>
              <a:rPr lang="en-GB" sz="2200" noProof="0" dirty="0"/>
              <a:t>AI in healthcare</a:t>
            </a:r>
            <a:r>
              <a:rPr lang="en-GB" sz="2200" noProof="0" dirty="0">
                <a:ea typeface="+mn-lt"/>
                <a:cs typeface="+mn-lt"/>
              </a:rPr>
              <a:t> and social </a:t>
            </a:r>
            <a:r>
              <a:rPr lang="en-GB" sz="2200" dirty="0">
                <a:ea typeface="+mn-lt"/>
                <a:cs typeface="+mn-lt"/>
              </a:rPr>
              <a:t>s</a:t>
            </a:r>
            <a:r>
              <a:rPr lang="en-GB" sz="2200" noProof="0" dirty="0" err="1">
                <a:ea typeface="+mn-lt"/>
                <a:cs typeface="+mn-lt"/>
              </a:rPr>
              <a:t>ervices</a:t>
            </a:r>
            <a:r>
              <a:rPr lang="en-GB" sz="2200" noProof="0" dirty="0">
                <a:ea typeface="+mn-lt"/>
                <a:cs typeface="+mn-lt"/>
              </a:rPr>
              <a:t> </a:t>
            </a:r>
            <a:br>
              <a:rPr lang="en-GB" sz="2200" noProof="0" dirty="0">
                <a:ea typeface="+mn-lt"/>
                <a:cs typeface="+mn-lt"/>
              </a:rPr>
            </a:br>
            <a:r>
              <a:rPr lang="en-GB" sz="2200" noProof="0" dirty="0">
                <a:ea typeface="+mn-lt"/>
                <a:cs typeface="+mn-lt"/>
              </a:rPr>
              <a:t>Finnish applications in practice</a:t>
            </a:r>
            <a:endParaRPr lang="en-GB" sz="2200" noProof="0" dirty="0"/>
          </a:p>
        </p:txBody>
      </p:sp>
      <p:sp>
        <p:nvSpPr>
          <p:cNvPr id="5" name="Content Placeholder 4">
            <a:extLst>
              <a:ext uri="{FF2B5EF4-FFF2-40B4-BE49-F238E27FC236}">
                <a16:creationId xmlns:a16="http://schemas.microsoft.com/office/drawing/2014/main" id="{BD6FF1D6-2043-78DB-F79B-0DDE487CBDBC}"/>
              </a:ext>
            </a:extLst>
          </p:cNvPr>
          <p:cNvSpPr>
            <a:spLocks noGrp="1"/>
          </p:cNvSpPr>
          <p:nvPr>
            <p:ph idx="1"/>
          </p:nvPr>
        </p:nvSpPr>
        <p:spPr>
          <a:xfrm>
            <a:off x="552659" y="1492249"/>
            <a:ext cx="7827666" cy="2879701"/>
          </a:xfrm>
        </p:spPr>
        <p:txBody>
          <a:bodyPr/>
          <a:lstStyle/>
          <a:p>
            <a:pPr marL="0" indent="0">
              <a:buNone/>
            </a:pPr>
            <a:r>
              <a:rPr lang="en-GB" sz="1200" noProof="0">
                <a:solidFill>
                  <a:schemeClr val="bg1"/>
                </a:solidFill>
              </a:rPr>
              <a:t>Finland is building a nationally coordinated AI ecosystem in health and social care, moving beyond isolated pilots toward impactful, scalable use. </a:t>
            </a:r>
            <a:br>
              <a:rPr lang="en-GB" sz="1200" noProof="0">
                <a:solidFill>
                  <a:schemeClr val="bg1"/>
                </a:solidFill>
              </a:rPr>
            </a:br>
            <a:r>
              <a:rPr lang="en-GB" sz="1200" noProof="0">
                <a:solidFill>
                  <a:schemeClr val="bg1"/>
                </a:solidFill>
              </a:rPr>
              <a:t>The Ministry of Social Affairs and Health positions AI as a key part of its digital roadmap, driving integrated, proactive, and citizen-focused services.</a:t>
            </a:r>
            <a:br>
              <a:rPr lang="en-GB" sz="1200" noProof="0">
                <a:solidFill>
                  <a:schemeClr val="bg1"/>
                </a:solidFill>
              </a:rPr>
            </a:br>
            <a:br>
              <a:rPr lang="en-GB" sz="1200" noProof="0">
                <a:solidFill>
                  <a:schemeClr val="bg1"/>
                </a:solidFill>
              </a:rPr>
            </a:br>
            <a:r>
              <a:rPr lang="en-GB" sz="1200" noProof="0">
                <a:solidFill>
                  <a:schemeClr val="bg1"/>
                </a:solidFill>
              </a:rPr>
              <a:t>Finland’s digitalisation strategy not only enables interoperable, citizen‑centric systems, but is bolstered in strategic investment—strengthening AI readiness and delivering global health tech exports</a:t>
            </a:r>
          </a:p>
          <a:p>
            <a:pPr marL="264795" indent="-264795"/>
            <a:r>
              <a:rPr lang="en-GB" sz="1200" noProof="0">
                <a:solidFill>
                  <a:schemeClr val="bg1"/>
                </a:solidFill>
              </a:rPr>
              <a:t>EU Recovery and Resilience Facility provided €100 M public </a:t>
            </a:r>
            <a:r>
              <a:rPr lang="en-GB" sz="1200" noProof="0">
                <a:solidFill>
                  <a:schemeClr val="bg1"/>
                </a:solidFill>
                <a:hlinkClick r:id="rId2">
                  <a:extLst>
                    <a:ext uri="{A12FA001-AC4F-418D-AE19-62706E023703}">
                      <ahyp:hlinkClr xmlns:ahyp="http://schemas.microsoft.com/office/drawing/2018/hyperlinkcolor" val="tx"/>
                    </a:ext>
                  </a:extLst>
                </a:hlinkClick>
              </a:rPr>
              <a:t>investment</a:t>
            </a:r>
            <a:r>
              <a:rPr lang="en-GB" sz="1200" noProof="0">
                <a:solidFill>
                  <a:schemeClr val="bg1"/>
                </a:solidFill>
              </a:rPr>
              <a:t> dedicated to digital innovation in social and health care for period 2021 - 2026</a:t>
            </a:r>
          </a:p>
          <a:p>
            <a:pPr marL="264795" indent="-264795"/>
            <a:r>
              <a:rPr lang="en-GB" sz="1200" noProof="0">
                <a:solidFill>
                  <a:schemeClr val="bg1"/>
                </a:solidFill>
              </a:rPr>
              <a:t>2.57 B in health technology exports (2024)—</a:t>
            </a:r>
            <a:r>
              <a:rPr lang="en-GB" sz="1200" noProof="0">
                <a:solidFill>
                  <a:schemeClr val="bg1"/>
                </a:solidFill>
                <a:hlinkClick r:id="rId3">
                  <a:extLst>
                    <a:ext uri="{A12FA001-AC4F-418D-AE19-62706E023703}">
                      <ahyp:hlinkClr xmlns:ahyp="http://schemas.microsoft.com/office/drawing/2018/hyperlinkcolor" val="tx"/>
                    </a:ext>
                  </a:extLst>
                </a:hlinkClick>
              </a:rPr>
              <a:t>evidence</a:t>
            </a:r>
            <a:r>
              <a:rPr lang="en-GB" sz="1200" noProof="0">
                <a:solidFill>
                  <a:schemeClr val="bg1"/>
                </a:solidFill>
              </a:rPr>
              <a:t> of proven scalability and international competitiveness</a:t>
            </a:r>
          </a:p>
        </p:txBody>
      </p:sp>
      <p:pic>
        <p:nvPicPr>
          <p:cNvPr id="6" name="Picture 5">
            <a:extLst>
              <a:ext uri="{FF2B5EF4-FFF2-40B4-BE49-F238E27FC236}">
                <a16:creationId xmlns:a16="http://schemas.microsoft.com/office/drawing/2014/main" id="{88DCE6A7-BF38-3732-3EDC-98B050D389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64289" y="4517207"/>
            <a:ext cx="1782283" cy="485783"/>
          </a:xfrm>
          <a:prstGeom prst="rect">
            <a:avLst/>
          </a:prstGeom>
        </p:spPr>
      </p:pic>
    </p:spTree>
    <p:extLst>
      <p:ext uri="{BB962C8B-B14F-4D97-AF65-F5344CB8AC3E}">
        <p14:creationId xmlns:p14="http://schemas.microsoft.com/office/powerpoint/2010/main" val="43854009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96697-B2AD-87C0-8A97-2D0040841668}"/>
            </a:ext>
          </a:extLst>
        </p:cNvPr>
        <p:cNvGrpSpPr/>
        <p:nvPr/>
      </p:nvGrpSpPr>
      <p:grpSpPr>
        <a:xfrm>
          <a:off x="0" y="0"/>
          <a:ext cx="0" cy="0"/>
          <a:chOff x="0" y="0"/>
          <a:chExt cx="0" cy="0"/>
        </a:xfrm>
      </p:grpSpPr>
      <p:sp>
        <p:nvSpPr>
          <p:cNvPr id="7" name="Hexagon 33">
            <a:extLst>
              <a:ext uri="{FF2B5EF4-FFF2-40B4-BE49-F238E27FC236}">
                <a16:creationId xmlns:a16="http://schemas.microsoft.com/office/drawing/2014/main" id="{B7924DEA-F328-839B-2885-6ABD69504540}"/>
              </a:ext>
            </a:extLst>
          </p:cNvPr>
          <p:cNvSpPr/>
          <p:nvPr/>
        </p:nvSpPr>
        <p:spPr>
          <a:xfrm>
            <a:off x="4764776" y="1017090"/>
            <a:ext cx="4223511" cy="3224709"/>
          </a:xfrm>
          <a:prstGeom prst="hexagon">
            <a:avLst/>
          </a:prstGeom>
          <a:solidFill>
            <a:schemeClr val="accent6">
              <a:lumMod val="60000"/>
              <a:lumOff val="40000"/>
            </a:schemeClr>
          </a:solidFill>
          <a:ln w="22225" cap="rnd" cmpd="sng" algn="ctr">
            <a:noFill/>
            <a:prstDash val="solid"/>
          </a:ln>
          <a:effectLst/>
        </p:spPr>
        <p:txBody>
          <a:bodyPr lIns="0" tIns="27000" rIns="0" bIns="27000" rtlCol="0" anchor="ctr"/>
          <a:lstStyle/>
          <a:p>
            <a:pPr algn="ctr" defTabSz="685800">
              <a:defRPr/>
            </a:pPr>
            <a:r>
              <a:rPr lang="en-GB" sz="1000" b="1" kern="0" noProof="0">
                <a:solidFill>
                  <a:schemeClr val="bg1"/>
                </a:solidFill>
              </a:rPr>
              <a:t>5. Data and Regulatory Infrastructure</a:t>
            </a:r>
          </a:p>
        </p:txBody>
      </p:sp>
      <p:sp>
        <p:nvSpPr>
          <p:cNvPr id="63" name="Rectangle 62">
            <a:extLst>
              <a:ext uri="{FF2B5EF4-FFF2-40B4-BE49-F238E27FC236}">
                <a16:creationId xmlns:a16="http://schemas.microsoft.com/office/drawing/2014/main" id="{10B93833-390E-6540-5A13-A452D1B60A08}"/>
              </a:ext>
            </a:extLst>
          </p:cNvPr>
          <p:cNvSpPr/>
          <p:nvPr/>
        </p:nvSpPr>
        <p:spPr>
          <a:xfrm>
            <a:off x="0" y="0"/>
            <a:ext cx="4572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a:extLst>
              <a:ext uri="{FF2B5EF4-FFF2-40B4-BE49-F238E27FC236}">
                <a16:creationId xmlns:a16="http://schemas.microsoft.com/office/drawing/2014/main" id="{5595408B-7D64-5311-A389-8F7404ABAC8B}"/>
              </a:ext>
            </a:extLst>
          </p:cNvPr>
          <p:cNvSpPr>
            <a:spLocks noGrp="1"/>
          </p:cNvSpPr>
          <p:nvPr>
            <p:ph type="title"/>
          </p:nvPr>
        </p:nvSpPr>
        <p:spPr>
          <a:xfrm>
            <a:off x="1418907" y="255475"/>
            <a:ext cx="5870337" cy="457424"/>
          </a:xfrm>
        </p:spPr>
        <p:txBody>
          <a:bodyPr/>
          <a:lstStyle/>
          <a:p>
            <a:r>
              <a:rPr kumimoji="0" lang="en-GB" b="1" i="0" u="none" strike="noStrike" kern="1200" cap="none" spc="0" normalizeH="0" baseline="0" noProof="0" dirty="0">
                <a:ln>
                  <a:noFill/>
                </a:ln>
                <a:solidFill>
                  <a:srgbClr val="002EA2"/>
                </a:solidFill>
                <a:effectLst/>
                <a:uLnTx/>
                <a:uFillTx/>
                <a:latin typeface="Finlandica"/>
                <a:ea typeface="+mj-ea"/>
                <a:cs typeface="+mj-cs"/>
              </a:rPr>
              <a:t>Why Finland’s AI flagship themes matter</a:t>
            </a:r>
            <a:endParaRPr lang="en-GB" sz="3200" dirty="0"/>
          </a:p>
        </p:txBody>
      </p:sp>
      <p:sp>
        <p:nvSpPr>
          <p:cNvPr id="8" name="Rectangle 7">
            <a:extLst>
              <a:ext uri="{FF2B5EF4-FFF2-40B4-BE49-F238E27FC236}">
                <a16:creationId xmlns:a16="http://schemas.microsoft.com/office/drawing/2014/main" id="{658EF6C0-4886-2107-5323-A753734F101F}"/>
              </a:ext>
            </a:extLst>
          </p:cNvPr>
          <p:cNvSpPr/>
          <p:nvPr/>
        </p:nvSpPr>
        <p:spPr>
          <a:xfrm>
            <a:off x="468313" y="484187"/>
            <a:ext cx="588028" cy="358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Freeform 8">
            <a:extLst>
              <a:ext uri="{FF2B5EF4-FFF2-40B4-BE49-F238E27FC236}">
                <a16:creationId xmlns:a16="http://schemas.microsoft.com/office/drawing/2014/main" id="{443D45D7-25E8-05EB-C40A-8FDCC63BF61C}"/>
              </a:ext>
            </a:extLst>
          </p:cNvPr>
          <p:cNvSpPr>
            <a:spLocks/>
          </p:cNvSpPr>
          <p:nvPr/>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0" name="TextBox 9">
            <a:extLst>
              <a:ext uri="{FF2B5EF4-FFF2-40B4-BE49-F238E27FC236}">
                <a16:creationId xmlns:a16="http://schemas.microsoft.com/office/drawing/2014/main" id="{CFDD9614-0574-604A-F3CB-80E3AB8A8EC7}"/>
              </a:ext>
            </a:extLst>
          </p:cNvPr>
          <p:cNvSpPr txBox="1"/>
          <p:nvPr/>
        </p:nvSpPr>
        <p:spPr>
          <a:xfrm>
            <a:off x="155713" y="1017090"/>
            <a:ext cx="4241031" cy="3842966"/>
          </a:xfrm>
          <a:prstGeom prst="rect">
            <a:avLst/>
          </a:prstGeom>
          <a:noFill/>
        </p:spPr>
        <p:txBody>
          <a:bodyPr wrap="square" lIns="36000" tIns="36000" rIns="36000" bIns="36000" rtlCol="0">
            <a:spAutoFit/>
          </a:bodyPr>
          <a:lstStyle/>
          <a:p>
            <a:r>
              <a:rPr lang="en-US" sz="1100"/>
              <a:t>Exceptional collaboration – from vision to implementation. Each theme represents a domain where Finland already delivers measurable results not isolated pilots, but part of an integrated national ecosystem.</a:t>
            </a:r>
          </a:p>
          <a:p>
            <a:pPr marL="171450" indent="-171450">
              <a:spcBef>
                <a:spcPts val="600"/>
              </a:spcBef>
              <a:buFont typeface="Arial" panose="020B0604020202020204" pitchFamily="34" charset="0"/>
              <a:buChar char="•"/>
            </a:pPr>
            <a:r>
              <a:rPr lang="en-US" sz="1100" b="1"/>
              <a:t>System-level coordination</a:t>
            </a:r>
            <a:r>
              <a:rPr lang="en-US" sz="1100"/>
              <a:t>: The spearheads align with Finland’s national health data architecture (Kanta, Findata, EHDS readiness) and the Ministry’s digital health strategy — ensuring solutions are interoperable and regulation-ready</a:t>
            </a:r>
          </a:p>
          <a:p>
            <a:pPr marL="171450" indent="-171450">
              <a:spcBef>
                <a:spcPts val="600"/>
              </a:spcBef>
              <a:buFont typeface="Arial" panose="020B0604020202020204" pitchFamily="34" charset="0"/>
              <a:buChar char="•"/>
            </a:pPr>
            <a:r>
              <a:rPr lang="en-US" sz="1100" b="1"/>
              <a:t>Real-world impact</a:t>
            </a:r>
            <a:r>
              <a:rPr lang="en-US" sz="1100"/>
              <a:t>: Each theme is grounded in proven use cases across wellbeing service counties, demonstrating measurable benefits in prevention, professional efficiency, and patient safety</a:t>
            </a:r>
          </a:p>
          <a:p>
            <a:pPr marL="171450" indent="-171450">
              <a:spcBef>
                <a:spcPts val="600"/>
              </a:spcBef>
              <a:buFont typeface="Arial" panose="020B0604020202020204" pitchFamily="34" charset="0"/>
              <a:buChar char="•"/>
            </a:pPr>
            <a:r>
              <a:rPr lang="en-US" sz="1100" b="1"/>
              <a:t>Export and cooperation potential</a:t>
            </a:r>
            <a:r>
              <a:rPr lang="en-US" sz="1100"/>
              <a:t>: The themes provide a structured entry point for international collaboration and market access, making it easy to connect foreign interest areas with Finnish expertise</a:t>
            </a:r>
          </a:p>
          <a:p>
            <a:pPr marL="171450" indent="-171450">
              <a:spcBef>
                <a:spcPts val="600"/>
              </a:spcBef>
              <a:buFont typeface="Arial" panose="020B0604020202020204" pitchFamily="34" charset="0"/>
              <a:buChar char="•"/>
            </a:pPr>
            <a:r>
              <a:rPr lang="en-US" sz="1100" b="1"/>
              <a:t>Trust and ethics by design</a:t>
            </a:r>
            <a:r>
              <a:rPr lang="en-US" sz="1100"/>
              <a:t>: All spearheads operate within Finland’s AI governance framework — combining transparent data use, safety evaluation and EU AI Act compliance</a:t>
            </a:r>
          </a:p>
          <a:p>
            <a:pPr marL="171450" indent="-171450">
              <a:spcBef>
                <a:spcPts val="600"/>
              </a:spcBef>
              <a:buFont typeface="Arial" panose="020B0604020202020204" pitchFamily="34" charset="0"/>
              <a:buChar char="•"/>
            </a:pPr>
            <a:r>
              <a:rPr lang="en-US" sz="1100" b="1"/>
              <a:t>Continuum of innovation</a:t>
            </a:r>
            <a:r>
              <a:rPr lang="en-US" sz="1100"/>
              <a:t>: Together, the spearheads cover the entire care pathway — from prevention and diagnostics to daily professional tools and data infrastructure — illustrating how AI adds value at every level of the Finnish system</a:t>
            </a:r>
          </a:p>
        </p:txBody>
      </p:sp>
      <p:sp>
        <p:nvSpPr>
          <p:cNvPr id="32" name="Hexagon 33">
            <a:extLst>
              <a:ext uri="{FF2B5EF4-FFF2-40B4-BE49-F238E27FC236}">
                <a16:creationId xmlns:a16="http://schemas.microsoft.com/office/drawing/2014/main" id="{D9DD5A2C-BE68-3151-0062-8224614EB2DD}"/>
              </a:ext>
            </a:extLst>
          </p:cNvPr>
          <p:cNvSpPr/>
          <p:nvPr/>
        </p:nvSpPr>
        <p:spPr>
          <a:xfrm>
            <a:off x="5348658" y="1233843"/>
            <a:ext cx="1395899" cy="1232958"/>
          </a:xfrm>
          <a:prstGeom prst="hexagon">
            <a:avLst/>
          </a:prstGeom>
          <a:solidFill>
            <a:schemeClr val="accent6"/>
          </a:solidFill>
          <a:ln w="22225" cap="rnd" cmpd="sng" algn="ctr">
            <a:noFill/>
            <a:prstDash val="solid"/>
          </a:ln>
          <a:effectLst/>
        </p:spPr>
        <p:txBody>
          <a:bodyPr lIns="0" tIns="27000" rIns="0" bIns="27000" rtlCol="0" anchor="ctr"/>
          <a:lstStyle/>
          <a:p>
            <a:pPr algn="ctr" defTabSz="685800">
              <a:defRPr/>
            </a:pPr>
            <a:r>
              <a:rPr lang="en-GB" sz="1000" b="1" kern="0" noProof="0">
                <a:solidFill>
                  <a:schemeClr val="bg1"/>
                </a:solidFill>
              </a:rPr>
              <a:t>1. Prevention and Customer </a:t>
            </a:r>
            <a:r>
              <a:rPr lang="en-GB" sz="1000" b="1" kern="0">
                <a:solidFill>
                  <a:schemeClr val="bg1"/>
                </a:solidFill>
              </a:rPr>
              <a:t>C</a:t>
            </a:r>
            <a:r>
              <a:rPr lang="en-GB" sz="1000" b="1" kern="0" noProof="0" err="1">
                <a:solidFill>
                  <a:schemeClr val="bg1"/>
                </a:solidFill>
              </a:rPr>
              <a:t>oaching</a:t>
            </a:r>
            <a:endParaRPr lang="en-GB" sz="1000" b="1" kern="0" noProof="0">
              <a:solidFill>
                <a:schemeClr val="bg1"/>
              </a:solidFill>
            </a:endParaRPr>
          </a:p>
        </p:txBody>
      </p:sp>
      <p:sp>
        <p:nvSpPr>
          <p:cNvPr id="4" name="Hexagon 33">
            <a:extLst>
              <a:ext uri="{FF2B5EF4-FFF2-40B4-BE49-F238E27FC236}">
                <a16:creationId xmlns:a16="http://schemas.microsoft.com/office/drawing/2014/main" id="{D609B393-F3DB-9027-3C27-B24932906EDE}"/>
              </a:ext>
            </a:extLst>
          </p:cNvPr>
          <p:cNvSpPr/>
          <p:nvPr/>
        </p:nvSpPr>
        <p:spPr>
          <a:xfrm>
            <a:off x="6969917" y="1233843"/>
            <a:ext cx="1395899" cy="1232958"/>
          </a:xfrm>
          <a:prstGeom prst="hexagon">
            <a:avLst/>
          </a:prstGeom>
          <a:solidFill>
            <a:schemeClr val="accent6"/>
          </a:solidFill>
          <a:ln w="22225" cap="rnd" cmpd="sng" algn="ctr">
            <a:noFill/>
            <a:prstDash val="solid"/>
          </a:ln>
          <a:effectLst/>
        </p:spPr>
        <p:txBody>
          <a:bodyPr lIns="0" tIns="27000" rIns="0" bIns="27000" rtlCol="0" anchor="ctr"/>
          <a:lstStyle/>
          <a:p>
            <a:pPr algn="ctr" defTabSz="685800">
              <a:defRPr/>
            </a:pPr>
            <a:r>
              <a:rPr lang="en-GB" sz="1000" b="1" kern="0" noProof="0">
                <a:solidFill>
                  <a:schemeClr val="bg1"/>
                </a:solidFill>
              </a:rPr>
              <a:t>2. Facilitating Interaction </a:t>
            </a:r>
            <a:r>
              <a:rPr lang="en-GB" sz="1000" b="1" kern="0">
                <a:solidFill>
                  <a:schemeClr val="bg1"/>
                </a:solidFill>
              </a:rPr>
              <a:t>B</a:t>
            </a:r>
            <a:r>
              <a:rPr lang="en-GB" sz="1000" b="1" kern="0" noProof="0" err="1">
                <a:solidFill>
                  <a:schemeClr val="bg1"/>
                </a:solidFill>
              </a:rPr>
              <a:t>etween</a:t>
            </a:r>
            <a:r>
              <a:rPr lang="en-GB" sz="1000" b="1" kern="0" noProof="0">
                <a:solidFill>
                  <a:schemeClr val="bg1"/>
                </a:solidFill>
              </a:rPr>
              <a:t> Professional and Customer</a:t>
            </a:r>
          </a:p>
        </p:txBody>
      </p:sp>
      <p:sp>
        <p:nvSpPr>
          <p:cNvPr id="5" name="Hexagon 33">
            <a:extLst>
              <a:ext uri="{FF2B5EF4-FFF2-40B4-BE49-F238E27FC236}">
                <a16:creationId xmlns:a16="http://schemas.microsoft.com/office/drawing/2014/main" id="{97846CDC-03BF-4C6B-3B3F-154E1D05940D}"/>
              </a:ext>
            </a:extLst>
          </p:cNvPr>
          <p:cNvSpPr/>
          <p:nvPr/>
        </p:nvSpPr>
        <p:spPr>
          <a:xfrm>
            <a:off x="5348658" y="2783060"/>
            <a:ext cx="1395899" cy="1232958"/>
          </a:xfrm>
          <a:prstGeom prst="hexagon">
            <a:avLst/>
          </a:prstGeom>
          <a:solidFill>
            <a:schemeClr val="accent6"/>
          </a:solidFill>
          <a:ln w="22225" cap="rnd" cmpd="sng" algn="ctr">
            <a:noFill/>
            <a:prstDash val="solid"/>
          </a:ln>
          <a:effectLst/>
        </p:spPr>
        <p:txBody>
          <a:bodyPr lIns="0" tIns="27000" rIns="0" bIns="27000" rtlCol="0" anchor="ctr"/>
          <a:lstStyle/>
          <a:p>
            <a:pPr algn="ctr" defTabSz="685800">
              <a:defRPr/>
            </a:pPr>
            <a:r>
              <a:rPr lang="en-GB" sz="1000" b="1" kern="0" noProof="0">
                <a:solidFill>
                  <a:schemeClr val="bg1"/>
                </a:solidFill>
              </a:rPr>
              <a:t>3. Diagnostics and Clinical Decision Support</a:t>
            </a:r>
          </a:p>
        </p:txBody>
      </p:sp>
      <p:sp>
        <p:nvSpPr>
          <p:cNvPr id="6" name="Hexagon 33">
            <a:extLst>
              <a:ext uri="{FF2B5EF4-FFF2-40B4-BE49-F238E27FC236}">
                <a16:creationId xmlns:a16="http://schemas.microsoft.com/office/drawing/2014/main" id="{F356EB84-85C5-17D2-E967-86DAC6D9B3E2}"/>
              </a:ext>
            </a:extLst>
          </p:cNvPr>
          <p:cNvSpPr/>
          <p:nvPr/>
        </p:nvSpPr>
        <p:spPr>
          <a:xfrm>
            <a:off x="7013758" y="2783060"/>
            <a:ext cx="1395899" cy="1232958"/>
          </a:xfrm>
          <a:prstGeom prst="hexagon">
            <a:avLst/>
          </a:prstGeom>
          <a:solidFill>
            <a:schemeClr val="accent6"/>
          </a:solidFill>
          <a:ln w="22225" cap="rnd" cmpd="sng" algn="ctr">
            <a:noFill/>
            <a:prstDash val="solid"/>
          </a:ln>
          <a:effectLst/>
        </p:spPr>
        <p:txBody>
          <a:bodyPr lIns="0" tIns="27000" rIns="0" bIns="27000" rtlCol="0" anchor="ctr"/>
          <a:lstStyle/>
          <a:p>
            <a:pPr algn="ctr" defTabSz="685800">
              <a:defRPr/>
            </a:pPr>
            <a:r>
              <a:rPr lang="en-GB" sz="1000" b="1" kern="0" noProof="0">
                <a:solidFill>
                  <a:schemeClr val="bg1"/>
                </a:solidFill>
              </a:rPr>
              <a:t>4. Service Flow and Guidance</a:t>
            </a:r>
          </a:p>
        </p:txBody>
      </p:sp>
    </p:spTree>
    <p:extLst>
      <p:ext uri="{BB962C8B-B14F-4D97-AF65-F5344CB8AC3E}">
        <p14:creationId xmlns:p14="http://schemas.microsoft.com/office/powerpoint/2010/main" val="343265181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1C709-8330-E78F-93FC-1A8853AA556A}"/>
              </a:ext>
            </a:extLst>
          </p:cNvPr>
          <p:cNvSpPr>
            <a:spLocks noGrp="1"/>
          </p:cNvSpPr>
          <p:nvPr>
            <p:ph type="title"/>
          </p:nvPr>
        </p:nvSpPr>
        <p:spPr/>
        <p:txBody>
          <a:bodyPr/>
          <a:lstStyle/>
          <a:p>
            <a:r>
              <a:rPr lang="en-US" dirty="0"/>
              <a:t>Collaboration as the engine</a:t>
            </a:r>
          </a:p>
        </p:txBody>
      </p:sp>
      <p:graphicFrame>
        <p:nvGraphicFramePr>
          <p:cNvPr id="4" name="Content Placeholder 3">
            <a:extLst>
              <a:ext uri="{FF2B5EF4-FFF2-40B4-BE49-F238E27FC236}">
                <a16:creationId xmlns:a16="http://schemas.microsoft.com/office/drawing/2014/main" id="{839DF643-C156-1F57-5A5D-326FF95B6395}"/>
              </a:ext>
            </a:extLst>
          </p:cNvPr>
          <p:cNvGraphicFramePr>
            <a:graphicFrameLocks noGrp="1"/>
          </p:cNvGraphicFramePr>
          <p:nvPr>
            <p:ph idx="1"/>
            <p:extLst>
              <p:ext uri="{D42A27DB-BD31-4B8C-83A1-F6EECF244321}">
                <p14:modId xmlns:p14="http://schemas.microsoft.com/office/powerpoint/2010/main" val="18357041"/>
              </p:ext>
            </p:extLst>
          </p:nvPr>
        </p:nvGraphicFramePr>
        <p:xfrm>
          <a:off x="475356" y="1282565"/>
          <a:ext cx="4650376" cy="3376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4E3A262-25B5-3086-A040-0C8580036AD7}"/>
              </a:ext>
            </a:extLst>
          </p:cNvPr>
          <p:cNvSpPr txBox="1"/>
          <p:nvPr/>
        </p:nvSpPr>
        <p:spPr>
          <a:xfrm>
            <a:off x="5444455" y="1282565"/>
            <a:ext cx="3573710" cy="2873470"/>
          </a:xfrm>
          <a:prstGeom prst="rect">
            <a:avLst/>
          </a:prstGeom>
          <a:noFill/>
        </p:spPr>
        <p:txBody>
          <a:bodyPr wrap="square" lIns="36000" tIns="36000" rIns="36000" bIns="36000" rtlCol="0">
            <a:spAutoFit/>
          </a:bodyPr>
          <a:lstStyle/>
          <a:p>
            <a:r>
              <a:rPr lang="en-US" sz="1400"/>
              <a:t>Finland’s AI success in health and social care is driven by this four-sector collaboration model.</a:t>
            </a:r>
          </a:p>
          <a:p>
            <a:endParaRPr lang="en-US" sz="1400"/>
          </a:p>
          <a:p>
            <a:r>
              <a:rPr lang="en-US" sz="1400"/>
              <a:t>The public sector ensures ethical governance and funding; the private sector turns ideas into scalable innovations;</a:t>
            </a:r>
          </a:p>
          <a:p>
            <a:r>
              <a:rPr lang="en-US" sz="1400"/>
              <a:t>research and academia validate impact and build competence; and the third sector keeps people’s voices and values at the center.</a:t>
            </a:r>
          </a:p>
          <a:p>
            <a:endParaRPr lang="en-US" sz="1400"/>
          </a:p>
          <a:p>
            <a:r>
              <a:rPr lang="en-US" sz="1400"/>
              <a:t>Together, these four actors make AI not just technologically advanced, but socially sustainable and internationally credible.</a:t>
            </a:r>
          </a:p>
        </p:txBody>
      </p:sp>
    </p:spTree>
    <p:extLst>
      <p:ext uri="{BB962C8B-B14F-4D97-AF65-F5344CB8AC3E}">
        <p14:creationId xmlns:p14="http://schemas.microsoft.com/office/powerpoint/2010/main" val="265759384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07252F92-5BC0-A89E-6CF9-D6F84FF3C407}"/>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80DDCFA-DD97-8B37-3896-63F87C9A2B6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think-cell data - do not delete" hidden="1">
                        <a:extLst>
                          <a:ext uri="{FF2B5EF4-FFF2-40B4-BE49-F238E27FC236}">
                            <a16:creationId xmlns:a16="http://schemas.microsoft.com/office/drawing/2014/main" id="{380DDCFA-DD97-8B37-3896-63F87C9A2B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7A38180E-99CE-6A59-3A5A-60135E89C661}"/>
              </a:ext>
            </a:extLst>
          </p:cNvPr>
          <p:cNvSpPr txBox="1">
            <a:spLocks/>
          </p:cNvSpPr>
          <p:nvPr/>
        </p:nvSpPr>
        <p:spPr>
          <a:xfrm>
            <a:off x="1397000" y="394736"/>
            <a:ext cx="4123268" cy="86342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b="1" i="0" u="none" strike="noStrike" kern="1200" cap="none" spc="0" normalizeH="0" baseline="0" noProof="0">
                <a:ln>
                  <a:noFill/>
                </a:ln>
                <a:solidFill>
                  <a:srgbClr val="002EA2"/>
                </a:solidFill>
                <a:effectLst/>
                <a:uLnTx/>
                <a:uFillTx/>
                <a:latin typeface="Finlandica"/>
                <a:ea typeface="+mj-ea"/>
                <a:cs typeface="+mj-cs"/>
              </a:rPr>
              <a:t>1. Prevention and coaching</a:t>
            </a:r>
          </a:p>
        </p:txBody>
      </p:sp>
      <p:pic>
        <p:nvPicPr>
          <p:cNvPr id="18" name="Picture 17" descr="A person in a white coat using a computer&#10;&#10;AI-generated content may be incorrect.">
            <a:extLst>
              <a:ext uri="{FF2B5EF4-FFF2-40B4-BE49-F238E27FC236}">
                <a16:creationId xmlns:a16="http://schemas.microsoft.com/office/drawing/2014/main" id="{37940354-0369-2D70-3F68-38D01EEE8D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8854" y="136203"/>
            <a:ext cx="1016005" cy="1286624"/>
          </a:xfrm>
          <a:prstGeom prst="rect">
            <a:avLst/>
          </a:prstGeom>
        </p:spPr>
      </p:pic>
      <p:graphicFrame>
        <p:nvGraphicFramePr>
          <p:cNvPr id="31" name="Table 30">
            <a:extLst>
              <a:ext uri="{FF2B5EF4-FFF2-40B4-BE49-F238E27FC236}">
                <a16:creationId xmlns:a16="http://schemas.microsoft.com/office/drawing/2014/main" id="{40D90F7F-8D26-9394-573D-94C7A469F963}"/>
              </a:ext>
            </a:extLst>
          </p:cNvPr>
          <p:cNvGraphicFramePr>
            <a:graphicFrameLocks noGrp="1"/>
          </p:cNvGraphicFramePr>
          <p:nvPr>
            <p:extLst>
              <p:ext uri="{D42A27DB-BD31-4B8C-83A1-F6EECF244321}">
                <p14:modId xmlns:p14="http://schemas.microsoft.com/office/powerpoint/2010/main" val="1267414242"/>
              </p:ext>
            </p:extLst>
          </p:nvPr>
        </p:nvGraphicFramePr>
        <p:xfrm>
          <a:off x="473964" y="2028211"/>
          <a:ext cx="8196071" cy="2692081"/>
        </p:xfrm>
        <a:graphic>
          <a:graphicData uri="http://schemas.openxmlformats.org/drawingml/2006/table">
            <a:tbl>
              <a:tblPr firstRow="1" bandRow="1">
                <a:tableStyleId>{5C22544A-7EE6-4342-B048-85BDC9FD1C3A}</a:tableStyleId>
              </a:tblPr>
              <a:tblGrid>
                <a:gridCol w="1317041">
                  <a:extLst>
                    <a:ext uri="{9D8B030D-6E8A-4147-A177-3AD203B41FA5}">
                      <a16:colId xmlns:a16="http://schemas.microsoft.com/office/drawing/2014/main" val="3848093551"/>
                    </a:ext>
                  </a:extLst>
                </a:gridCol>
                <a:gridCol w="1403604">
                  <a:extLst>
                    <a:ext uri="{9D8B030D-6E8A-4147-A177-3AD203B41FA5}">
                      <a16:colId xmlns:a16="http://schemas.microsoft.com/office/drawing/2014/main" val="2387853899"/>
                    </a:ext>
                  </a:extLst>
                </a:gridCol>
                <a:gridCol w="2918324">
                  <a:extLst>
                    <a:ext uri="{9D8B030D-6E8A-4147-A177-3AD203B41FA5}">
                      <a16:colId xmlns:a16="http://schemas.microsoft.com/office/drawing/2014/main" val="3751823771"/>
                    </a:ext>
                  </a:extLst>
                </a:gridCol>
                <a:gridCol w="917888">
                  <a:extLst>
                    <a:ext uri="{9D8B030D-6E8A-4147-A177-3AD203B41FA5}">
                      <a16:colId xmlns:a16="http://schemas.microsoft.com/office/drawing/2014/main" val="3866292845"/>
                    </a:ext>
                  </a:extLst>
                </a:gridCol>
                <a:gridCol w="1639214">
                  <a:extLst>
                    <a:ext uri="{9D8B030D-6E8A-4147-A177-3AD203B41FA5}">
                      <a16:colId xmlns:a16="http://schemas.microsoft.com/office/drawing/2014/main" val="2793884963"/>
                    </a:ext>
                  </a:extLst>
                </a:gridCol>
              </a:tblGrid>
              <a:tr h="224849">
                <a:tc>
                  <a:txBody>
                    <a:bodyPr/>
                    <a:lstStyle/>
                    <a:p>
                      <a:pPr>
                        <a:buNone/>
                      </a:pPr>
                      <a:r>
                        <a:rPr lang="en-US" sz="1000" b="1"/>
                        <a:t>Sub-category</a:t>
                      </a:r>
                      <a:endParaRPr lang="en-US" sz="1000"/>
                    </a:p>
                  </a:txBody>
                  <a:tcPr anchor="ctr"/>
                </a:tc>
                <a:tc>
                  <a:txBody>
                    <a:bodyPr/>
                    <a:lstStyle/>
                    <a:p>
                      <a:pPr>
                        <a:buNone/>
                      </a:pPr>
                      <a:r>
                        <a:rPr lang="en-US" sz="1000" b="1"/>
                        <a:t>Core idea / problem solved</a:t>
                      </a:r>
                      <a:endParaRPr lang="en-US" sz="1000"/>
                    </a:p>
                  </a:txBody>
                  <a:tcPr anchor="ctr"/>
                </a:tc>
                <a:tc>
                  <a:txBody>
                    <a:bodyPr/>
                    <a:lstStyle/>
                    <a:p>
                      <a:pPr>
                        <a:buNone/>
                      </a:pPr>
                      <a:r>
                        <a:rPr lang="en-US" sz="1000" b="1"/>
                        <a:t>Examples / pilots / organizations</a:t>
                      </a:r>
                      <a:endParaRPr lang="en-US" sz="1000"/>
                    </a:p>
                  </a:txBody>
                  <a:tcPr anchor="ctr"/>
                </a:tc>
                <a:tc>
                  <a:txBody>
                    <a:bodyPr/>
                    <a:lstStyle/>
                    <a:p>
                      <a:pPr>
                        <a:buNone/>
                      </a:pPr>
                      <a:r>
                        <a:rPr lang="en-US" sz="1000"/>
                        <a:t>Collaboration</a:t>
                      </a:r>
                    </a:p>
                  </a:txBody>
                  <a:tcPr anchor="ctr"/>
                </a:tc>
                <a:tc>
                  <a:txBody>
                    <a:bodyPr/>
                    <a:lstStyle/>
                    <a:p>
                      <a:pPr>
                        <a:buNone/>
                      </a:pPr>
                      <a:r>
                        <a:rPr lang="en-US" sz="1000" b="1"/>
                        <a:t>Impact / outcome</a:t>
                      </a:r>
                      <a:endParaRPr lang="en-US" sz="1000"/>
                    </a:p>
                  </a:txBody>
                  <a:tcPr anchor="ctr"/>
                </a:tc>
                <a:extLst>
                  <a:ext uri="{0D108BD9-81ED-4DB2-BD59-A6C34878D82A}">
                    <a16:rowId xmlns:a16="http://schemas.microsoft.com/office/drawing/2014/main" val="4177678289"/>
                  </a:ext>
                </a:extLst>
              </a:tr>
              <a:tr h="437509">
                <a:tc>
                  <a:txBody>
                    <a:bodyPr/>
                    <a:lstStyle/>
                    <a:p>
                      <a:pPr>
                        <a:buNone/>
                      </a:pPr>
                      <a:r>
                        <a:rPr lang="en-US" sz="1000" b="1"/>
                        <a:t>1.1 Predictive analytics for functional ability changes</a:t>
                      </a:r>
                      <a:endParaRPr lang="en-US" sz="1000"/>
                    </a:p>
                  </a:txBody>
                  <a:tcPr anchor="ctr"/>
                </a:tc>
                <a:tc>
                  <a:txBody>
                    <a:bodyPr/>
                    <a:lstStyle/>
                    <a:p>
                      <a:pPr>
                        <a:buNone/>
                      </a:pPr>
                      <a:r>
                        <a:rPr lang="en-US" sz="1000"/>
                        <a:t>Fragmented data makes it hard to anticipate decline in functional capacity</a:t>
                      </a:r>
                    </a:p>
                  </a:txBody>
                  <a:tcPr anchor="ctr"/>
                </a:tc>
                <a:tc>
                  <a:txBody>
                    <a:bodyPr/>
                    <a:lstStyle/>
                    <a:p>
                      <a:pPr>
                        <a:buNone/>
                      </a:pPr>
                      <a:r>
                        <a:rPr lang="en-US" sz="1000"/>
                        <a:t>AI models built on Finland’s national health data infrastructure (RAI/ICF), developed by public health agencies and technology partners to predict service needs before crisis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 💼 🎓</a:t>
                      </a:r>
                    </a:p>
                  </a:txBody>
                  <a:tcPr anchor="ctr"/>
                </a:tc>
                <a:tc>
                  <a:txBody>
                    <a:bodyPr/>
                    <a:lstStyle/>
                    <a:p>
                      <a:pPr>
                        <a:buNone/>
                      </a:pPr>
                      <a:r>
                        <a:rPr lang="en-US" sz="1000"/>
                        <a:t>Enables earlier interventions and resource targeting; supports citizens living at home 3–4 years longer</a:t>
                      </a:r>
                    </a:p>
                  </a:txBody>
                  <a:tcPr anchor="ctr"/>
                </a:tc>
                <a:extLst>
                  <a:ext uri="{0D108BD9-81ED-4DB2-BD59-A6C34878D82A}">
                    <a16:rowId xmlns:a16="http://schemas.microsoft.com/office/drawing/2014/main" val="2180427537"/>
                  </a:ext>
                </a:extLst>
              </a:tr>
              <a:tr h="414649">
                <a:tc>
                  <a:txBody>
                    <a:bodyPr/>
                    <a:lstStyle/>
                    <a:p>
                      <a:pPr>
                        <a:buNone/>
                      </a:pPr>
                      <a:r>
                        <a:rPr lang="en-US" sz="1000" b="1"/>
                        <a:t>1.2 AgeTech – independent living and elderly care</a:t>
                      </a:r>
                      <a:endParaRPr lang="en-US" sz="1000"/>
                    </a:p>
                  </a:txBody>
                  <a:tcPr anchor="ctr"/>
                </a:tc>
                <a:tc>
                  <a:txBody>
                    <a:bodyPr/>
                    <a:lstStyle/>
                    <a:p>
                      <a:pPr>
                        <a:buNone/>
                      </a:pPr>
                      <a:r>
                        <a:rPr lang="en-US" sz="1000"/>
                        <a:t>Growing elderly population and care-staff shortage</a:t>
                      </a:r>
                    </a:p>
                  </a:txBody>
                  <a:tcPr anchor="ctr"/>
                </a:tc>
                <a:tc>
                  <a:txBody>
                    <a:bodyPr/>
                    <a:lstStyle/>
                    <a:p>
                      <a:pPr>
                        <a:buNone/>
                      </a:pPr>
                      <a:r>
                        <a:rPr lang="en-US" sz="1000"/>
                        <a:t>Scalable digital homecare tools such as automated medication dispensing, fall sensors and AI-supported remote visits — developed jointly by Nordic care providers and software companies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 💼 🤝 🎓</a:t>
                      </a:r>
                    </a:p>
                  </a:txBody>
                  <a:tcPr anchor="ctr"/>
                </a:tc>
                <a:tc>
                  <a:txBody>
                    <a:bodyPr/>
                    <a:lstStyle/>
                    <a:p>
                      <a:pPr>
                        <a:buNone/>
                      </a:pPr>
                      <a:r>
                        <a:rPr lang="en-US" sz="1000"/>
                        <a:t>30–50 % reduction in documentation time; improved safety and medication adherence</a:t>
                      </a:r>
                    </a:p>
                  </a:txBody>
                  <a:tcPr anchor="ctr"/>
                </a:tc>
                <a:extLst>
                  <a:ext uri="{0D108BD9-81ED-4DB2-BD59-A6C34878D82A}">
                    <a16:rowId xmlns:a16="http://schemas.microsoft.com/office/drawing/2014/main" val="794773425"/>
                  </a:ext>
                </a:extLst>
              </a:tr>
              <a:tr h="741361">
                <a:tc>
                  <a:txBody>
                    <a:bodyPr/>
                    <a:lstStyle/>
                    <a:p>
                      <a:pPr>
                        <a:buNone/>
                      </a:pPr>
                      <a:r>
                        <a:rPr lang="en-US" sz="1000" b="1"/>
                        <a:t>1.3 Wellbeing data &amp; predictions</a:t>
                      </a:r>
                      <a:endParaRPr lang="en-US" sz="1000"/>
                    </a:p>
                  </a:txBody>
                  <a:tcPr anchor="ctr"/>
                </a:tc>
                <a:tc>
                  <a:txBody>
                    <a:bodyPr/>
                    <a:lstStyle/>
                    <a:p>
                      <a:pPr>
                        <a:buNone/>
                      </a:pPr>
                      <a:r>
                        <a:rPr lang="en-US" sz="1000"/>
                        <a:t>Lack of unified analytics for preventive work</a:t>
                      </a:r>
                    </a:p>
                  </a:txBody>
                  <a:tcPr anchor="ctr"/>
                </a:tc>
                <a:tc>
                  <a:txBody>
                    <a:bodyPr/>
                    <a:lstStyle/>
                    <a:p>
                      <a:pPr>
                        <a:buNone/>
                      </a:pPr>
                      <a:r>
                        <a:rPr lang="en-US" sz="1000"/>
                        <a:t>Regional predictive analytics platforms combining healthcare, social and demographic data into shared dashboards for policymakers and providers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 🎓 💼</a:t>
                      </a:r>
                    </a:p>
                  </a:txBody>
                  <a:tcPr anchor="ctr"/>
                </a:tc>
                <a:tc>
                  <a:txBody>
                    <a:bodyPr/>
                    <a:lstStyle/>
                    <a:p>
                      <a:pPr>
                        <a:buNone/>
                      </a:pPr>
                      <a:r>
                        <a:rPr lang="en-US" sz="1000" dirty="0"/>
                        <a:t>Enables population-level forecasting of service demand; supports equal resource allocation</a:t>
                      </a:r>
                    </a:p>
                  </a:txBody>
                  <a:tcPr anchor="ctr"/>
                </a:tc>
                <a:extLst>
                  <a:ext uri="{0D108BD9-81ED-4DB2-BD59-A6C34878D82A}">
                    <a16:rowId xmlns:a16="http://schemas.microsoft.com/office/drawing/2014/main" val="2712054183"/>
                  </a:ext>
                </a:extLst>
              </a:tr>
            </a:tbl>
          </a:graphicData>
        </a:graphic>
      </p:graphicFrame>
      <p:sp>
        <p:nvSpPr>
          <p:cNvPr id="36" name="TextBox 35">
            <a:extLst>
              <a:ext uri="{FF2B5EF4-FFF2-40B4-BE49-F238E27FC236}">
                <a16:creationId xmlns:a16="http://schemas.microsoft.com/office/drawing/2014/main" id="{E371886C-B324-CF96-7164-3654AEDD2965}"/>
              </a:ext>
            </a:extLst>
          </p:cNvPr>
          <p:cNvSpPr txBox="1"/>
          <p:nvPr/>
        </p:nvSpPr>
        <p:spPr>
          <a:xfrm>
            <a:off x="473964" y="1422827"/>
            <a:ext cx="8196072" cy="626701"/>
          </a:xfrm>
          <a:prstGeom prst="rect">
            <a:avLst/>
          </a:prstGeom>
          <a:noFill/>
        </p:spPr>
        <p:txBody>
          <a:bodyPr wrap="square" lIns="36000" tIns="36000" rIns="36000" bIns="36000" rtlCol="0">
            <a:spAutoFit/>
          </a:bodyPr>
          <a:lstStyle/>
          <a:p>
            <a:r>
              <a:rPr lang="en-US" sz="1200" i="1"/>
              <a:t>In Finland, prevention begins with data. AI models built on national RAI and ICF datasets predict changes in citizens’ functional ability long before service needs escalate. This proactive approach helps people live at home longer while guiding resources where they create the greatest impact.</a:t>
            </a:r>
          </a:p>
        </p:txBody>
      </p:sp>
    </p:spTree>
    <p:extLst>
      <p:ext uri="{BB962C8B-B14F-4D97-AF65-F5344CB8AC3E}">
        <p14:creationId xmlns:p14="http://schemas.microsoft.com/office/powerpoint/2010/main" val="385720944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0A3F2F-C8D9-27EF-26B3-C79C6685B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56F7C-608D-FE63-5E2B-5AC04A75B578}"/>
              </a:ext>
            </a:extLst>
          </p:cNvPr>
          <p:cNvSpPr>
            <a:spLocks noGrp="1"/>
          </p:cNvSpPr>
          <p:nvPr>
            <p:ph type="title"/>
          </p:nvPr>
        </p:nvSpPr>
        <p:spPr/>
        <p:txBody>
          <a:bodyPr/>
          <a:lstStyle/>
          <a:p>
            <a:r>
              <a:rPr lang="en-GB">
                <a:solidFill>
                  <a:srgbClr val="002EA2"/>
                </a:solidFill>
              </a:rPr>
              <a:t>1.1 Predictive analytics for functional ability changes</a:t>
            </a:r>
            <a:endParaRPr lang="en-US"/>
          </a:p>
        </p:txBody>
      </p:sp>
      <p:graphicFrame>
        <p:nvGraphicFramePr>
          <p:cNvPr id="5" name="Content Placeholder 4">
            <a:extLst>
              <a:ext uri="{FF2B5EF4-FFF2-40B4-BE49-F238E27FC236}">
                <a16:creationId xmlns:a16="http://schemas.microsoft.com/office/drawing/2014/main" id="{D5552C10-3F27-9A11-3F1F-D4B854898DA4}"/>
              </a:ext>
            </a:extLst>
          </p:cNvPr>
          <p:cNvGraphicFramePr>
            <a:graphicFrameLocks noGrp="1"/>
          </p:cNvGraphicFramePr>
          <p:nvPr>
            <p:ph idx="1"/>
            <p:extLst>
              <p:ext uri="{D42A27DB-BD31-4B8C-83A1-F6EECF244321}">
                <p14:modId xmlns:p14="http://schemas.microsoft.com/office/powerpoint/2010/main" val="187089036"/>
              </p:ext>
            </p:extLst>
          </p:nvPr>
        </p:nvGraphicFramePr>
        <p:xfrm>
          <a:off x="631372" y="1575227"/>
          <a:ext cx="4669971" cy="2536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D948F746-7397-7E39-DDF3-E7A627903D10}"/>
              </a:ext>
            </a:extLst>
          </p:cNvPr>
          <p:cNvSpPr txBox="1"/>
          <p:nvPr/>
        </p:nvSpPr>
        <p:spPr>
          <a:xfrm>
            <a:off x="5718228" y="4021152"/>
            <a:ext cx="3103043" cy="688256"/>
          </a:xfrm>
          <a:prstGeom prst="rect">
            <a:avLst/>
          </a:prstGeom>
          <a:noFill/>
        </p:spPr>
        <p:txBody>
          <a:bodyPr wrap="square" lIns="36000" tIns="36000" rIns="36000" bIns="36000" rtlCol="0">
            <a:spAutoFit/>
          </a:bodyPr>
          <a:lstStyle/>
          <a:p>
            <a:r>
              <a:rPr lang="en-US" sz="2000" b="1"/>
              <a:t>AI turns national data into foresight for better care</a:t>
            </a:r>
            <a:endParaRPr lang="en-US" sz="2000"/>
          </a:p>
        </p:txBody>
      </p:sp>
      <p:pic>
        <p:nvPicPr>
          <p:cNvPr id="10" name="Picture 9">
            <a:extLst>
              <a:ext uri="{FF2B5EF4-FFF2-40B4-BE49-F238E27FC236}">
                <a16:creationId xmlns:a16="http://schemas.microsoft.com/office/drawing/2014/main" id="{006CFA3A-FA34-6D2F-981D-CD2140F217E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58718" y="1575227"/>
            <a:ext cx="3330990" cy="2220660"/>
          </a:xfrm>
          <a:prstGeom prst="rect">
            <a:avLst/>
          </a:prstGeom>
        </p:spPr>
      </p:pic>
    </p:spTree>
    <p:extLst>
      <p:ext uri="{BB962C8B-B14F-4D97-AF65-F5344CB8AC3E}">
        <p14:creationId xmlns:p14="http://schemas.microsoft.com/office/powerpoint/2010/main" val="1109351552"/>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Suomi Finland">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DHFi kalvopohjat.pptx" id="{C54ADFAE-0E23-44ED-9C84-1EA57F2B6E2E}" vid="{328221C0-35B5-42A5-9A7C-090C2B709C1A}"/>
    </a:ext>
  </a:extLst>
</a:theme>
</file>

<file path=ppt/theme/theme2.xml><?xml version="1.0" encoding="utf-8"?>
<a:theme xmlns:a="http://schemas.openxmlformats.org/drawingml/2006/main" name="1_Suomi Finland Blanco">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DHFi kalvopohjat.pptx" id="{C54ADFAE-0E23-44ED-9C84-1EA57F2B6E2E}" vid="{1D702AF6-5013-45E1-A335-B44160F3B11F}"/>
    </a:ext>
  </a:extLst>
</a:theme>
</file>

<file path=ppt/theme/theme3.xml><?xml version="1.0" encoding="utf-8"?>
<a:theme xmlns:a="http://schemas.openxmlformats.org/drawingml/2006/main" name="Midnight">
  <a:themeElements>
    <a:clrScheme name="Charcoal by APW">
      <a:dk1>
        <a:sysClr val="windowText" lastClr="000000"/>
      </a:dk1>
      <a:lt1>
        <a:sysClr val="window" lastClr="FFFFFF"/>
      </a:lt1>
      <a:dk2>
        <a:srgbClr val="0E2841"/>
      </a:dk2>
      <a:lt2>
        <a:srgbClr val="E8E8E8"/>
      </a:lt2>
      <a:accent1>
        <a:srgbClr val="374151"/>
      </a:accent1>
      <a:accent2>
        <a:srgbClr val="6B7280"/>
      </a:accent2>
      <a:accent3>
        <a:srgbClr val="9CA3AF"/>
      </a:accent3>
      <a:accent4>
        <a:srgbClr val="F3F4F6"/>
      </a:accent4>
      <a:accent5>
        <a:srgbClr val="22D3EE"/>
      </a:accent5>
      <a:accent6>
        <a:srgbClr val="6E7889"/>
      </a:accent6>
      <a:hlink>
        <a:srgbClr val="467886"/>
      </a:hlink>
      <a:folHlink>
        <a:srgbClr val="96607D"/>
      </a:folHlink>
    </a:clrScheme>
    <a:fontScheme name="Custom 9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Suomi Finland">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DHFi kalvopohjat.pptx" id="{C54ADFAE-0E23-44ED-9C84-1EA57F2B6E2E}" vid="{328221C0-35B5-42A5-9A7C-090C2B709C1A}"/>
    </a:ext>
  </a:extLst>
</a:theme>
</file>

<file path=ppt/theme/theme5.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E359D908-D380-4C1C-9EEE-FCEDAE97ED77}">
  <we:reference id="WA200005566" version="3.0.0.3" store="en-US" storeType="omex"/>
  <we:alternateReferences>
    <we:reference id="WA200005566" version="3.0.0.3" store="en-US"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0A37C2A0-2FFB-42F0-89DD-6E1DD0E1FD6C}">
  <we:reference id="WA200005669" version="2.0.0.0" store="en-US" storeType="omex"/>
  <we:alternateReferences>
    <we:reference id="WA200005669"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B5B5B145BA4FBB4AA63EC48D7BE95FCB" ma:contentTypeVersion="11" ma:contentTypeDescription="Luo uusi asiakirja." ma:contentTypeScope="" ma:versionID="c66f82340d029571d9a8fd64f6e9154b">
  <xsd:schema xmlns:xsd="http://www.w3.org/2001/XMLSchema" xmlns:xs="http://www.w3.org/2001/XMLSchema" xmlns:p="http://schemas.microsoft.com/office/2006/metadata/properties" xmlns:ns2="1077b97f-5ed0-426d-ba8c-0b201d587e8c" xmlns:ns3="6f649217-820c-4630-927c-d7737bf8d18c" targetNamespace="http://schemas.microsoft.com/office/2006/metadata/properties" ma:root="true" ma:fieldsID="370b5399183274c4473b21193feb465d" ns2:_="" ns3:_="">
    <xsd:import namespace="1077b97f-5ed0-426d-ba8c-0b201d587e8c"/>
    <xsd:import namespace="6f649217-820c-4630-927c-d7737bf8d18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77b97f-5ed0-426d-ba8c-0b201d587e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Kuvien tunnisteet" ma:readOnly="false" ma:fieldId="{5cf76f15-5ced-4ddc-b409-7134ff3c332f}" ma:taxonomyMulti="true" ma:sspId="e39ef872-dd58-456a-b854-6872cda9cfb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649217-820c-4630-927c-d7737bf8d18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5da04b1-caf7-427f-b636-342006b5d74d}" ma:internalName="TaxCatchAll" ma:showField="CatchAllData" ma:web="6f649217-820c-4630-927c-d7737bf8d1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077b97f-5ed0-426d-ba8c-0b201d587e8c">
      <Terms xmlns="http://schemas.microsoft.com/office/infopath/2007/PartnerControls"/>
    </lcf76f155ced4ddcb4097134ff3c332f>
    <TaxCatchAll xmlns="6f649217-820c-4630-927c-d7737bf8d18c" xsi:nil="true"/>
  </documentManagement>
</p:properties>
</file>

<file path=customXml/itemProps1.xml><?xml version="1.0" encoding="utf-8"?>
<ds:datastoreItem xmlns:ds="http://schemas.openxmlformats.org/officeDocument/2006/customXml" ds:itemID="{3DD1A3C1-8652-4C94-9897-FF1F443A058D}">
  <ds:schemaRefs>
    <ds:schemaRef ds:uri="http://schemas.microsoft.com/sharepoint/v3/contenttype/forms"/>
  </ds:schemaRefs>
</ds:datastoreItem>
</file>

<file path=customXml/itemProps2.xml><?xml version="1.0" encoding="utf-8"?>
<ds:datastoreItem xmlns:ds="http://schemas.openxmlformats.org/officeDocument/2006/customXml" ds:itemID="{BFFCBA40-97C2-49E9-95AF-4079EA3E58E7}"/>
</file>

<file path=customXml/itemProps3.xml><?xml version="1.0" encoding="utf-8"?>
<ds:datastoreItem xmlns:ds="http://schemas.openxmlformats.org/officeDocument/2006/customXml" ds:itemID="{AFAFD5B9-332D-4181-B567-70D749A33FF5}">
  <ds:schemaRefs>
    <ds:schemaRef ds:uri="http://purl.org/dc/terms/"/>
    <ds:schemaRef ds:uri="http://schemas.microsoft.com/office/2006/metadata/properties"/>
    <ds:schemaRef ds:uri="http://schemas.microsoft.com/office/2006/documentManagement/types"/>
    <ds:schemaRef ds:uri="http://purl.org/dc/dcmitype/"/>
    <ds:schemaRef ds:uri="http://schemas.microsoft.com/office/infopath/2007/PartnerControls"/>
    <ds:schemaRef ds:uri="http://purl.org/dc/elements/1.1/"/>
    <ds:schemaRef ds:uri="556efa29-9a47-4155-bf6f-a6ec29ad3b01"/>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6a0c556b-81ca-4eff-8b8c-56db20e9c8dd}" enabled="1" method="Standard" siteId="{babc8466-9166-41e3-ba43-3b3ac103b2d5}" contentBits="2" removed="0"/>
</clbl:labelList>
</file>

<file path=docProps/app.xml><?xml version="1.0" encoding="utf-8"?>
<Properties xmlns="http://schemas.openxmlformats.org/officeDocument/2006/extended-properties" xmlns:vt="http://schemas.openxmlformats.org/officeDocument/2006/docPropsVTypes">
  <Template>DHFi kalvopohjat</Template>
  <TotalTime>10643</TotalTime>
  <Words>3185</Words>
  <Application>Microsoft Office PowerPoint</Application>
  <PresentationFormat>Näytössä katseltava esitys (16:9)</PresentationFormat>
  <Paragraphs>307</Paragraphs>
  <Slides>35</Slides>
  <Notes>10</Notes>
  <HiddenSlides>0</HiddenSlides>
  <MMClips>0</MMClips>
  <ScaleCrop>false</ScaleCrop>
  <HeadingPairs>
    <vt:vector size="8" baseType="variant">
      <vt:variant>
        <vt:lpstr>Käytetyt fontit</vt:lpstr>
      </vt:variant>
      <vt:variant>
        <vt:i4>3</vt:i4>
      </vt:variant>
      <vt:variant>
        <vt:lpstr>Teema</vt:lpstr>
      </vt:variant>
      <vt:variant>
        <vt:i4>4</vt:i4>
      </vt:variant>
      <vt:variant>
        <vt:lpstr>Upotetut OLE-palvelimet</vt:lpstr>
      </vt:variant>
      <vt:variant>
        <vt:i4>1</vt:i4>
      </vt:variant>
      <vt:variant>
        <vt:lpstr>Dian otsikot</vt:lpstr>
      </vt:variant>
      <vt:variant>
        <vt:i4>35</vt:i4>
      </vt:variant>
    </vt:vector>
  </HeadingPairs>
  <TitlesOfParts>
    <vt:vector size="43" baseType="lpstr">
      <vt:lpstr>Arial</vt:lpstr>
      <vt:lpstr>Calibri</vt:lpstr>
      <vt:lpstr>Finlandica</vt:lpstr>
      <vt:lpstr>1_Suomi Finland</vt:lpstr>
      <vt:lpstr>1_Suomi Finland Blanco</vt:lpstr>
      <vt:lpstr>Midnight</vt:lpstr>
      <vt:lpstr>2_Suomi Finland</vt:lpstr>
      <vt:lpstr>think-cell Slide</vt:lpstr>
      <vt:lpstr>AI in  healTHcare and social services</vt:lpstr>
      <vt:lpstr>AI in FINNISH social and healthcare</vt:lpstr>
      <vt:lpstr>National context and vision</vt:lpstr>
      <vt:lpstr>National vision of Finland’s social and health services AI ecosystem</vt:lpstr>
      <vt:lpstr>AI in healthcare and social services  Finnish applications in practice</vt:lpstr>
      <vt:lpstr>Why Finland’s AI flagship themes matter</vt:lpstr>
      <vt:lpstr>Collaboration as the engine</vt:lpstr>
      <vt:lpstr>PowerPoint-esitys</vt:lpstr>
      <vt:lpstr>1.1 Predictive analytics for functional ability changes</vt:lpstr>
      <vt:lpstr>1.2 AgeTech – Independent living and elderly care</vt:lpstr>
      <vt:lpstr>1.3 Wellbeing data &amp; predictions</vt:lpstr>
      <vt:lpstr>PowerPoint-esitys</vt:lpstr>
      <vt:lpstr>2.1 AI-Assisted documentation &amp; speech recognition</vt:lpstr>
      <vt:lpstr>2.2 Real-time translation &amp; language support</vt:lpstr>
      <vt:lpstr>2.3 Training &amp; competence development</vt:lpstr>
      <vt:lpstr>PowerPoint-esitys</vt:lpstr>
      <vt:lpstr>3.1 Imaging &amp; diagnostics</vt:lpstr>
      <vt:lpstr>3.2 Medication risk &amp; treatment response prediction</vt:lpstr>
      <vt:lpstr>3.3 Clinical decision and documentation support</vt:lpstr>
      <vt:lpstr>PowerPoint-esitys</vt:lpstr>
      <vt:lpstr>4.1 Process automation &amp; risk assessment</vt:lpstr>
      <vt:lpstr>4.2 Client guidance and pathway recommendation</vt:lpstr>
      <vt:lpstr>4.3 Ethical AI and trust frameworks</vt:lpstr>
      <vt:lpstr>PowerPoint-esitys</vt:lpstr>
      <vt:lpstr>5.1 Secondary use of health &amp; social data</vt:lpstr>
      <vt:lpstr>5.2 AI Act and Data Act compliance</vt:lpstr>
      <vt:lpstr>5.3 Cloud &amp; platform Infrastructure </vt:lpstr>
      <vt:lpstr>5.4 MDR readiness &amp; compliance</vt:lpstr>
      <vt:lpstr>AI Solutions in Finnish Wellbeing SERVICES Counties</vt:lpstr>
      <vt:lpstr>AI development in finnish wellbeing services counties</vt:lpstr>
      <vt:lpstr>Focusing AI development on wellbeing services counties: use case categories</vt:lpstr>
      <vt:lpstr>Research Excellence in Finnish Health AI</vt:lpstr>
      <vt:lpstr>Finnish universities &amp; research institutes in health and AI</vt:lpstr>
      <vt:lpstr>Key roles in Finland’s AI research landscape</vt:lpstr>
      <vt:lpstr>Thank you. </vt:lpstr>
    </vt:vector>
  </TitlesOfParts>
  <Manager/>
  <Company>University of Oulu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Veera Virta</dc:creator>
  <cp:keywords/>
  <dc:description/>
  <cp:lastModifiedBy>Reisko Satu</cp:lastModifiedBy>
  <cp:revision>3</cp:revision>
  <dcterms:created xsi:type="dcterms:W3CDTF">2025-05-20T11:58:20Z</dcterms:created>
  <dcterms:modified xsi:type="dcterms:W3CDTF">2026-02-04T10:04:29Z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0x010100B5B5B145BA4FBB4AA63EC48D7BE95FCB</vt:lpwstr>
  </property>
  <property fmtid="{D5CDD505-2E9C-101B-9397-08002B2CF9AE}" pid="3" name="Order">
    <vt:lpwstr>2600.00000000000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ClassificationContentMarkingFooterLocations">
    <vt:lpwstr>1_Suomi Finland:8\1_Suomi Finland Blanco:8</vt:lpwstr>
  </property>
  <property fmtid="{D5CDD505-2E9C-101B-9397-08002B2CF9AE}" pid="11" name="ClassificationContentMarkingFooterText">
    <vt:lpwstr>Confidential</vt:lpwstr>
  </property>
  <property fmtid="{D5CDD505-2E9C-101B-9397-08002B2CF9AE}" pid="12" name="MediaServiceImageTags">
    <vt:lpwstr/>
  </property>
</Properties>
</file>