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ags/tag5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notesSlides/notesSlide3.xml" ContentType="application/vnd.openxmlformats-officedocument.presentationml.notesSlide+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3" r:id="rId5"/>
    <p:sldMasterId id="2147483660" r:id="rId6"/>
    <p:sldMasterId id="2147483784" r:id="rId7"/>
  </p:sldMasterIdLst>
  <p:notesMasterIdLst>
    <p:notesMasterId r:id="rId27"/>
  </p:notesMasterIdLst>
  <p:handoutMasterIdLst>
    <p:handoutMasterId r:id="rId28"/>
  </p:handoutMasterIdLst>
  <p:sldIdLst>
    <p:sldId id="300" r:id="rId8"/>
    <p:sldId id="565" r:id="rId9"/>
    <p:sldId id="330" r:id="rId10"/>
    <p:sldId id="324" r:id="rId11"/>
    <p:sldId id="325" r:id="rId12"/>
    <p:sldId id="331" r:id="rId13"/>
    <p:sldId id="2147472833" r:id="rId14"/>
    <p:sldId id="2147472831" r:id="rId15"/>
    <p:sldId id="332" r:id="rId16"/>
    <p:sldId id="2147472829" r:id="rId17"/>
    <p:sldId id="2147472828" r:id="rId18"/>
    <p:sldId id="2147472834" r:id="rId19"/>
    <p:sldId id="334" r:id="rId20"/>
    <p:sldId id="335" r:id="rId21"/>
    <p:sldId id="317" r:id="rId22"/>
    <p:sldId id="2147472830" r:id="rId23"/>
    <p:sldId id="2147472835" r:id="rId24"/>
    <p:sldId id="333" r:id="rId25"/>
    <p:sldId id="320" r:id="rId2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293D35-8824-FDB7-B4DC-28E7D3CCE360}" name="Severi Huuki" initials="SH" userId="S::severi.huuki@nhg.fi::baf8e25a-d4d4-4aeb-b33a-728a16c325dd" providerId="AD"/>
  <p188:author id="{3ECE12D1-1CB5-4DC4-6123-46E9C9AB0150}" name="Jessica Liljegren" initials="JL" userId="S::jessica.liljegren@nhg.se::192c4585-6bcf-41f3-857f-417a61416f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002EA2"/>
    <a:srgbClr val="FFF7F0"/>
    <a:srgbClr val="263968"/>
    <a:srgbClr val="6E6168"/>
    <a:srgbClr val="0023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A8897-3479-4D01-A650-D00FC25C2C54}" v="6" dt="2025-11-03T13:26:38.02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814" autoAdjust="0"/>
  </p:normalViewPr>
  <p:slideViewPr>
    <p:cSldViewPr snapToGrid="0">
      <p:cViewPr varScale="1">
        <p:scale>
          <a:sx n="154" d="100"/>
          <a:sy n="154" d="100"/>
        </p:scale>
        <p:origin x="384" y="138"/>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tta Niemelä (LAB)" userId="efe39600-f01e-4cae-9936-5c46b75a1a74" providerId="ADAL" clId="{B38A8897-3479-4D01-A650-D00FC25C2C54}"/>
    <pc:docChg chg="undo redo custSel modSld">
      <pc:chgData name="Marketta Niemelä (LAB)" userId="efe39600-f01e-4cae-9936-5c46b75a1a74" providerId="ADAL" clId="{B38A8897-3479-4D01-A650-D00FC25C2C54}" dt="2025-11-03T13:28:45.201" v="115" actId="1076"/>
      <pc:docMkLst>
        <pc:docMk/>
      </pc:docMkLst>
      <pc:sldChg chg="modSp mod">
        <pc:chgData name="Marketta Niemelä (LAB)" userId="efe39600-f01e-4cae-9936-5c46b75a1a74" providerId="ADAL" clId="{B38A8897-3479-4D01-A650-D00FC25C2C54}" dt="2025-11-03T08:29:20.681" v="7" actId="14100"/>
        <pc:sldMkLst>
          <pc:docMk/>
          <pc:sldMk cId="2587496306" sldId="334"/>
        </pc:sldMkLst>
        <pc:spChg chg="mod">
          <ac:chgData name="Marketta Niemelä (LAB)" userId="efe39600-f01e-4cae-9936-5c46b75a1a74" providerId="ADAL" clId="{B38A8897-3479-4D01-A650-D00FC25C2C54}" dt="2025-11-03T08:29:20.681" v="7" actId="14100"/>
          <ac:spMkLst>
            <pc:docMk/>
            <pc:sldMk cId="2587496306" sldId="334"/>
            <ac:spMk id="23" creationId="{55AA6C23-C9F5-49DC-610C-915EBF0CB257}"/>
          </ac:spMkLst>
        </pc:spChg>
      </pc:sldChg>
      <pc:sldChg chg="modSp mod">
        <pc:chgData name="Marketta Niemelä (LAB)" userId="efe39600-f01e-4cae-9936-5c46b75a1a74" providerId="ADAL" clId="{B38A8897-3479-4D01-A650-D00FC25C2C54}" dt="2025-11-03T13:28:45.201" v="115" actId="1076"/>
        <pc:sldMkLst>
          <pc:docMk/>
          <pc:sldMk cId="658373104" sldId="335"/>
        </pc:sldMkLst>
        <pc:spChg chg="mod">
          <ac:chgData name="Marketta Niemelä (LAB)" userId="efe39600-f01e-4cae-9936-5c46b75a1a74" providerId="ADAL" clId="{B38A8897-3479-4D01-A650-D00FC25C2C54}" dt="2025-11-03T13:28:29.849" v="110" actId="1076"/>
          <ac:spMkLst>
            <pc:docMk/>
            <pc:sldMk cId="658373104" sldId="335"/>
            <ac:spMk id="4" creationId="{5832198C-75B4-5F87-26C0-32A4AF551B7C}"/>
          </ac:spMkLst>
        </pc:spChg>
        <pc:spChg chg="mod">
          <ac:chgData name="Marketta Niemelä (LAB)" userId="efe39600-f01e-4cae-9936-5c46b75a1a74" providerId="ADAL" clId="{B38A8897-3479-4D01-A650-D00FC25C2C54}" dt="2025-11-03T13:28:45.201" v="115" actId="1076"/>
          <ac:spMkLst>
            <pc:docMk/>
            <pc:sldMk cId="658373104" sldId="335"/>
            <ac:spMk id="5" creationId="{32D7F23E-0CC1-0737-BCEC-85F1FE78EB9D}"/>
          </ac:spMkLst>
        </pc:spChg>
      </pc:sldChg>
      <pc:sldChg chg="addSp modSp mod">
        <pc:chgData name="Marketta Niemelä (LAB)" userId="efe39600-f01e-4cae-9936-5c46b75a1a74" providerId="ADAL" clId="{B38A8897-3479-4D01-A650-D00FC25C2C54}" dt="2025-11-03T08:35:50.659" v="31" actId="207"/>
        <pc:sldMkLst>
          <pc:docMk/>
          <pc:sldMk cId="681096727" sldId="2147472830"/>
        </pc:sldMkLst>
        <pc:spChg chg="mod">
          <ac:chgData name="Marketta Niemelä (LAB)" userId="efe39600-f01e-4cae-9936-5c46b75a1a74" providerId="ADAL" clId="{B38A8897-3479-4D01-A650-D00FC25C2C54}" dt="2025-11-03T08:34:17.611" v="26" actId="1076"/>
          <ac:spMkLst>
            <pc:docMk/>
            <pc:sldMk cId="681096727" sldId="2147472830"/>
            <ac:spMk id="3" creationId="{CCE7D733-D791-0C97-F1B1-8D45964D1D02}"/>
          </ac:spMkLst>
        </pc:spChg>
        <pc:spChg chg="mod">
          <ac:chgData name="Marketta Niemelä (LAB)" userId="efe39600-f01e-4cae-9936-5c46b75a1a74" providerId="ADAL" clId="{B38A8897-3479-4D01-A650-D00FC25C2C54}" dt="2025-11-03T08:32:27.742" v="17" actId="14100"/>
          <ac:spMkLst>
            <pc:docMk/>
            <pc:sldMk cId="681096727" sldId="2147472830"/>
            <ac:spMk id="5" creationId="{A633E4D3-6CE1-487C-E080-98E659B52098}"/>
          </ac:spMkLst>
        </pc:spChg>
        <pc:spChg chg="mod">
          <ac:chgData name="Marketta Niemelä (LAB)" userId="efe39600-f01e-4cae-9936-5c46b75a1a74" providerId="ADAL" clId="{B38A8897-3479-4D01-A650-D00FC25C2C54}" dt="2025-11-03T08:35:50.659" v="31" actId="207"/>
          <ac:spMkLst>
            <pc:docMk/>
            <pc:sldMk cId="681096727" sldId="2147472830"/>
            <ac:spMk id="6" creationId="{A14DA33B-60D6-A53A-6D4F-85588F736428}"/>
          </ac:spMkLst>
        </pc:spChg>
        <pc:spChg chg="add mod">
          <ac:chgData name="Marketta Niemelä (LAB)" userId="efe39600-f01e-4cae-9936-5c46b75a1a74" providerId="ADAL" clId="{B38A8897-3479-4D01-A650-D00FC25C2C54}" dt="2025-11-03T08:34:00.014" v="25" actId="207"/>
          <ac:spMkLst>
            <pc:docMk/>
            <pc:sldMk cId="681096727" sldId="2147472830"/>
            <ac:spMk id="9" creationId="{3C249C53-6C27-8A14-73E0-8E7DF395C31F}"/>
          </ac:spMkLst>
        </pc:spChg>
        <pc:graphicFrameChg chg="mod modGraphic">
          <ac:chgData name="Marketta Niemelä (LAB)" userId="efe39600-f01e-4cae-9936-5c46b75a1a74" providerId="ADAL" clId="{B38A8897-3479-4D01-A650-D00FC25C2C54}" dt="2025-11-03T08:34:56.679" v="30" actId="207"/>
          <ac:graphicFrameMkLst>
            <pc:docMk/>
            <pc:sldMk cId="681096727" sldId="2147472830"/>
            <ac:graphicFrameMk id="7" creationId="{DA8E88AF-FE99-E1C3-049E-D88D71F36DF1}"/>
          </ac:graphicFrameMkLst>
        </pc:graphicFrameChg>
        <pc:picChg chg="add mod">
          <ac:chgData name="Marketta Niemelä (LAB)" userId="efe39600-f01e-4cae-9936-5c46b75a1a74" providerId="ADAL" clId="{B38A8897-3479-4D01-A650-D00FC25C2C54}" dt="2025-11-03T08:33:48.866" v="24"/>
          <ac:picMkLst>
            <pc:docMk/>
            <pc:sldMk cId="681096727" sldId="2147472830"/>
            <ac:picMk id="2" creationId="{21DA96F7-E1A3-B9F1-74CF-D01D52CE3B1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sv-SE" sz="1400" b="1" i="0" u="none" strike="noStrike" kern="1200" spc="0" baseline="0">
                <a:solidFill>
                  <a:schemeClr val="tx1"/>
                </a:solidFill>
                <a:latin typeface="+mn-lt"/>
                <a:ea typeface="+mn-ea"/>
                <a:cs typeface="+mn-cs"/>
              </a:defRPr>
            </a:pPr>
            <a:r>
              <a:rPr lang="sv-SE" sz="1400" b="1" err="1">
                <a:solidFill>
                  <a:schemeClr val="tx1"/>
                </a:solidFill>
              </a:rPr>
              <a:t>Example</a:t>
            </a:r>
            <a:r>
              <a:rPr lang="sv-SE" sz="1400" b="1">
                <a:solidFill>
                  <a:schemeClr val="tx1"/>
                </a:solidFill>
              </a:rPr>
              <a:t> 2</a:t>
            </a:r>
          </a:p>
        </c:rich>
      </c:tx>
      <c:layout>
        <c:manualLayout>
          <c:xMode val="edge"/>
          <c:yMode val="edge"/>
          <c:x val="0.47387021100219634"/>
          <c:y val="3.7525392428439518E-2"/>
        </c:manualLayout>
      </c:layout>
      <c:overlay val="0"/>
      <c:spPr>
        <a:noFill/>
        <a:ln>
          <a:noFill/>
        </a:ln>
        <a:effectLst/>
      </c:spPr>
      <c:txPr>
        <a:bodyPr rot="0" spcFirstLastPara="1" vertOverflow="ellipsis" vert="horz" wrap="square" anchor="ctr" anchorCtr="1"/>
        <a:lstStyle/>
        <a:p>
          <a:pPr>
            <a:defRPr lang="sv-SE"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Series 1</c:v>
                </c:pt>
              </c:strCache>
            </c:strRef>
          </c:tx>
          <c:spPr>
            <a:solidFill>
              <a:schemeClr val="tx1"/>
            </a:solidFill>
            <a:ln w="6350">
              <a:solidFill>
                <a:schemeClr val="tx1"/>
              </a:solid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101-497B-BC6E-C58FAC826E31}"/>
            </c:ext>
          </c:extLst>
        </c:ser>
        <c:ser>
          <c:idx val="1"/>
          <c:order val="1"/>
          <c:tx>
            <c:strRef>
              <c:f>Sheet1!$C$1</c:f>
              <c:strCache>
                <c:ptCount val="1"/>
                <c:pt idx="0">
                  <c:v>Series 2</c:v>
                </c:pt>
              </c:strCache>
            </c:strRef>
          </c:tx>
          <c:spPr>
            <a:solidFill>
              <a:schemeClr val="accent4"/>
            </a:solidFill>
            <a:ln w="6350">
              <a:solidFill>
                <a:schemeClr val="tx1"/>
              </a:solid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101-497B-BC6E-C58FAC826E31}"/>
            </c:ext>
          </c:extLst>
        </c:ser>
        <c:ser>
          <c:idx val="2"/>
          <c:order val="2"/>
          <c:tx>
            <c:strRef>
              <c:f>Sheet1!$D$1</c:f>
              <c:strCache>
                <c:ptCount val="1"/>
                <c:pt idx="0">
                  <c:v>Series 3</c:v>
                </c:pt>
              </c:strCache>
            </c:strRef>
          </c:tx>
          <c:spPr>
            <a:solidFill>
              <a:schemeClr val="accent3"/>
            </a:solidFill>
            <a:ln w="6350">
              <a:solidFill>
                <a:schemeClr val="tx1"/>
              </a:solid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101-497B-BC6E-C58FAC826E31}"/>
            </c:ext>
          </c:extLst>
        </c:ser>
        <c:ser>
          <c:idx val="3"/>
          <c:order val="3"/>
          <c:tx>
            <c:strRef>
              <c:f>Sheet1!$E$1</c:f>
              <c:strCache>
                <c:ptCount val="1"/>
                <c:pt idx="0">
                  <c:v>Series 4</c:v>
                </c:pt>
              </c:strCache>
            </c:strRef>
          </c:tx>
          <c:spPr>
            <a:solidFill>
              <a:schemeClr val="accent5"/>
            </a:solidFill>
            <a:ln w="6350">
              <a:solidFill>
                <a:schemeClr val="tx1"/>
              </a:solid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5</c:v>
                </c:pt>
                <c:pt idx="1">
                  <c:v>2</c:v>
                </c:pt>
                <c:pt idx="2">
                  <c:v>2</c:v>
                </c:pt>
                <c:pt idx="3">
                  <c:v>3</c:v>
                </c:pt>
              </c:numCache>
            </c:numRef>
          </c:val>
          <c:extLst>
            <c:ext xmlns:c16="http://schemas.microsoft.com/office/drawing/2014/chart" uri="{C3380CC4-5D6E-409C-BE32-E72D297353CC}">
              <c16:uniqueId val="{00000003-6101-497B-BC6E-C58FAC826E31}"/>
            </c:ext>
          </c:extLst>
        </c:ser>
        <c:dLbls>
          <c:showLegendKey val="0"/>
          <c:showVal val="0"/>
          <c:showCatName val="0"/>
          <c:showSerName val="0"/>
          <c:showPercent val="0"/>
          <c:showBubbleSize val="0"/>
        </c:dLbls>
        <c:gapWidth val="73"/>
        <c:overlap val="100"/>
        <c:axId val="994297040"/>
        <c:axId val="1007132671"/>
      </c:barChart>
      <c:catAx>
        <c:axId val="9942970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7132671"/>
        <c:crosses val="autoZero"/>
        <c:auto val="1"/>
        <c:lblAlgn val="ctr"/>
        <c:lblOffset val="100"/>
        <c:noMultiLvlLbl val="0"/>
      </c:catAx>
      <c:valAx>
        <c:axId val="1007132671"/>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994297040"/>
        <c:crosses val="autoZero"/>
        <c:crossBetween val="between"/>
      </c:valAx>
      <c:spPr>
        <a:solidFill>
          <a:schemeClr val="bg1"/>
        </a:solidFill>
        <a:ln>
          <a:solidFill>
            <a:schemeClr val="tx1"/>
          </a:solidFill>
        </a:ln>
        <a:effectLst/>
      </c:spPr>
    </c:plotArea>
    <c:legend>
      <c:legendPos val="b"/>
      <c:layout>
        <c:manualLayout>
          <c:xMode val="edge"/>
          <c:yMode val="edge"/>
          <c:x val="0.1981316178544264"/>
          <c:y val="0.89404188365650983"/>
          <c:w val="0.72855174211412421"/>
          <c:h val="7.21852631578947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Yleinen">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
        <cx:rich>
          <a:bodyPr spcFirstLastPara="1" vertOverflow="ellipsis" horzOverflow="overflow" wrap="square" lIns="0" tIns="0" rIns="0" bIns="0" anchor="ctr" anchorCtr="1"/>
          <a:lstStyle/>
          <a:p>
            <a:pPr algn="ctr" rtl="0">
              <a:defRPr sz="1400" b="1">
                <a:solidFill>
                  <a:schemeClr val="tx1"/>
                </a:solidFill>
              </a:defRPr>
            </a:pPr>
            <a:r>
              <a:rPr lang="sv-SE" sz="1400" b="1" i="0" u="none" strike="noStrike" baseline="0" err="1">
                <a:solidFill>
                  <a:schemeClr val="tx1"/>
                </a:solidFill>
                <a:latin typeface="Arial" panose="020B0604020202020204"/>
              </a:rPr>
              <a:t>Example</a:t>
            </a:r>
            <a:r>
              <a:rPr lang="sv-SE" sz="1400" b="1" i="0" u="none" strike="noStrike" baseline="0">
                <a:solidFill>
                  <a:schemeClr val="tx1"/>
                </a:solidFill>
                <a:latin typeface="Arial" panose="020B0604020202020204"/>
              </a:rPr>
              <a:t> 1</a:t>
            </a:r>
          </a:p>
        </cx:rich>
      </cx:tx>
    </cx:title>
    <cx:plotArea>
      <cx:plotAreaRegion>
        <cx:plotSurface>
          <cx:spPr>
            <a:noFill/>
            <a:ln w="6350">
              <a:solidFill>
                <a:schemeClr val="tx1"/>
              </a:solidFill>
            </a:ln>
          </cx:spPr>
        </cx:plotSurface>
        <cx:series layoutId="clusteredColumn" uniqueId="{A09E3AB6-6891-4635-A549-CBD1E97D50FF}">
          <cx:tx>
            <cx:txData>
              <cx:f>Sheet1!$A$1</cx:f>
              <cx:v>Series1</cx:v>
            </cx:txData>
          </cx:tx>
          <cx:spPr>
            <a:solidFill>
              <a:schemeClr val="accent4"/>
            </a:solidFill>
          </cx:spPr>
          <cx:dataPt idx="0">
            <cx:spPr>
              <a:solidFill>
                <a:srgbClr val="CC33CC"/>
              </a:solidFill>
              <a:ln w="6350">
                <a:solidFill>
                  <a:srgbClr val="00164D"/>
                </a:solidFill>
              </a:ln>
            </cx:spPr>
          </cx:dataPt>
          <cx:dataPt idx="1">
            <cx:spPr>
              <a:solidFill>
                <a:srgbClr val="E0EAFF"/>
              </a:solidFill>
              <a:ln w="6350">
                <a:solidFill>
                  <a:srgbClr val="00164D"/>
                </a:solidFill>
              </a:ln>
            </cx:spPr>
          </cx:dataPt>
          <cx:dataPt idx="2">
            <cx:spPr>
              <a:solidFill>
                <a:srgbClr val="6666FF"/>
              </a:solidFill>
              <a:ln w="6350">
                <a:solidFill>
                  <a:srgbClr val="00164D"/>
                </a:solidFill>
              </a:ln>
            </cx:spPr>
          </cx:dataPt>
          <cx:dataPt idx="3">
            <cx:spPr>
              <a:solidFill>
                <a:srgbClr val="00164D"/>
              </a:solidFill>
              <a:ln w="6350">
                <a:solidFill>
                  <a:srgbClr val="00164D"/>
                </a:solidFill>
              </a:ln>
            </cx:spPr>
          </cx:dataPt>
          <cx:dataPt idx="4">
            <cx:spPr>
              <a:solidFill>
                <a:srgbClr val="FFCD00"/>
              </a:solidFill>
              <a:ln w="6350">
                <a:solidFill>
                  <a:srgbClr val="00164D"/>
                </a:solidFill>
              </a:ln>
            </cx:spPr>
          </cx:dataPt>
          <cx:dataPt idx="5">
            <cx:spPr>
              <a:solidFill>
                <a:srgbClr val="00B290"/>
              </a:solidFill>
              <a:ln w="6350">
                <a:solidFill>
                  <a:srgbClr val="00164D"/>
                </a:solidFill>
              </a:ln>
            </cx:spPr>
          </cx:dataPt>
          <cx:dataId val="0"/>
          <cx:layoutPr>
            <cx:binning intervalClosed="r"/>
          </cx:layoutPr>
        </cx:series>
      </cx:plotAreaRegion>
      <cx:axis id="0">
        <cx:catScaling gapWidth="0"/>
        <cx:tickLabels/>
        <cx:spPr>
          <a:ln>
            <a:noFill/>
          </a:ln>
        </cx:spPr>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Arial" panose="020B0604020202020204"/>
            </a:endParaRPr>
          </a:p>
        </cx:txPr>
      </cx:axis>
      <cx:axis id="1">
        <cx:valScaling/>
        <cx:majorGridlines>
          <cx:spPr>
            <a:ln>
              <a:noFill/>
            </a:ln>
          </cx:spPr>
        </cx:majorGridlines>
        <cx:tickLabels/>
        <cx:spPr>
          <a:ln>
            <a:noFill/>
          </a:ln>
        </cx:spPr>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Arial" panose="020B06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3.11.2025</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3.11.2025</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DD2F-5DEA-5403-FF1C-D46F6EDBB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1F1A6-B257-4801-5B9E-D702AE1F3FBE}"/>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05AEF423-D8A3-57F0-D472-B91C5EAD57A2}"/>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BBEA3C9D-9268-D59A-7774-1F3B05A37C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C3156-D817-4798-A24F-2085AE082267}" type="slidenum">
              <a:rPr kumimoji="0" lang="fi-FI" sz="800" b="0" i="0" u="none" strike="noStrike" kern="1200" cap="none" spc="0" normalizeH="0" baseline="0" noProof="0" smtClean="0">
                <a:ln>
                  <a:noFill/>
                </a:ln>
                <a:solidFill>
                  <a:srgbClr val="002EA2"/>
                </a:solidFill>
                <a:effectLst/>
                <a:uLnTx/>
                <a:uFillTx/>
                <a:latin typeface="Finland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800" b="0" i="0" u="none" strike="noStrike" kern="1200" cap="none" spc="0" normalizeH="0" baseline="0" noProof="0">
              <a:ln>
                <a:noFill/>
              </a:ln>
              <a:solidFill>
                <a:srgbClr val="002EA2"/>
              </a:solidFill>
              <a:effectLst/>
              <a:uLnTx/>
              <a:uFillTx/>
              <a:latin typeface="Finlandica"/>
              <a:ea typeface="+mn-ea"/>
              <a:cs typeface="+mn-cs"/>
            </a:endParaRPr>
          </a:p>
        </p:txBody>
      </p:sp>
    </p:spTree>
    <p:extLst>
      <p:ext uri="{BB962C8B-B14F-4D97-AF65-F5344CB8AC3E}">
        <p14:creationId xmlns:p14="http://schemas.microsoft.com/office/powerpoint/2010/main" val="269689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56160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88032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05984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CD7E-B2DA-D823-7706-71B071982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7C232-D572-AF42-487F-0615D04D620A}"/>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974E1E43-B37D-8925-DA09-ECBFF6D16E08}"/>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8753B32C-E660-0C3F-A606-F601D2BDFA6B}"/>
              </a:ext>
            </a:extLst>
          </p:cNvPr>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88874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9008E-9EB7-8399-C3F7-1F205AD18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1B01-6EF6-5603-C90B-D2EA5BA05DA4}"/>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1F294D27-9260-3376-B4D0-F2E0950CA9C3}"/>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250BFDA6-CD12-F9FB-EE54-52F5EDC5AE49}"/>
              </a:ext>
            </a:extLst>
          </p:cNvPr>
          <p:cNvSpPr>
            <a:spLocks noGrp="1"/>
          </p:cNvSpPr>
          <p:nvPr>
            <p:ph type="sldNum" sz="quarter" idx="5"/>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49173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306564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1BA0A-80AD-194A-559D-88B429F71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09DCE-E97E-E8F3-B3B8-38C32FB94D59}"/>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5909CB2F-6E30-39AB-48A6-EF2CA9F9A1BE}"/>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839DC546-73D6-013E-1F87-A7DAFD3971D5}"/>
              </a:ext>
            </a:extLst>
          </p:cNvPr>
          <p:cNvSpPr>
            <a:spLocks noGrp="1"/>
          </p:cNvSpPr>
          <p:nvPr>
            <p:ph type="sldNum" sz="quarter" idx="5"/>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212733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D516-693C-C199-FF4E-C19A9AE4F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716FF-24E0-0332-F655-DD7F84C58307}"/>
              </a:ext>
            </a:extLst>
          </p:cNvPr>
          <p:cNvSpPr>
            <a:spLocks noGrp="1" noRot="1" noChangeAspect="1"/>
          </p:cNvSpPr>
          <p:nvPr>
            <p:ph type="sldImg"/>
          </p:nvPr>
        </p:nvSpPr>
        <p:spPr>
          <a:xfrm>
            <a:off x="692150" y="860425"/>
            <a:ext cx="5473700" cy="3079750"/>
          </a:xfrm>
        </p:spPr>
      </p:sp>
      <p:sp>
        <p:nvSpPr>
          <p:cNvPr id="3" name="Notes Placeholder 2">
            <a:extLst>
              <a:ext uri="{FF2B5EF4-FFF2-40B4-BE49-F238E27FC236}">
                <a16:creationId xmlns:a16="http://schemas.microsoft.com/office/drawing/2014/main" id="{53B96F54-E40E-9425-D887-7B7A12ADA126}"/>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D62A6496-20A4-280C-6BFF-518D451D48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C3156-D817-4798-A24F-2085AE082267}" type="slidenum">
              <a:rPr kumimoji="0" lang="fi-FI" sz="800" b="0" i="0" u="none" strike="noStrike" kern="1200" cap="none" spc="0" normalizeH="0" baseline="0" noProof="0" smtClean="0">
                <a:ln>
                  <a:noFill/>
                </a:ln>
                <a:solidFill>
                  <a:srgbClr val="002EA2"/>
                </a:solidFill>
                <a:effectLst/>
                <a:uLnTx/>
                <a:uFillTx/>
                <a:latin typeface="Finland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800" b="0" i="0" u="none" strike="noStrike" kern="1200" cap="none" spc="0" normalizeH="0" baseline="0" noProof="0">
              <a:ln>
                <a:noFill/>
              </a:ln>
              <a:solidFill>
                <a:srgbClr val="002EA2"/>
              </a:solidFill>
              <a:effectLst/>
              <a:uLnTx/>
              <a:uFillTx/>
              <a:latin typeface="Finlandica"/>
              <a:ea typeface="+mn-ea"/>
              <a:cs typeface="+mn-cs"/>
            </a:endParaRPr>
          </a:p>
        </p:txBody>
      </p:sp>
    </p:spTree>
    <p:extLst>
      <p:ext uri="{BB962C8B-B14F-4D97-AF65-F5344CB8AC3E}">
        <p14:creationId xmlns:p14="http://schemas.microsoft.com/office/powerpoint/2010/main" val="33541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svg"/><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bin"/><Relationship Id="rId7"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 Id="rId9" Type="http://schemas.openxmlformats.org/officeDocument/2006/relationships/image" Target="../media/image10.sv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8.bin"/><Relationship Id="rId7"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 Id="rId9" Type="http://schemas.openxmlformats.org/officeDocument/2006/relationships/image" Target="../media/image15.sv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9.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0.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1.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5.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6.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8.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19.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0.xml"/><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1.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2.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6.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29.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5.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6.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8.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39.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0.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2.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46.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48.xml"/><Relationship Id="rId6" Type="http://schemas.openxmlformats.org/officeDocument/2006/relationships/image" Target="../media/image19.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image" Target="../media/image7.svg"/><Relationship Id="rId2" Type="http://schemas.openxmlformats.org/officeDocument/2006/relationships/slideMaster" Target="../slideMasters/slideMaster3.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6.png"/><Relationship Id="rId12" Type="http://schemas.openxmlformats.org/officeDocument/2006/relationships/hyperlink" Target="https://www.linkedin.com/company/nordic-healthcare-group/" TargetMode="External"/><Relationship Id="rId2" Type="http://schemas.openxmlformats.org/officeDocument/2006/relationships/slideMaster" Target="../slideMasters/slideMaster3.xml"/><Relationship Id="rId1" Type="http://schemas.openxmlformats.org/officeDocument/2006/relationships/tags" Target="../tags/tag51.xml"/><Relationship Id="rId6" Type="http://schemas.openxmlformats.org/officeDocument/2006/relationships/image" Target="../media/image3.emf"/><Relationship Id="rId11" Type="http://schemas.openxmlformats.org/officeDocument/2006/relationships/image" Target="../media/image23.svg"/><Relationship Id="rId5" Type="http://schemas.openxmlformats.org/officeDocument/2006/relationships/oleObject" Target="../embeddings/oleObject51.bin"/><Relationship Id="rId10" Type="http://schemas.openxmlformats.org/officeDocument/2006/relationships/image" Target="../media/image22.png"/><Relationship Id="rId4" Type="http://schemas.openxmlformats.org/officeDocument/2006/relationships/hyperlink" Target="http://www.nordichealthcaregroup.com/" TargetMode="External"/><Relationship Id="rId9" Type="http://schemas.openxmlformats.org/officeDocument/2006/relationships/hyperlink" Target="https://www.instagram.com/nordichealthcaregroup/" TargetMode="External"/><Relationship Id="rId14" Type="http://schemas.openxmlformats.org/officeDocument/2006/relationships/image" Target="../media/image2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hyperlink" Target="https://www.instagram.com/nordichealthcaregroup/" TargetMode="External"/><Relationship Id="rId13" Type="http://schemas.openxmlformats.org/officeDocument/2006/relationships/image" Target="../media/image25.svg"/><Relationship Id="rId3" Type="http://schemas.openxmlformats.org/officeDocument/2006/relationships/hyperlink" Target="http://www.nordichealthcaregroup.com/" TargetMode="External"/><Relationship Id="rId7" Type="http://schemas.openxmlformats.org/officeDocument/2006/relationships/image" Target="../media/image7.svg"/><Relationship Id="rId12" Type="http://schemas.openxmlformats.org/officeDocument/2006/relationships/image" Target="../media/image24.png"/><Relationship Id="rId2" Type="http://schemas.openxmlformats.org/officeDocument/2006/relationships/slideMaster" Target="../slideMasters/slideMaster3.xml"/><Relationship Id="rId1" Type="http://schemas.openxmlformats.org/officeDocument/2006/relationships/tags" Target="../tags/tag52.xml"/><Relationship Id="rId6" Type="http://schemas.openxmlformats.org/officeDocument/2006/relationships/image" Target="../media/image6.png"/><Relationship Id="rId11" Type="http://schemas.openxmlformats.org/officeDocument/2006/relationships/hyperlink" Target="https://www.linkedin.com/company/nordic-healthcare-group/" TargetMode="External"/><Relationship Id="rId5" Type="http://schemas.openxmlformats.org/officeDocument/2006/relationships/image" Target="../media/image3.emf"/><Relationship Id="rId10" Type="http://schemas.openxmlformats.org/officeDocument/2006/relationships/image" Target="../media/image23.svg"/><Relationship Id="rId4" Type="http://schemas.openxmlformats.org/officeDocument/2006/relationships/oleObject" Target="../embeddings/oleObject52.bin"/><Relationship Id="rId9"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hyperlink" Target="https://webaim.org/resources/contrastchecker/" TargetMode="External"/><Relationship Id="rId2" Type="http://schemas.openxmlformats.org/officeDocument/2006/relationships/slideMaster" Target="../slideMasters/slideMaster3.xml"/><Relationship Id="rId1" Type="http://schemas.openxmlformats.org/officeDocument/2006/relationships/tags" Target="../tags/tag53.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emf"/></Relationships>
</file>

<file path=ppt/slideLayouts/_rels/slideLayout72.xml.rels><?xml version="1.0" encoding="UTF-8" standalone="yes"?>
<Relationships xmlns="http://schemas.openxmlformats.org/package/2006/relationships"><Relationship Id="rId8" Type="http://schemas.openxmlformats.org/officeDocument/2006/relationships/hyperlink" Target="https://webaim.org/resources/contrastchecker/" TargetMode="External"/><Relationship Id="rId3" Type="http://schemas.openxmlformats.org/officeDocument/2006/relationships/oleObject" Target="../embeddings/oleObject54.bin"/><Relationship Id="rId7" Type="http://schemas.openxmlformats.org/officeDocument/2006/relationships/image" Target="../media/image13.svg"/><Relationship Id="rId2" Type="http://schemas.openxmlformats.org/officeDocument/2006/relationships/slideMaster" Target="../slideMasters/slideMaster3.xml"/><Relationship Id="rId1" Type="http://schemas.openxmlformats.org/officeDocument/2006/relationships/tags" Target="../tags/tag54.xml"/><Relationship Id="rId6" Type="http://schemas.openxmlformats.org/officeDocument/2006/relationships/image" Target="../media/image11.png"/><Relationship Id="rId5" Type="http://schemas.openxmlformats.org/officeDocument/2006/relationships/hyperlink" Target="https://brandpad.io/nhg/" TargetMode="External"/><Relationship Id="rId4" Type="http://schemas.openxmlformats.org/officeDocument/2006/relationships/image" Target="../media/image3.emf"/></Relationships>
</file>

<file path=ppt/slideLayouts/_rels/slideLayout7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oleObject" Target="../embeddings/oleObject55.bin"/><Relationship Id="rId7" Type="http://schemas.openxmlformats.org/officeDocument/2006/relationships/hyperlink" Target="https://webaim.org/resources/contrastchecker/" TargetMode="External"/><Relationship Id="rId2" Type="http://schemas.openxmlformats.org/officeDocument/2006/relationships/slideMaster" Target="../slideMasters/slideMaster3.xml"/><Relationship Id="rId1" Type="http://schemas.openxmlformats.org/officeDocument/2006/relationships/tags" Target="../tags/tag55.xml"/><Relationship Id="rId6" Type="http://schemas.openxmlformats.org/officeDocument/2006/relationships/image" Target="../media/image13.sv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3.emf"/><Relationship Id="rId9" Type="http://schemas.microsoft.com/office/2014/relationships/chartEx" Target="../charts/chartEx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99448787-32B7-DB1F-B96F-98C7B59A964B}"/>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C14F9-EB2B-0D4F-8F28-271F12107DB4}" type="datetime1">
              <a:rPr lang="fi-FI" smtClean="0"/>
              <a:t>3.11.2025</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1E6EC-92F7-6B4E-8279-5EB71B38C0C5}" type="datetime1">
              <a:rPr lang="fi-FI" smtClean="0"/>
              <a:t>3.11.2025</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00B84-8DDB-8C40-AD8F-F50D046CC222}" type="datetime1">
              <a:rPr lang="fi-FI" smtClean="0"/>
              <a:t>3.11.2025</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3.11.2025</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516A5A40-F9D2-9F41-9B67-6B25AE089B08}"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3.11.2025</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9FF73-6F0C-C549-A81B-BD4518F8C2F1}"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sion control - Do not us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E063BE5-D118-7F89-682E-BBFF37742CF2}"/>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think-cell data - do not delete" hidden="1">
                        <a:extLst>
                          <a:ext uri="{FF2B5EF4-FFF2-40B4-BE49-F238E27FC236}">
                            <a16:creationId xmlns:a16="http://schemas.microsoft.com/office/drawing/2014/main" id="{2E063BE5-D118-7F89-682E-BBFF37742C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9319B4-FAA7-F3A4-D0F4-474077DCF5C1}"/>
              </a:ext>
            </a:extLst>
          </p:cNvPr>
          <p:cNvSpPr>
            <a:spLocks noGrp="1"/>
          </p:cNvSpPr>
          <p:nvPr>
            <p:ph type="title" hasCustomPrompt="1"/>
          </p:nvPr>
        </p:nvSpPr>
        <p:spPr/>
        <p:txBody>
          <a:bodyPr vert="horz"/>
          <a:lstStyle>
            <a:lvl1pPr>
              <a:defRPr/>
            </a:lvl1pPr>
          </a:lstStyle>
          <a:p>
            <a:r>
              <a:rPr lang="sv-SE" err="1"/>
              <a:t>Versio</a:t>
            </a:r>
            <a:r>
              <a:rPr lang="sv-SE"/>
              <a:t> 1.2.2024</a:t>
            </a:r>
          </a:p>
        </p:txBody>
      </p:sp>
      <p:sp>
        <p:nvSpPr>
          <p:cNvPr id="3" name="Slide Number Placeholder 2">
            <a:extLst>
              <a:ext uri="{FF2B5EF4-FFF2-40B4-BE49-F238E27FC236}">
                <a16:creationId xmlns:a16="http://schemas.microsoft.com/office/drawing/2014/main" id="{48464F00-B929-F96A-F926-EFA7704C8CB2}"/>
              </a:ext>
            </a:extLst>
          </p:cNvPr>
          <p:cNvSpPr>
            <a:spLocks noGrp="1"/>
          </p:cNvSpPr>
          <p:nvPr>
            <p:ph type="sldNum" sz="quarter" idx="10"/>
          </p:nvPr>
        </p:nvSpPr>
        <p:spPr/>
        <p:txBody>
          <a:bodyPr/>
          <a:lstStyle/>
          <a:p>
            <a:fld id="{D067FB47-F157-A045-9CD5-4689ACA23093}" type="slidenum">
              <a:rPr lang="sv-SE" smtClean="0"/>
              <a:pPr/>
              <a:t>‹#›</a:t>
            </a:fld>
            <a:endParaRPr lang="sv-SE"/>
          </a:p>
        </p:txBody>
      </p:sp>
      <p:sp>
        <p:nvSpPr>
          <p:cNvPr id="4" name="Footer Placeholder 3">
            <a:extLst>
              <a:ext uri="{FF2B5EF4-FFF2-40B4-BE49-F238E27FC236}">
                <a16:creationId xmlns:a16="http://schemas.microsoft.com/office/drawing/2014/main" id="{097252EC-FC16-C595-EFFA-A4064DBC8DA7}"/>
              </a:ext>
            </a:extLst>
          </p:cNvPr>
          <p:cNvSpPr>
            <a:spLocks noGrp="1"/>
          </p:cNvSpPr>
          <p:nvPr>
            <p:ph type="ftr" sz="quarter" idx="11"/>
          </p:nvPr>
        </p:nvSpPr>
        <p:spPr/>
        <p:txBody>
          <a:bodyPr/>
          <a:lstStyle/>
          <a:p>
            <a:r>
              <a:rPr lang="sv-SE" err="1"/>
              <a:t>Footer</a:t>
            </a:r>
            <a:endParaRPr lang="sv-SE"/>
          </a:p>
        </p:txBody>
      </p:sp>
      <p:sp>
        <p:nvSpPr>
          <p:cNvPr id="15" name="Rectangle 14">
            <a:extLst>
              <a:ext uri="{FF2B5EF4-FFF2-40B4-BE49-F238E27FC236}">
                <a16:creationId xmlns:a16="http://schemas.microsoft.com/office/drawing/2014/main" id="{ABFD7B58-F3D0-4D4F-001D-168471FF800A}"/>
              </a:ext>
            </a:extLst>
          </p:cNvPr>
          <p:cNvSpPr/>
          <p:nvPr userDrawn="1"/>
        </p:nvSpPr>
        <p:spPr>
          <a:xfrm>
            <a:off x="683568" y="1545636"/>
            <a:ext cx="2754306" cy="918102"/>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r>
              <a:rPr lang="sv-SE" sz="900" err="1">
                <a:solidFill>
                  <a:schemeClr val="bg1"/>
                </a:solidFill>
              </a:rPr>
              <a:t>Älä</a:t>
            </a:r>
            <a:r>
              <a:rPr lang="sv-SE" sz="900">
                <a:solidFill>
                  <a:schemeClr val="bg1"/>
                </a:solidFill>
              </a:rPr>
              <a:t> </a:t>
            </a:r>
            <a:r>
              <a:rPr lang="sv-SE" sz="900" err="1">
                <a:solidFill>
                  <a:schemeClr val="bg1"/>
                </a:solidFill>
              </a:rPr>
              <a:t>käytä</a:t>
            </a:r>
            <a:r>
              <a:rPr lang="sv-SE" sz="900">
                <a:solidFill>
                  <a:schemeClr val="bg1"/>
                </a:solidFill>
              </a:rPr>
              <a:t> </a:t>
            </a:r>
            <a:r>
              <a:rPr lang="sv-SE" sz="900" err="1">
                <a:solidFill>
                  <a:schemeClr val="bg1"/>
                </a:solidFill>
              </a:rPr>
              <a:t>tätä</a:t>
            </a:r>
            <a:r>
              <a:rPr lang="sv-SE" sz="900">
                <a:solidFill>
                  <a:schemeClr val="bg1"/>
                </a:solidFill>
              </a:rPr>
              <a:t> </a:t>
            </a:r>
            <a:r>
              <a:rPr lang="sv-SE" sz="900" err="1">
                <a:solidFill>
                  <a:schemeClr val="bg1"/>
                </a:solidFill>
              </a:rPr>
              <a:t>kalvoa</a:t>
            </a:r>
            <a:r>
              <a:rPr lang="sv-SE" sz="900">
                <a:solidFill>
                  <a:schemeClr val="bg1"/>
                </a:solidFill>
              </a:rPr>
              <a:t>, </a:t>
            </a:r>
            <a:r>
              <a:rPr lang="sv-SE" sz="900" err="1">
                <a:solidFill>
                  <a:schemeClr val="bg1"/>
                </a:solidFill>
              </a:rPr>
              <a:t>tämä</a:t>
            </a:r>
            <a:r>
              <a:rPr lang="sv-SE" sz="900">
                <a:solidFill>
                  <a:schemeClr val="bg1"/>
                </a:solidFill>
              </a:rPr>
              <a:t> on </a:t>
            </a:r>
            <a:r>
              <a:rPr lang="sv-SE" sz="900" err="1">
                <a:solidFill>
                  <a:schemeClr val="bg1"/>
                </a:solidFill>
              </a:rPr>
              <a:t>versionhallintaa</a:t>
            </a:r>
            <a:r>
              <a:rPr lang="sv-SE" sz="900">
                <a:solidFill>
                  <a:schemeClr val="bg1"/>
                </a:solidFill>
              </a:rPr>
              <a:t> </a:t>
            </a:r>
            <a:r>
              <a:rPr lang="sv-SE" sz="900" err="1">
                <a:solidFill>
                  <a:schemeClr val="bg1"/>
                </a:solidFill>
              </a:rPr>
              <a:t>varten</a:t>
            </a:r>
            <a:r>
              <a:rPr lang="sv-SE" sz="900">
                <a:solidFill>
                  <a:schemeClr val="bg1"/>
                </a:solidFill>
              </a:rPr>
              <a:t>.</a:t>
            </a:r>
          </a:p>
        </p:txBody>
      </p:sp>
    </p:spTree>
    <p:extLst>
      <p:ext uri="{BB962C8B-B14F-4D97-AF65-F5344CB8AC3E}">
        <p14:creationId xmlns:p14="http://schemas.microsoft.com/office/powerpoint/2010/main" val="13758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22F7-FC5E-442C-9870-6F2014E77DE4}"/>
              </a:ext>
            </a:extLst>
          </p:cNvPr>
          <p:cNvSpPr>
            <a:spLocks noGrp="1"/>
          </p:cNvSpPr>
          <p:nvPr>
            <p:ph type="ctrTitle"/>
          </p:nvPr>
        </p:nvSpPr>
        <p:spPr>
          <a:xfrm>
            <a:off x="467543" y="1061100"/>
            <a:ext cx="5130000" cy="1512000"/>
          </a:xfrm>
        </p:spPr>
        <p:txBody>
          <a:bodyPr bIns="0" anchor="b">
            <a:noAutofit/>
          </a:bodyPr>
          <a:lstStyle>
            <a:lvl1pPr algn="l" rtl="0">
              <a:lnSpc>
                <a:spcPct val="100000"/>
              </a:lnSpc>
              <a:defRPr sz="2700">
                <a:solidFill>
                  <a:schemeClr val="tx1"/>
                </a:solidFill>
              </a:defRPr>
            </a:lvl1pPr>
          </a:lstStyle>
          <a:p>
            <a:endParaRPr lang="sv-SE"/>
          </a:p>
        </p:txBody>
      </p:sp>
      <p:sp>
        <p:nvSpPr>
          <p:cNvPr id="3" name="Subtitle 2">
            <a:extLst>
              <a:ext uri="{FF2B5EF4-FFF2-40B4-BE49-F238E27FC236}">
                <a16:creationId xmlns:a16="http://schemas.microsoft.com/office/drawing/2014/main" id="{807EEFD9-C817-45D5-AE43-2727387A3F44}"/>
              </a:ext>
            </a:extLst>
          </p:cNvPr>
          <p:cNvSpPr>
            <a:spLocks noGrp="1"/>
          </p:cNvSpPr>
          <p:nvPr>
            <p:ph type="subTitle" idx="1"/>
          </p:nvPr>
        </p:nvSpPr>
        <p:spPr>
          <a:xfrm>
            <a:off x="467544" y="2841828"/>
            <a:ext cx="5130000" cy="432000"/>
          </a:xfrm>
        </p:spPr>
        <p:txBody>
          <a:bodyPr vert="horz" lIns="0" tIns="0" rIns="0" bIns="0" numCol="1" rtlCol="0" anchor="t">
            <a:noAutofit/>
          </a:bodyPr>
          <a:lstStyle>
            <a:lvl1pPr marL="0" indent="0" algn="l" rtl="0">
              <a:lnSpc>
                <a:spcPct val="100000"/>
              </a:lnSpc>
              <a:buNone/>
              <a:defRPr lang="fi-FI" sz="1500" kern="1200" dirty="0">
                <a:solidFill>
                  <a:schemeClr val="accent3">
                    <a:lumMod val="100000"/>
                  </a:schemeClr>
                </a:solidFill>
                <a:latin typeface="Arial" panose="020B0604020202020204" pitchFamily="34" charset="0"/>
                <a:ea typeface="+mn-ea"/>
                <a:cs typeface="Arial" panose="020B0604020202020204" pitchFamily="34" charset="0"/>
              </a:defRPr>
            </a:lvl1pPr>
          </a:lstStyle>
          <a:p>
            <a:pPr marL="81000" lvl="0" indent="-81000" algn="r">
              <a:lnSpc>
                <a:spcPct val="90000"/>
              </a:lnSpc>
              <a:spcBef>
                <a:spcPct val="0"/>
              </a:spcBef>
            </a:pPr>
            <a:endParaRPr lang="sv-SE"/>
          </a:p>
        </p:txBody>
      </p:sp>
      <p:sp>
        <p:nvSpPr>
          <p:cNvPr id="15" name="Text Placeholder 14">
            <a:extLst>
              <a:ext uri="{FF2B5EF4-FFF2-40B4-BE49-F238E27FC236}">
                <a16:creationId xmlns:a16="http://schemas.microsoft.com/office/drawing/2014/main" id="{244A9706-2C49-4563-814D-D6F6F4FF07F5}"/>
              </a:ext>
            </a:extLst>
          </p:cNvPr>
          <p:cNvSpPr>
            <a:spLocks noGrp="1"/>
          </p:cNvSpPr>
          <p:nvPr>
            <p:ph type="body" sz="quarter" idx="10"/>
          </p:nvPr>
        </p:nvSpPr>
        <p:spPr>
          <a:xfrm>
            <a:off x="467543" y="4461984"/>
            <a:ext cx="5130000" cy="216000"/>
          </a:xfrm>
        </p:spPr>
        <p:txBody>
          <a:bodyPr lIns="0" tIns="0" rIns="0" bIns="0" anchor="b">
            <a:noAutofit/>
          </a:bodyPr>
          <a:lstStyle>
            <a:lvl1pPr marL="0" indent="0" algn="l" rtl="0">
              <a:lnSpc>
                <a:spcPct val="100000"/>
              </a:lnSpc>
              <a:buNone/>
              <a:defRPr sz="12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sv-SE"/>
          </a:p>
        </p:txBody>
      </p:sp>
      <p:graphicFrame>
        <p:nvGraphicFramePr>
          <p:cNvPr id="8" name="Object 7" hidden="1">
            <a:extLst>
              <a:ext uri="{FF2B5EF4-FFF2-40B4-BE49-F238E27FC236}">
                <a16:creationId xmlns:a16="http://schemas.microsoft.com/office/drawing/2014/main" id="{6B42D0AB-A2EA-449D-9D83-24A1E5411C01}"/>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6B42D0AB-A2EA-449D-9D83-24A1E5411C01}"/>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71BEAB55-5B68-45E7-CAD4-A5B052A14AB9}"/>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69909" y="-448533"/>
            <a:ext cx="3174485" cy="4647845"/>
          </a:xfrm>
          <a:prstGeom prst="rect">
            <a:avLst/>
          </a:prstGeom>
        </p:spPr>
      </p:pic>
      <p:pic>
        <p:nvPicPr>
          <p:cNvPr id="10" name="Graphic 9">
            <a:extLst>
              <a:ext uri="{FF2B5EF4-FFF2-40B4-BE49-F238E27FC236}">
                <a16:creationId xmlns:a16="http://schemas.microsoft.com/office/drawing/2014/main" id="{8D9DA809-A924-3D86-AF5C-13274EE1D0D4}"/>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18294" y="4295234"/>
            <a:ext cx="1458000" cy="484056"/>
          </a:xfrm>
          <a:prstGeom prst="rect">
            <a:avLst/>
          </a:prstGeom>
        </p:spPr>
      </p:pic>
      <p:sp>
        <p:nvSpPr>
          <p:cNvPr id="6" name="Oval 5">
            <a:extLst>
              <a:ext uri="{FF2B5EF4-FFF2-40B4-BE49-F238E27FC236}">
                <a16:creationId xmlns:a16="http://schemas.microsoft.com/office/drawing/2014/main" id="{0F8A1F7F-C07F-E2EF-124A-0CD0A6624DB6}"/>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09453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1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A937-2169-A656-F09D-22F858BB2D2F}"/>
              </a:ext>
            </a:extLst>
          </p:cNvPr>
          <p:cNvSpPr>
            <a:spLocks noGrp="1"/>
          </p:cNvSpPr>
          <p:nvPr>
            <p:ph type="title"/>
          </p:nvPr>
        </p:nvSpPr>
        <p:spPr>
          <a:xfrm>
            <a:off x="467100" y="1059657"/>
            <a:ext cx="5130000" cy="1512094"/>
          </a:xfrm>
        </p:spPr>
        <p:txBody>
          <a:bodyPr vert="horz"/>
          <a:lstStyle>
            <a:lvl1pPr>
              <a:lnSpc>
                <a:spcPct val="100000"/>
              </a:lnSpc>
              <a:defRPr sz="2700" b="1" spc="0">
                <a:solidFill>
                  <a:schemeClr val="bg1"/>
                </a:solidFill>
              </a:defRPr>
            </a:lvl1pPr>
          </a:lstStyle>
          <a:p>
            <a:r>
              <a:rPr lang="sv-SE" err="1"/>
              <a:t>Click</a:t>
            </a:r>
            <a:r>
              <a:rPr lang="sv-SE"/>
              <a:t> to </a:t>
            </a:r>
            <a:r>
              <a:rPr lang="sv-SE" err="1"/>
              <a:t>edit</a:t>
            </a:r>
            <a:r>
              <a:rPr lang="sv-SE"/>
              <a:t> Master </a:t>
            </a:r>
            <a:r>
              <a:rPr lang="sv-SE" err="1"/>
              <a:t>title</a:t>
            </a:r>
            <a:r>
              <a:rPr lang="sv-SE"/>
              <a:t> style</a:t>
            </a:r>
          </a:p>
        </p:txBody>
      </p:sp>
      <p:sp>
        <p:nvSpPr>
          <p:cNvPr id="9" name="Text Placeholder 6">
            <a:extLst>
              <a:ext uri="{FF2B5EF4-FFF2-40B4-BE49-F238E27FC236}">
                <a16:creationId xmlns:a16="http://schemas.microsoft.com/office/drawing/2014/main" id="{71FA374D-B5CA-C93E-398F-1075853FCBB9}"/>
              </a:ext>
            </a:extLst>
          </p:cNvPr>
          <p:cNvSpPr>
            <a:spLocks noGrp="1"/>
          </p:cNvSpPr>
          <p:nvPr>
            <p:ph type="body" sz="quarter" idx="11" hasCustomPrompt="1"/>
          </p:nvPr>
        </p:nvSpPr>
        <p:spPr>
          <a:xfrm>
            <a:off x="467916" y="2841780"/>
            <a:ext cx="5130000" cy="432000"/>
          </a:xfrm>
        </p:spPr>
        <p:txBody>
          <a:bodyPr lIns="0" tIns="0" rIns="0" bIns="0" anchor="t">
            <a:noAutofit/>
          </a:bodyPr>
          <a:lstStyle>
            <a:lvl1pPr marL="0" indent="0">
              <a:buNone/>
              <a:defRPr sz="1500">
                <a:solidFill>
                  <a:schemeClr val="bg1"/>
                </a:solidFill>
              </a:defRPr>
            </a:lvl1pPr>
            <a:lvl2pPr marL="342900" indent="0">
              <a:buNone/>
              <a:defRPr sz="1050">
                <a:solidFill>
                  <a:schemeClr val="bg2"/>
                </a:solidFill>
              </a:defRPr>
            </a:lvl2pPr>
            <a:lvl3pPr marL="685800" indent="0">
              <a:buNone/>
              <a:defRPr sz="1050">
                <a:solidFill>
                  <a:schemeClr val="bg2"/>
                </a:solidFill>
              </a:defRPr>
            </a:lvl3pPr>
            <a:lvl4pPr marL="1028700" indent="0">
              <a:buNone/>
              <a:defRPr sz="1050">
                <a:solidFill>
                  <a:schemeClr val="bg2"/>
                </a:solidFill>
              </a:defRPr>
            </a:lvl4pPr>
            <a:lvl5pPr marL="1371600" indent="0">
              <a:buNone/>
              <a:defRPr sz="1050">
                <a:solidFill>
                  <a:schemeClr val="bg2"/>
                </a:solidFill>
              </a:defRPr>
            </a:lvl5pPr>
          </a:lstStyle>
          <a:p>
            <a:pPr lvl="0"/>
            <a:r>
              <a:rPr lang="sv-SE" err="1"/>
              <a:t>Click</a:t>
            </a:r>
            <a:r>
              <a:rPr lang="sv-SE"/>
              <a:t> to </a:t>
            </a:r>
            <a:r>
              <a:rPr lang="sv-SE" err="1"/>
              <a:t>edit</a:t>
            </a:r>
            <a:r>
              <a:rPr lang="sv-SE"/>
              <a:t> Master </a:t>
            </a:r>
            <a:r>
              <a:rPr lang="sv-SE" err="1"/>
              <a:t>subtitle</a:t>
            </a:r>
            <a:r>
              <a:rPr lang="sv-SE"/>
              <a:t> style</a:t>
            </a:r>
          </a:p>
        </p:txBody>
      </p:sp>
      <p:sp>
        <p:nvSpPr>
          <p:cNvPr id="7" name="Text Placeholder 6">
            <a:extLst>
              <a:ext uri="{FF2B5EF4-FFF2-40B4-BE49-F238E27FC236}">
                <a16:creationId xmlns:a16="http://schemas.microsoft.com/office/drawing/2014/main" id="{72A6E523-BF2F-E93A-618D-0FA694477702}"/>
              </a:ext>
            </a:extLst>
          </p:cNvPr>
          <p:cNvSpPr>
            <a:spLocks noGrp="1"/>
          </p:cNvSpPr>
          <p:nvPr>
            <p:ph type="body" sz="quarter" idx="10" hasCustomPrompt="1"/>
          </p:nvPr>
        </p:nvSpPr>
        <p:spPr>
          <a:xfrm>
            <a:off x="467544" y="4461984"/>
            <a:ext cx="5130000" cy="216000"/>
          </a:xfrm>
        </p:spPr>
        <p:txBody>
          <a:bodyPr lIns="0" tIns="0" rIns="0" bIns="0" anchor="b">
            <a:noAutofit/>
          </a:bodyPr>
          <a:lstStyle>
            <a:lvl1pPr marL="0" indent="0">
              <a:buNone/>
              <a:defRPr sz="1200">
                <a:solidFill>
                  <a:schemeClr val="bg1"/>
                </a:solidFill>
              </a:defRPr>
            </a:lvl1pPr>
            <a:lvl2pPr marL="342900" indent="0">
              <a:buNone/>
              <a:defRPr sz="1050">
                <a:solidFill>
                  <a:schemeClr val="bg2"/>
                </a:solidFill>
              </a:defRPr>
            </a:lvl2pPr>
            <a:lvl3pPr marL="685800" indent="0">
              <a:buNone/>
              <a:defRPr sz="1050">
                <a:solidFill>
                  <a:schemeClr val="bg2"/>
                </a:solidFill>
              </a:defRPr>
            </a:lvl3pPr>
            <a:lvl4pPr marL="1028700" indent="0">
              <a:buNone/>
              <a:defRPr sz="1050">
                <a:solidFill>
                  <a:schemeClr val="bg2"/>
                </a:solidFill>
              </a:defRPr>
            </a:lvl4pPr>
            <a:lvl5pPr marL="1371600" indent="0">
              <a:buNone/>
              <a:defRPr sz="1050">
                <a:solidFill>
                  <a:schemeClr val="bg2"/>
                </a:solidFill>
              </a:defRPr>
            </a:lvl5pPr>
          </a:lstStyle>
          <a:p>
            <a:pPr lvl="0"/>
            <a:r>
              <a:rPr lang="sv-SE" err="1"/>
              <a:t>Click</a:t>
            </a:r>
            <a:r>
              <a:rPr lang="sv-SE"/>
              <a:t> to </a:t>
            </a:r>
            <a:r>
              <a:rPr lang="sv-SE" err="1"/>
              <a:t>edit</a:t>
            </a:r>
            <a:r>
              <a:rPr lang="sv-SE"/>
              <a:t> Master </a:t>
            </a:r>
            <a:r>
              <a:rPr lang="sv-SE" err="1"/>
              <a:t>subtitle</a:t>
            </a:r>
            <a:r>
              <a:rPr lang="sv-SE"/>
              <a:t> style</a:t>
            </a:r>
          </a:p>
        </p:txBody>
      </p:sp>
      <p:graphicFrame>
        <p:nvGraphicFramePr>
          <p:cNvPr id="5" name="think-cell data - do not delete" hidden="1">
            <a:extLst>
              <a:ext uri="{FF2B5EF4-FFF2-40B4-BE49-F238E27FC236}">
                <a16:creationId xmlns:a16="http://schemas.microsoft.com/office/drawing/2014/main" id="{9D4B761A-3A79-B316-CF2A-8CCEEE240CED}"/>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5" name="think-cell data - do not delete" hidden="1">
                        <a:extLst>
                          <a:ext uri="{FF2B5EF4-FFF2-40B4-BE49-F238E27FC236}">
                            <a16:creationId xmlns:a16="http://schemas.microsoft.com/office/drawing/2014/main" id="{9D4B761A-3A79-B316-CF2A-8CCEEE240CE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B6E99378-F166-E6BE-A529-8F5A4839151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18294" y="4295234"/>
            <a:ext cx="1458000" cy="484056"/>
          </a:xfrm>
          <a:prstGeom prst="rect">
            <a:avLst/>
          </a:prstGeom>
        </p:spPr>
      </p:pic>
      <p:cxnSp>
        <p:nvCxnSpPr>
          <p:cNvPr id="6" name="Straight Connector 5">
            <a:extLst>
              <a:ext uri="{FF2B5EF4-FFF2-40B4-BE49-F238E27FC236}">
                <a16:creationId xmlns:a16="http://schemas.microsoft.com/office/drawing/2014/main" id="{3EC124CE-7B4F-27CD-BBD3-587B9B00F2E4}"/>
              </a:ext>
              <a:ext uri="{C183D7F6-B498-43B3-948B-1728B52AA6E4}">
                <adec:decorative xmlns:adec="http://schemas.microsoft.com/office/drawing/2017/decorative" val="1"/>
              </a:ext>
            </a:extLst>
          </p:cNvPr>
          <p:cNvCxnSpPr>
            <a:cxnSpLocks/>
          </p:cNvCxnSpPr>
          <p:nvPr userDrawn="1"/>
        </p:nvCxnSpPr>
        <p:spPr>
          <a:xfrm>
            <a:off x="468066" y="2712029"/>
            <a:ext cx="5130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3352524-2B06-A3A6-0F3A-1AD662913E5C}"/>
              </a:ext>
              <a:ext uri="{C183D7F6-B498-43B3-948B-1728B52AA6E4}">
                <adec:decorative xmlns:adec="http://schemas.microsoft.com/office/drawing/2017/decorative" val="1"/>
              </a:ext>
            </a:extLst>
          </p:cNvPr>
          <p:cNvGrpSpPr/>
          <p:nvPr userDrawn="1"/>
        </p:nvGrpSpPr>
        <p:grpSpPr>
          <a:xfrm>
            <a:off x="6137900" y="302969"/>
            <a:ext cx="2713600" cy="3780949"/>
            <a:chOff x="7669713" y="-185626"/>
            <a:chExt cx="3810000" cy="5308600"/>
          </a:xfrm>
        </p:grpSpPr>
        <p:pic>
          <p:nvPicPr>
            <p:cNvPr id="10" name="Picture 9">
              <a:extLst>
                <a:ext uri="{FF2B5EF4-FFF2-40B4-BE49-F238E27FC236}">
                  <a16:creationId xmlns:a16="http://schemas.microsoft.com/office/drawing/2014/main" id="{1ED896E5-5A5E-113F-7350-3B3AC0C25649}"/>
                </a:ext>
              </a:extLst>
            </p:cNvPr>
            <p:cNvPicPr>
              <a:picLocks noChangeAspect="1"/>
            </p:cNvPicPr>
            <p:nvPr userDrawn="1"/>
          </p:nvPicPr>
          <p:blipFill rotWithShape="1">
            <a:blip r:embed="rId7">
              <a:alphaModFix/>
              <a:extLst>
                <a:ext uri="{28A0092B-C50C-407E-A947-70E740481C1C}">
                  <a14:useLocalDpi xmlns:a14="http://schemas.microsoft.com/office/drawing/2010/main" val="0"/>
                </a:ext>
              </a:extLst>
            </a:blip>
            <a:srcRect t="5803"/>
            <a:stretch/>
          </p:blipFill>
          <p:spPr>
            <a:xfrm>
              <a:off x="7821490" y="-99640"/>
              <a:ext cx="3517870" cy="5069999"/>
            </a:xfrm>
            <a:prstGeom prst="rect">
              <a:avLst/>
            </a:prstGeom>
          </p:spPr>
        </p:pic>
        <p:pic>
          <p:nvPicPr>
            <p:cNvPr id="11" name="Graphic 10">
              <a:extLst>
                <a:ext uri="{FF2B5EF4-FFF2-40B4-BE49-F238E27FC236}">
                  <a16:creationId xmlns:a16="http://schemas.microsoft.com/office/drawing/2014/main" id="{732802D0-B171-CB67-702E-AB70A3702B8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69713" y="-185626"/>
              <a:ext cx="3810000" cy="5308600"/>
            </a:xfrm>
            <a:prstGeom prst="rect">
              <a:avLst/>
            </a:prstGeom>
          </p:spPr>
        </p:pic>
      </p:grpSp>
    </p:spTree>
    <p:extLst>
      <p:ext uri="{BB962C8B-B14F-4D97-AF65-F5344CB8AC3E}">
        <p14:creationId xmlns:p14="http://schemas.microsoft.com/office/powerpoint/2010/main" val="27087531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22F7-FC5E-442C-9870-6F2014E77DE4}"/>
              </a:ext>
            </a:extLst>
          </p:cNvPr>
          <p:cNvSpPr>
            <a:spLocks noGrp="1"/>
          </p:cNvSpPr>
          <p:nvPr>
            <p:ph type="ctrTitle"/>
          </p:nvPr>
        </p:nvSpPr>
        <p:spPr>
          <a:xfrm>
            <a:off x="468133" y="1061100"/>
            <a:ext cx="5129999" cy="1512000"/>
          </a:xfrm>
        </p:spPr>
        <p:txBody>
          <a:bodyPr vert="horz" lIns="0" tIns="0" rIns="0" bIns="0" rtlCol="0" anchor="b">
            <a:noAutofit/>
          </a:bodyPr>
          <a:lstStyle>
            <a:lvl1pPr algn="l" rtl="0">
              <a:lnSpc>
                <a:spcPct val="100000"/>
              </a:lnSpc>
              <a:defRPr lang="en-US" sz="2700" dirty="0">
                <a:solidFill>
                  <a:schemeClr val="tx1">
                    <a:lumMod val="100000"/>
                  </a:schemeClr>
                </a:solidFill>
              </a:defRPr>
            </a:lvl1pPr>
          </a:lstStyle>
          <a:p>
            <a:pPr lvl="0" algn="r"/>
            <a:endParaRPr lang="sv-SE"/>
          </a:p>
        </p:txBody>
      </p:sp>
      <p:sp>
        <p:nvSpPr>
          <p:cNvPr id="3" name="Subtitle 2">
            <a:extLst>
              <a:ext uri="{FF2B5EF4-FFF2-40B4-BE49-F238E27FC236}">
                <a16:creationId xmlns:a16="http://schemas.microsoft.com/office/drawing/2014/main" id="{807EEFD9-C817-45D5-AE43-2727387A3F44}"/>
              </a:ext>
            </a:extLst>
          </p:cNvPr>
          <p:cNvSpPr>
            <a:spLocks noGrp="1"/>
          </p:cNvSpPr>
          <p:nvPr>
            <p:ph type="subTitle" idx="1"/>
          </p:nvPr>
        </p:nvSpPr>
        <p:spPr>
          <a:xfrm>
            <a:off x="468133" y="2841750"/>
            <a:ext cx="5129999" cy="432000"/>
          </a:xfrm>
        </p:spPr>
        <p:txBody>
          <a:bodyPr vert="horz" lIns="0" tIns="0" rIns="0" bIns="0" rtlCol="0" anchor="t">
            <a:noAutofit/>
          </a:bodyPr>
          <a:lstStyle>
            <a:lvl1pPr marL="0" indent="0" algn="l" rtl="0">
              <a:lnSpc>
                <a:spcPct val="100000"/>
              </a:lnSpc>
              <a:buNone/>
              <a:defRPr lang="en-US" sz="1500" b="0">
                <a:solidFill>
                  <a:schemeClr val="tx1">
                    <a:lumMod val="100000"/>
                  </a:schemeClr>
                </a:solidFill>
                <a:ea typeface="+mj-ea"/>
              </a:defRPr>
            </a:lvl1pPr>
          </a:lstStyle>
          <a:p>
            <a:pPr marL="81000" lvl="0" indent="-81000" algn="r">
              <a:lnSpc>
                <a:spcPct val="90000"/>
              </a:lnSpc>
              <a:spcBef>
                <a:spcPct val="0"/>
              </a:spcBef>
            </a:pPr>
            <a:endParaRPr lang="sv-SE"/>
          </a:p>
        </p:txBody>
      </p:sp>
      <p:sp>
        <p:nvSpPr>
          <p:cNvPr id="15" name="Text Placeholder 14">
            <a:extLst>
              <a:ext uri="{FF2B5EF4-FFF2-40B4-BE49-F238E27FC236}">
                <a16:creationId xmlns:a16="http://schemas.microsoft.com/office/drawing/2014/main" id="{244A9706-2C49-4563-814D-D6F6F4FF07F5}"/>
              </a:ext>
            </a:extLst>
          </p:cNvPr>
          <p:cNvSpPr>
            <a:spLocks noGrp="1"/>
          </p:cNvSpPr>
          <p:nvPr>
            <p:ph type="body" sz="quarter" idx="10"/>
          </p:nvPr>
        </p:nvSpPr>
        <p:spPr>
          <a:xfrm>
            <a:off x="468131" y="4461960"/>
            <a:ext cx="5130000" cy="216000"/>
          </a:xfrm>
        </p:spPr>
        <p:txBody>
          <a:bodyPr lIns="0" tIns="0" rIns="0" bIns="0" anchor="b">
            <a:noAutofit/>
          </a:bodyPr>
          <a:lstStyle>
            <a:lvl1pPr marL="0" indent="0" algn="l" rtl="0">
              <a:lnSpc>
                <a:spcPct val="100000"/>
              </a:lnSpc>
              <a:buFont typeface="Arial" panose="020B0604020202020204" pitchFamily="34" charset="0"/>
              <a:buNone/>
              <a:defRPr sz="1200">
                <a:solidFill>
                  <a:schemeClr val="tx1">
                    <a:lumMod val="100000"/>
                  </a:schemeClr>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sv-SE"/>
          </a:p>
        </p:txBody>
      </p:sp>
      <p:graphicFrame>
        <p:nvGraphicFramePr>
          <p:cNvPr id="8" name="Object 7" hidden="1">
            <a:extLst>
              <a:ext uri="{FF2B5EF4-FFF2-40B4-BE49-F238E27FC236}">
                <a16:creationId xmlns:a16="http://schemas.microsoft.com/office/drawing/2014/main" id="{6B42D0AB-A2EA-449D-9D83-24A1E5411C01}"/>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6B42D0AB-A2EA-449D-9D83-24A1E5411C01}"/>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D760E1AB-4E5F-83BC-2A4A-F85AF602736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18294" y="4295234"/>
            <a:ext cx="1458000" cy="484056"/>
          </a:xfrm>
          <a:prstGeom prst="rect">
            <a:avLst/>
          </a:prstGeom>
        </p:spPr>
      </p:pic>
      <p:pic>
        <p:nvPicPr>
          <p:cNvPr id="4" name="Picture 3">
            <a:extLst>
              <a:ext uri="{FF2B5EF4-FFF2-40B4-BE49-F238E27FC236}">
                <a16:creationId xmlns:a16="http://schemas.microsoft.com/office/drawing/2014/main" id="{80232DC1-FD88-2CF3-4D7E-5DA587759A4F}"/>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869909" y="-448534"/>
            <a:ext cx="3174485" cy="4647845"/>
          </a:xfrm>
          <a:prstGeom prst="rect">
            <a:avLst/>
          </a:prstGeom>
        </p:spPr>
      </p:pic>
    </p:spTree>
    <p:extLst>
      <p:ext uri="{BB962C8B-B14F-4D97-AF65-F5344CB8AC3E}">
        <p14:creationId xmlns:p14="http://schemas.microsoft.com/office/powerpoint/2010/main" val="3704441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2B">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A62D7F-8C28-9A77-696D-A7A65C076C05}"/>
              </a:ext>
            </a:extLst>
          </p:cNvPr>
          <p:cNvSpPr>
            <a:spLocks noGrp="1"/>
          </p:cNvSpPr>
          <p:nvPr>
            <p:ph type="title"/>
          </p:nvPr>
        </p:nvSpPr>
        <p:spPr>
          <a:xfrm>
            <a:off x="467100" y="1061100"/>
            <a:ext cx="5130000" cy="1512094"/>
          </a:xfrm>
        </p:spPr>
        <p:txBody>
          <a:bodyPr vert="horz"/>
          <a:lstStyle>
            <a:lvl1pPr marL="0" indent="0">
              <a:lnSpc>
                <a:spcPct val="100000"/>
              </a:lnSpc>
              <a:buFont typeface="Arial" panose="020B0604020202020204" pitchFamily="34" charset="0"/>
              <a:buNone/>
              <a:defRPr sz="2700" b="1" spc="0">
                <a:solidFill>
                  <a:schemeClr val="tx1">
                    <a:lumMod val="100000"/>
                  </a:schemeClr>
                </a:solidFill>
              </a:defRPr>
            </a:lvl1pPr>
          </a:lstStyle>
          <a:p>
            <a:r>
              <a:rPr lang="sv-SE" err="1"/>
              <a:t>Click</a:t>
            </a:r>
            <a:r>
              <a:rPr lang="sv-SE"/>
              <a:t> to </a:t>
            </a:r>
            <a:r>
              <a:rPr lang="sv-SE" err="1"/>
              <a:t>edit</a:t>
            </a:r>
            <a:r>
              <a:rPr lang="sv-SE"/>
              <a:t> Master </a:t>
            </a:r>
            <a:r>
              <a:rPr lang="sv-SE" err="1"/>
              <a:t>title</a:t>
            </a:r>
            <a:r>
              <a:rPr lang="sv-SE"/>
              <a:t> style</a:t>
            </a:r>
          </a:p>
        </p:txBody>
      </p:sp>
      <p:sp>
        <p:nvSpPr>
          <p:cNvPr id="10" name="Text Placeholder 6">
            <a:extLst>
              <a:ext uri="{FF2B5EF4-FFF2-40B4-BE49-F238E27FC236}">
                <a16:creationId xmlns:a16="http://schemas.microsoft.com/office/drawing/2014/main" id="{66716A90-2D86-43C8-D4F0-EE7E57C1A712}"/>
              </a:ext>
            </a:extLst>
          </p:cNvPr>
          <p:cNvSpPr>
            <a:spLocks noGrp="1"/>
          </p:cNvSpPr>
          <p:nvPr>
            <p:ph type="body" sz="quarter" idx="11" hasCustomPrompt="1"/>
          </p:nvPr>
        </p:nvSpPr>
        <p:spPr>
          <a:xfrm>
            <a:off x="467916" y="2843100"/>
            <a:ext cx="5130000" cy="432000"/>
          </a:xfrm>
        </p:spPr>
        <p:txBody>
          <a:bodyPr lIns="0" tIns="0" rIns="0" bIns="0" anchor="t">
            <a:noAutofit/>
          </a:bodyPr>
          <a:lstStyle>
            <a:lvl1pPr marL="0" indent="0">
              <a:buFont typeface="Arial" panose="020B0604020202020204" pitchFamily="34" charset="0"/>
              <a:buNone/>
              <a:defRPr sz="1500">
                <a:solidFill>
                  <a:schemeClr val="tx1">
                    <a:lumMod val="100000"/>
                  </a:schemeClr>
                </a:solidFill>
              </a:defRPr>
            </a:lvl1pPr>
            <a:lvl2pPr marL="342900" indent="0">
              <a:buNone/>
              <a:defRPr sz="1050">
                <a:solidFill>
                  <a:schemeClr val="bg2"/>
                </a:solidFill>
              </a:defRPr>
            </a:lvl2pPr>
            <a:lvl3pPr marL="685800" indent="0">
              <a:buNone/>
              <a:defRPr sz="1050">
                <a:solidFill>
                  <a:schemeClr val="bg2"/>
                </a:solidFill>
              </a:defRPr>
            </a:lvl3pPr>
            <a:lvl4pPr marL="1028700" indent="0">
              <a:buNone/>
              <a:defRPr sz="1050">
                <a:solidFill>
                  <a:schemeClr val="bg2"/>
                </a:solidFill>
              </a:defRPr>
            </a:lvl4pPr>
            <a:lvl5pPr marL="1371600" indent="0">
              <a:buNone/>
              <a:defRPr sz="1050">
                <a:solidFill>
                  <a:schemeClr val="bg2"/>
                </a:solidFill>
              </a:defRPr>
            </a:lvl5pPr>
          </a:lstStyle>
          <a:p>
            <a:pPr lvl="0"/>
            <a:r>
              <a:rPr lang="sv-SE" err="1"/>
              <a:t>Click</a:t>
            </a:r>
            <a:r>
              <a:rPr lang="sv-SE"/>
              <a:t> to </a:t>
            </a:r>
            <a:r>
              <a:rPr lang="sv-SE" err="1"/>
              <a:t>edit</a:t>
            </a:r>
            <a:r>
              <a:rPr lang="sv-SE"/>
              <a:t> Master </a:t>
            </a:r>
            <a:r>
              <a:rPr lang="sv-SE" err="1"/>
              <a:t>subtitle</a:t>
            </a:r>
            <a:r>
              <a:rPr lang="sv-SE"/>
              <a:t> style</a:t>
            </a:r>
          </a:p>
        </p:txBody>
      </p:sp>
      <p:sp>
        <p:nvSpPr>
          <p:cNvPr id="8" name="Text Placeholder 6">
            <a:extLst>
              <a:ext uri="{FF2B5EF4-FFF2-40B4-BE49-F238E27FC236}">
                <a16:creationId xmlns:a16="http://schemas.microsoft.com/office/drawing/2014/main" id="{2D1173B4-C043-2940-5149-8DBD08C75D6F}"/>
              </a:ext>
            </a:extLst>
          </p:cNvPr>
          <p:cNvSpPr>
            <a:spLocks noGrp="1"/>
          </p:cNvSpPr>
          <p:nvPr>
            <p:ph type="body" sz="quarter" idx="10" hasCustomPrompt="1"/>
          </p:nvPr>
        </p:nvSpPr>
        <p:spPr>
          <a:xfrm>
            <a:off x="467916" y="4461984"/>
            <a:ext cx="5130000" cy="216000"/>
          </a:xfrm>
        </p:spPr>
        <p:txBody>
          <a:bodyPr lIns="0" tIns="0" rIns="0" bIns="0" anchor="b">
            <a:noAutofit/>
          </a:bodyPr>
          <a:lstStyle>
            <a:lvl1pPr marL="0" indent="0">
              <a:buFont typeface="Arial" panose="020B0604020202020204" pitchFamily="34" charset="0"/>
              <a:buNone/>
              <a:defRPr sz="1200">
                <a:solidFill>
                  <a:schemeClr val="tx1">
                    <a:lumMod val="100000"/>
                  </a:schemeClr>
                </a:solidFill>
              </a:defRPr>
            </a:lvl1pPr>
            <a:lvl2pPr marL="342900" indent="0">
              <a:buNone/>
              <a:defRPr sz="1050">
                <a:solidFill>
                  <a:schemeClr val="bg2"/>
                </a:solidFill>
              </a:defRPr>
            </a:lvl2pPr>
            <a:lvl3pPr marL="685800" indent="0">
              <a:buNone/>
              <a:defRPr sz="1050">
                <a:solidFill>
                  <a:schemeClr val="bg2"/>
                </a:solidFill>
              </a:defRPr>
            </a:lvl3pPr>
            <a:lvl4pPr marL="1028700" indent="0">
              <a:buNone/>
              <a:defRPr sz="1050">
                <a:solidFill>
                  <a:schemeClr val="bg2"/>
                </a:solidFill>
              </a:defRPr>
            </a:lvl4pPr>
            <a:lvl5pPr marL="1371600" indent="0">
              <a:buNone/>
              <a:defRPr sz="1050">
                <a:solidFill>
                  <a:schemeClr val="bg2"/>
                </a:solidFill>
              </a:defRPr>
            </a:lvl5pPr>
          </a:lstStyle>
          <a:p>
            <a:pPr lvl="0"/>
            <a:r>
              <a:rPr lang="sv-SE" err="1"/>
              <a:t>Click</a:t>
            </a:r>
            <a:r>
              <a:rPr lang="sv-SE"/>
              <a:t> to </a:t>
            </a:r>
            <a:r>
              <a:rPr lang="sv-SE" err="1"/>
              <a:t>edit</a:t>
            </a:r>
            <a:r>
              <a:rPr lang="sv-SE"/>
              <a:t> Master </a:t>
            </a:r>
            <a:r>
              <a:rPr lang="sv-SE" err="1"/>
              <a:t>subtitle</a:t>
            </a:r>
            <a:r>
              <a:rPr lang="sv-SE"/>
              <a:t> style</a:t>
            </a:r>
          </a:p>
        </p:txBody>
      </p:sp>
      <p:graphicFrame>
        <p:nvGraphicFramePr>
          <p:cNvPr id="3" name="think-cell data - do not delete" hidden="1">
            <a:extLst>
              <a:ext uri="{FF2B5EF4-FFF2-40B4-BE49-F238E27FC236}">
                <a16:creationId xmlns:a16="http://schemas.microsoft.com/office/drawing/2014/main" id="{38EBA4A4-AAF2-29E7-B580-C11AC6E3282D}"/>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38EBA4A4-AAF2-29E7-B580-C11AC6E3282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CD928B92-3692-2D20-6833-A5CEA5883B7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218294" y="4295234"/>
            <a:ext cx="1458000" cy="484056"/>
          </a:xfrm>
          <a:prstGeom prst="rect">
            <a:avLst/>
          </a:prstGeom>
        </p:spPr>
      </p:pic>
      <p:grpSp>
        <p:nvGrpSpPr>
          <p:cNvPr id="2" name="Group 1">
            <a:extLst>
              <a:ext uri="{FF2B5EF4-FFF2-40B4-BE49-F238E27FC236}">
                <a16:creationId xmlns:a16="http://schemas.microsoft.com/office/drawing/2014/main" id="{32BA712E-4163-EBC5-87D5-66B96450DF93}"/>
              </a:ext>
              <a:ext uri="{C183D7F6-B498-43B3-948B-1728B52AA6E4}">
                <adec:decorative xmlns:adec="http://schemas.microsoft.com/office/drawing/2017/decorative" val="1"/>
              </a:ext>
            </a:extLst>
          </p:cNvPr>
          <p:cNvGrpSpPr/>
          <p:nvPr userDrawn="1"/>
        </p:nvGrpSpPr>
        <p:grpSpPr>
          <a:xfrm>
            <a:off x="6137900" y="302969"/>
            <a:ext cx="2713600" cy="3780949"/>
            <a:chOff x="7669713" y="-185626"/>
            <a:chExt cx="3810000" cy="5308600"/>
          </a:xfrm>
        </p:grpSpPr>
        <p:pic>
          <p:nvPicPr>
            <p:cNvPr id="7" name="Picture 6">
              <a:extLst>
                <a:ext uri="{FF2B5EF4-FFF2-40B4-BE49-F238E27FC236}">
                  <a16:creationId xmlns:a16="http://schemas.microsoft.com/office/drawing/2014/main" id="{4390F73C-2FD5-9E90-5C6C-80B96BA7501C}"/>
                </a:ext>
              </a:extLst>
            </p:cNvPr>
            <p:cNvPicPr>
              <a:picLocks noChangeAspect="1"/>
            </p:cNvPicPr>
            <p:nvPr userDrawn="1"/>
          </p:nvPicPr>
          <p:blipFill rotWithShape="1">
            <a:blip r:embed="rId7">
              <a:alphaModFix amt="50000"/>
              <a:extLst>
                <a:ext uri="{28A0092B-C50C-407E-A947-70E740481C1C}">
                  <a14:useLocalDpi xmlns:a14="http://schemas.microsoft.com/office/drawing/2010/main" val="0"/>
                </a:ext>
              </a:extLst>
            </a:blip>
            <a:srcRect t="5803"/>
            <a:stretch/>
          </p:blipFill>
          <p:spPr>
            <a:xfrm>
              <a:off x="7821490" y="-99640"/>
              <a:ext cx="3517870" cy="5069999"/>
            </a:xfrm>
            <a:prstGeom prst="rect">
              <a:avLst/>
            </a:prstGeom>
          </p:spPr>
        </p:pic>
        <p:pic>
          <p:nvPicPr>
            <p:cNvPr id="9" name="Graphic 8">
              <a:extLst>
                <a:ext uri="{FF2B5EF4-FFF2-40B4-BE49-F238E27FC236}">
                  <a16:creationId xmlns:a16="http://schemas.microsoft.com/office/drawing/2014/main" id="{6B87DB0C-9123-323C-0795-A221DE0C6364}"/>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69713" y="-185626"/>
              <a:ext cx="3810000" cy="5308600"/>
            </a:xfrm>
            <a:prstGeom prst="rect">
              <a:avLst/>
            </a:prstGeom>
          </p:spPr>
        </p:pic>
      </p:grpSp>
      <p:cxnSp>
        <p:nvCxnSpPr>
          <p:cNvPr id="18" name="Straight Connector 17">
            <a:extLst>
              <a:ext uri="{FF2B5EF4-FFF2-40B4-BE49-F238E27FC236}">
                <a16:creationId xmlns:a16="http://schemas.microsoft.com/office/drawing/2014/main" id="{9260B2F7-835C-1AA7-EB88-95B4D6531949}"/>
              </a:ext>
              <a:ext uri="{C183D7F6-B498-43B3-948B-1728B52AA6E4}">
                <adec:decorative xmlns:adec="http://schemas.microsoft.com/office/drawing/2017/decorative" val="1"/>
              </a:ext>
            </a:extLst>
          </p:cNvPr>
          <p:cNvCxnSpPr>
            <a:cxnSpLocks/>
          </p:cNvCxnSpPr>
          <p:nvPr userDrawn="1"/>
        </p:nvCxnSpPr>
        <p:spPr>
          <a:xfrm>
            <a:off x="468066" y="2712029"/>
            <a:ext cx="5130000" cy="0"/>
          </a:xfrm>
          <a:prstGeom prst="line">
            <a:avLst/>
          </a:prstGeom>
          <a:ln w="9525"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0694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ing style A2">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8D313A-31C5-6507-6A7C-957C8BEFA4A9}"/>
              </a:ext>
            </a:extLst>
          </p:cNvPr>
          <p:cNvSpPr>
            <a:spLocks noGrp="1"/>
          </p:cNvSpPr>
          <p:nvPr>
            <p:ph type="sldNum" sz="quarter" idx="10"/>
          </p:nvPr>
        </p:nvSpPr>
        <p:spPr/>
        <p:txBody>
          <a:bodyPr/>
          <a:lstStyle/>
          <a:p>
            <a:fld id="{D067FB47-F157-A045-9CD5-4689ACA23093}" type="slidenum">
              <a:rPr lang="sv-SE" smtClean="0"/>
              <a:pPr/>
              <a:t>‹#›</a:t>
            </a:fld>
            <a:endParaRPr lang="sv-SE"/>
          </a:p>
        </p:txBody>
      </p:sp>
      <p:sp>
        <p:nvSpPr>
          <p:cNvPr id="9" name="Title 1">
            <a:extLst>
              <a:ext uri="{FF2B5EF4-FFF2-40B4-BE49-F238E27FC236}">
                <a16:creationId xmlns:a16="http://schemas.microsoft.com/office/drawing/2014/main" id="{74794C0E-B843-A658-CA4A-C1FC0CCDB709}"/>
              </a:ext>
            </a:extLst>
          </p:cNvPr>
          <p:cNvSpPr>
            <a:spLocks noGrp="1"/>
          </p:cNvSpPr>
          <p:nvPr>
            <p:ph type="title"/>
          </p:nvPr>
        </p:nvSpPr>
        <p:spPr>
          <a:xfrm>
            <a:off x="467544" y="1815666"/>
            <a:ext cx="5130570" cy="1512094"/>
          </a:xfrm>
        </p:spPr>
        <p:txBody>
          <a:bodyPr vert="horz" anchor="t"/>
          <a:lstStyle>
            <a:lvl1pPr marL="0" indent="0">
              <a:buFont typeface="Arial" panose="020B0604020202020204" pitchFamily="34" charset="0"/>
              <a:buNone/>
              <a:defRPr sz="2700" b="1" spc="0">
                <a:solidFill>
                  <a:schemeClr val="tx1">
                    <a:lumMod val="100000"/>
                  </a:schemeClr>
                </a:solidFill>
              </a:defRPr>
            </a:lvl1pPr>
          </a:lstStyle>
          <a:p>
            <a:r>
              <a:rPr lang="sv-SE" err="1"/>
              <a:t>Click</a:t>
            </a:r>
            <a:r>
              <a:rPr lang="sv-SE"/>
              <a:t> to </a:t>
            </a:r>
            <a:r>
              <a:rPr lang="sv-SE" err="1"/>
              <a:t>edit</a:t>
            </a:r>
            <a:r>
              <a:rPr lang="sv-SE"/>
              <a:t> Master </a:t>
            </a:r>
            <a:r>
              <a:rPr lang="sv-SE" err="1"/>
              <a:t>title</a:t>
            </a:r>
            <a:r>
              <a:rPr lang="sv-SE"/>
              <a:t> style</a:t>
            </a:r>
          </a:p>
        </p:txBody>
      </p:sp>
      <p:sp>
        <p:nvSpPr>
          <p:cNvPr id="4" name="Footer Placeholder 3">
            <a:extLst>
              <a:ext uri="{FF2B5EF4-FFF2-40B4-BE49-F238E27FC236}">
                <a16:creationId xmlns:a16="http://schemas.microsoft.com/office/drawing/2014/main" id="{B3762836-8C18-8CEF-5022-9460EDD4764F}"/>
              </a:ext>
            </a:extLst>
          </p:cNvPr>
          <p:cNvSpPr>
            <a:spLocks noGrp="1"/>
          </p:cNvSpPr>
          <p:nvPr>
            <p:ph type="ftr" sz="quarter" idx="11"/>
          </p:nvPr>
        </p:nvSpPr>
        <p:spPr/>
        <p:txBody>
          <a:bodyPr/>
          <a:lstStyle/>
          <a:p>
            <a:r>
              <a:rPr lang="sv-SE" err="1"/>
              <a:t>Footer</a:t>
            </a:r>
            <a:endParaRPr lang="sv-SE"/>
          </a:p>
        </p:txBody>
      </p:sp>
      <p:graphicFrame>
        <p:nvGraphicFramePr>
          <p:cNvPr id="7" name="think-cell data - do not delete" hidden="1">
            <a:extLst>
              <a:ext uri="{FF2B5EF4-FFF2-40B4-BE49-F238E27FC236}">
                <a16:creationId xmlns:a16="http://schemas.microsoft.com/office/drawing/2014/main" id="{4E23765B-996F-5F62-5471-58D23E9567E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think-cell data - do not delete" hidden="1">
                        <a:extLst>
                          <a:ext uri="{FF2B5EF4-FFF2-40B4-BE49-F238E27FC236}">
                            <a16:creationId xmlns:a16="http://schemas.microsoft.com/office/drawing/2014/main" id="{4E23765B-996F-5F62-5471-58D23E9567E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C05BF0A-102C-DFAE-40A7-9527B18630D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grpSp>
        <p:nvGrpSpPr>
          <p:cNvPr id="20" name="Group 19">
            <a:extLst>
              <a:ext uri="{FF2B5EF4-FFF2-40B4-BE49-F238E27FC236}">
                <a16:creationId xmlns:a16="http://schemas.microsoft.com/office/drawing/2014/main" id="{82DC70D1-7099-FE90-3C91-8129800E4E86}"/>
              </a:ext>
              <a:ext uri="{C183D7F6-B498-43B3-948B-1728B52AA6E4}">
                <adec:decorative xmlns:adec="http://schemas.microsoft.com/office/drawing/2017/decorative" val="1"/>
              </a:ext>
            </a:extLst>
          </p:cNvPr>
          <p:cNvGrpSpPr/>
          <p:nvPr userDrawn="1"/>
        </p:nvGrpSpPr>
        <p:grpSpPr>
          <a:xfrm>
            <a:off x="6417068" y="1599642"/>
            <a:ext cx="2726932" cy="2942880"/>
            <a:chOff x="7263346" y="1208574"/>
            <a:chExt cx="5156987" cy="5565375"/>
          </a:xfrm>
        </p:grpSpPr>
        <p:sp>
          <p:nvSpPr>
            <p:cNvPr id="2" name="Oval 1">
              <a:extLst>
                <a:ext uri="{FF2B5EF4-FFF2-40B4-BE49-F238E27FC236}">
                  <a16:creationId xmlns:a16="http://schemas.microsoft.com/office/drawing/2014/main" id="{C56A6AF8-31BE-B1C3-592E-9C1FBB9EC7DE}"/>
                </a:ext>
              </a:extLst>
            </p:cNvPr>
            <p:cNvSpPr>
              <a:spLocks/>
            </p:cNvSpPr>
            <p:nvPr userDrawn="1"/>
          </p:nvSpPr>
          <p:spPr>
            <a:xfrm rot="2700000">
              <a:off x="6729117" y="4640578"/>
              <a:ext cx="2667600" cy="1599141"/>
            </a:xfrm>
            <a:prstGeom prst="ellipse">
              <a:avLst/>
            </a:prstGeom>
            <a:solidFill>
              <a:schemeClr val="accent3">
                <a:lumMod val="9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4" name="Oval 13">
              <a:extLst>
                <a:ext uri="{FF2B5EF4-FFF2-40B4-BE49-F238E27FC236}">
                  <a16:creationId xmlns:a16="http://schemas.microsoft.com/office/drawing/2014/main" id="{05BBC567-8AB2-DEF7-632D-274CF0A37BAA}"/>
                </a:ext>
              </a:extLst>
            </p:cNvPr>
            <p:cNvSpPr>
              <a:spLocks/>
            </p:cNvSpPr>
            <p:nvPr userDrawn="1"/>
          </p:nvSpPr>
          <p:spPr>
            <a:xfrm rot="2700000">
              <a:off x="7915066" y="3674654"/>
              <a:ext cx="2667600" cy="1599141"/>
            </a:xfrm>
            <a:prstGeom prst="ellipse">
              <a:avLst/>
            </a:prstGeom>
            <a:solidFill>
              <a:schemeClr val="accent3">
                <a:lumMod val="9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5" name="Oval 14">
              <a:extLst>
                <a:ext uri="{FF2B5EF4-FFF2-40B4-BE49-F238E27FC236}">
                  <a16:creationId xmlns:a16="http://schemas.microsoft.com/office/drawing/2014/main" id="{C4496A43-BDB0-4174-71B6-EABCF9CABDEB}"/>
                </a:ext>
              </a:extLst>
            </p:cNvPr>
            <p:cNvSpPr>
              <a:spLocks/>
            </p:cNvSpPr>
            <p:nvPr userDrawn="1"/>
          </p:nvSpPr>
          <p:spPr>
            <a:xfrm rot="2700000">
              <a:off x="9101015" y="2708728"/>
              <a:ext cx="2667600" cy="1599141"/>
            </a:xfrm>
            <a:prstGeom prst="ellipse">
              <a:avLst/>
            </a:prstGeom>
            <a:solidFill>
              <a:schemeClr val="accent3">
                <a:lumMod val="9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9" name="Oval 18">
              <a:extLst>
                <a:ext uri="{FF2B5EF4-FFF2-40B4-BE49-F238E27FC236}">
                  <a16:creationId xmlns:a16="http://schemas.microsoft.com/office/drawing/2014/main" id="{3B50C40A-0803-C748-3F05-215A3541399B}"/>
                </a:ext>
              </a:extLst>
            </p:cNvPr>
            <p:cNvSpPr>
              <a:spLocks/>
            </p:cNvSpPr>
            <p:nvPr userDrawn="1"/>
          </p:nvSpPr>
          <p:spPr>
            <a:xfrm rot="2700000">
              <a:off x="10286963" y="1742803"/>
              <a:ext cx="2667600" cy="1599141"/>
            </a:xfrm>
            <a:prstGeom prst="ellipse">
              <a:avLst/>
            </a:prstGeom>
            <a:solidFill>
              <a:schemeClr val="accent3">
                <a:lumMod val="9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grpSp>
    </p:spTree>
    <p:extLst>
      <p:ext uri="{BB962C8B-B14F-4D97-AF65-F5344CB8AC3E}">
        <p14:creationId xmlns:p14="http://schemas.microsoft.com/office/powerpoint/2010/main" val="18678608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ubheading style A">
    <p:bg>
      <p:bgPr>
        <a:solidFill>
          <a:srgbClr val="AAB5FA"/>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8D313A-31C5-6507-6A7C-957C8BEFA4A9}"/>
              </a:ext>
            </a:extLst>
          </p:cNvPr>
          <p:cNvSpPr>
            <a:spLocks noGrp="1"/>
          </p:cNvSpPr>
          <p:nvPr>
            <p:ph type="sldNum" sz="quarter" idx="10"/>
          </p:nvPr>
        </p:nvSpPr>
        <p:spPr/>
        <p:txBody>
          <a:bodyPr/>
          <a:lstStyle/>
          <a:p>
            <a:fld id="{D067FB47-F157-A045-9CD5-4689ACA23093}" type="slidenum">
              <a:rPr lang="sv-SE" smtClean="0"/>
              <a:pPr/>
              <a:t>‹#›</a:t>
            </a:fld>
            <a:endParaRPr lang="sv-SE"/>
          </a:p>
        </p:txBody>
      </p:sp>
      <p:sp>
        <p:nvSpPr>
          <p:cNvPr id="9" name="Title 1">
            <a:extLst>
              <a:ext uri="{FF2B5EF4-FFF2-40B4-BE49-F238E27FC236}">
                <a16:creationId xmlns:a16="http://schemas.microsoft.com/office/drawing/2014/main" id="{74794C0E-B843-A658-CA4A-C1FC0CCDB709}"/>
              </a:ext>
            </a:extLst>
          </p:cNvPr>
          <p:cNvSpPr>
            <a:spLocks noGrp="1"/>
          </p:cNvSpPr>
          <p:nvPr>
            <p:ph type="title"/>
          </p:nvPr>
        </p:nvSpPr>
        <p:spPr>
          <a:xfrm>
            <a:off x="467430" y="1815666"/>
            <a:ext cx="5130570" cy="1512094"/>
          </a:xfrm>
        </p:spPr>
        <p:txBody>
          <a:bodyPr vert="horz" anchor="t"/>
          <a:lstStyle>
            <a:lvl1pPr marL="0" indent="0">
              <a:buFont typeface="Arial" panose="020B0604020202020204" pitchFamily="34" charset="0"/>
              <a:buNone/>
              <a:defRPr sz="2700" b="1" spc="0">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4" name="Footer Placeholder 3">
            <a:extLst>
              <a:ext uri="{FF2B5EF4-FFF2-40B4-BE49-F238E27FC236}">
                <a16:creationId xmlns:a16="http://schemas.microsoft.com/office/drawing/2014/main" id="{B3762836-8C18-8CEF-5022-9460EDD4764F}"/>
              </a:ext>
            </a:extLst>
          </p:cNvPr>
          <p:cNvSpPr>
            <a:spLocks noGrp="1"/>
          </p:cNvSpPr>
          <p:nvPr>
            <p:ph type="ftr" sz="quarter" idx="11"/>
          </p:nvPr>
        </p:nvSpPr>
        <p:spPr/>
        <p:txBody>
          <a:bodyPr/>
          <a:lstStyle/>
          <a:p>
            <a:r>
              <a:rPr lang="sv-SE" err="1"/>
              <a:t>Footer</a:t>
            </a:r>
            <a:endParaRPr lang="sv-SE"/>
          </a:p>
        </p:txBody>
      </p:sp>
      <p:graphicFrame>
        <p:nvGraphicFramePr>
          <p:cNvPr id="7" name="think-cell data - do not delete" hidden="1">
            <a:extLst>
              <a:ext uri="{FF2B5EF4-FFF2-40B4-BE49-F238E27FC236}">
                <a16:creationId xmlns:a16="http://schemas.microsoft.com/office/drawing/2014/main" id="{4E23765B-996F-5F62-5471-58D23E9567E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think-cell data - do not delete" hidden="1">
                        <a:extLst>
                          <a:ext uri="{FF2B5EF4-FFF2-40B4-BE49-F238E27FC236}">
                            <a16:creationId xmlns:a16="http://schemas.microsoft.com/office/drawing/2014/main" id="{4E23765B-996F-5F62-5471-58D23E9567E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C05BF0A-102C-DFAE-40A7-9527B18630D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000" y="283766"/>
            <a:ext cx="1134000" cy="376488"/>
          </a:xfrm>
          <a:prstGeom prst="rect">
            <a:avLst/>
          </a:prstGeom>
        </p:spPr>
      </p:pic>
      <p:sp>
        <p:nvSpPr>
          <p:cNvPr id="2" name="Oval 1">
            <a:extLst>
              <a:ext uri="{FF2B5EF4-FFF2-40B4-BE49-F238E27FC236}">
                <a16:creationId xmlns:a16="http://schemas.microsoft.com/office/drawing/2014/main" id="{C56A6AF8-31BE-B1C3-592E-9C1FBB9EC7DE}"/>
              </a:ext>
              <a:ext uri="{C183D7F6-B498-43B3-948B-1728B52AA6E4}">
                <adec:decorative xmlns:adec="http://schemas.microsoft.com/office/drawing/2017/decorative" val="1"/>
              </a:ext>
            </a:extLst>
          </p:cNvPr>
          <p:cNvSpPr>
            <a:spLocks/>
          </p:cNvSpPr>
          <p:nvPr userDrawn="1"/>
        </p:nvSpPr>
        <p:spPr>
          <a:xfrm rot="19800000">
            <a:off x="6112236" y="3100734"/>
            <a:ext cx="1184294" cy="947547"/>
          </a:xfrm>
          <a:prstGeom prst="ellipse">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6" name="Oval 5">
            <a:extLst>
              <a:ext uri="{FF2B5EF4-FFF2-40B4-BE49-F238E27FC236}">
                <a16:creationId xmlns:a16="http://schemas.microsoft.com/office/drawing/2014/main" id="{13422B7A-A962-20F8-68B7-2A10C0EFE5D7}"/>
              </a:ext>
              <a:ext uri="{C183D7F6-B498-43B3-948B-1728B52AA6E4}">
                <adec:decorative xmlns:adec="http://schemas.microsoft.com/office/drawing/2017/decorative" val="1"/>
              </a:ext>
            </a:extLst>
          </p:cNvPr>
          <p:cNvSpPr>
            <a:spLocks/>
          </p:cNvSpPr>
          <p:nvPr userDrawn="1"/>
        </p:nvSpPr>
        <p:spPr>
          <a:xfrm rot="18900000" flipH="1">
            <a:off x="6536562" y="1332348"/>
            <a:ext cx="1764215" cy="705770"/>
          </a:xfrm>
          <a:prstGeom prst="ellipse">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1" name="Oval 10">
            <a:extLst>
              <a:ext uri="{FF2B5EF4-FFF2-40B4-BE49-F238E27FC236}">
                <a16:creationId xmlns:a16="http://schemas.microsoft.com/office/drawing/2014/main" id="{23136041-8F36-FF34-925E-0325D2A2285F}"/>
              </a:ext>
              <a:ext uri="{C183D7F6-B498-43B3-948B-1728B52AA6E4}">
                <adec:decorative xmlns:adec="http://schemas.microsoft.com/office/drawing/2017/decorative" val="1"/>
              </a:ext>
            </a:extLst>
          </p:cNvPr>
          <p:cNvSpPr>
            <a:spLocks/>
          </p:cNvSpPr>
          <p:nvPr userDrawn="1"/>
        </p:nvSpPr>
        <p:spPr>
          <a:xfrm rot="2700000">
            <a:off x="6752525" y="4260741"/>
            <a:ext cx="948108" cy="948669"/>
          </a:xfrm>
          <a:prstGeom prst="ellipse">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3" name="Oval 12">
            <a:extLst>
              <a:ext uri="{FF2B5EF4-FFF2-40B4-BE49-F238E27FC236}">
                <a16:creationId xmlns:a16="http://schemas.microsoft.com/office/drawing/2014/main" id="{F9A734CA-23C7-FA94-CCC5-A6AB5485C8B8}"/>
              </a:ext>
              <a:ext uri="{C183D7F6-B498-43B3-948B-1728B52AA6E4}">
                <adec:decorative xmlns:adec="http://schemas.microsoft.com/office/drawing/2017/decorative" val="1"/>
              </a:ext>
            </a:extLst>
          </p:cNvPr>
          <p:cNvSpPr>
            <a:spLocks/>
          </p:cNvSpPr>
          <p:nvPr userDrawn="1"/>
        </p:nvSpPr>
        <p:spPr>
          <a:xfrm rot="2700000">
            <a:off x="7201839" y="2534351"/>
            <a:ext cx="1410584" cy="845600"/>
          </a:xfrm>
          <a:prstGeom prst="ellipse">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Tree>
    <p:extLst>
      <p:ext uri="{BB962C8B-B14F-4D97-AF65-F5344CB8AC3E}">
        <p14:creationId xmlns:p14="http://schemas.microsoft.com/office/powerpoint/2010/main" val="123051759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ubheading style A">
    <p:bg>
      <p:bgPr>
        <a:solidFill>
          <a:srgbClr val="FFCC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8D313A-31C5-6507-6A7C-957C8BEFA4A9}"/>
              </a:ext>
            </a:extLst>
          </p:cNvPr>
          <p:cNvSpPr>
            <a:spLocks noGrp="1"/>
          </p:cNvSpPr>
          <p:nvPr>
            <p:ph type="sldNum" sz="quarter" idx="10"/>
          </p:nvPr>
        </p:nvSpPr>
        <p:spPr/>
        <p:txBody>
          <a:bodyPr/>
          <a:lstStyle/>
          <a:p>
            <a:fld id="{D067FB47-F157-A045-9CD5-4689ACA23093}" type="slidenum">
              <a:rPr lang="sv-SE" smtClean="0"/>
              <a:pPr/>
              <a:t>‹#›</a:t>
            </a:fld>
            <a:endParaRPr lang="sv-SE"/>
          </a:p>
        </p:txBody>
      </p:sp>
      <p:sp>
        <p:nvSpPr>
          <p:cNvPr id="9" name="Title 1">
            <a:extLst>
              <a:ext uri="{FF2B5EF4-FFF2-40B4-BE49-F238E27FC236}">
                <a16:creationId xmlns:a16="http://schemas.microsoft.com/office/drawing/2014/main" id="{74794C0E-B843-A658-CA4A-C1FC0CCDB709}"/>
              </a:ext>
            </a:extLst>
          </p:cNvPr>
          <p:cNvSpPr>
            <a:spLocks noGrp="1"/>
          </p:cNvSpPr>
          <p:nvPr>
            <p:ph type="title"/>
          </p:nvPr>
        </p:nvSpPr>
        <p:spPr>
          <a:xfrm>
            <a:off x="467430" y="1815666"/>
            <a:ext cx="5130570" cy="1512094"/>
          </a:xfrm>
        </p:spPr>
        <p:txBody>
          <a:bodyPr vert="horz" anchor="t"/>
          <a:lstStyle>
            <a:lvl1pPr marL="0" indent="0">
              <a:buFont typeface="Arial" panose="020B0604020202020204" pitchFamily="34" charset="0"/>
              <a:buNone/>
              <a:defRPr sz="2700" b="1" spc="0">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4" name="Footer Placeholder 3">
            <a:extLst>
              <a:ext uri="{FF2B5EF4-FFF2-40B4-BE49-F238E27FC236}">
                <a16:creationId xmlns:a16="http://schemas.microsoft.com/office/drawing/2014/main" id="{B3762836-8C18-8CEF-5022-9460EDD4764F}"/>
              </a:ext>
            </a:extLst>
          </p:cNvPr>
          <p:cNvSpPr>
            <a:spLocks noGrp="1"/>
          </p:cNvSpPr>
          <p:nvPr>
            <p:ph type="ftr" sz="quarter" idx="11"/>
          </p:nvPr>
        </p:nvSpPr>
        <p:spPr/>
        <p:txBody>
          <a:bodyPr/>
          <a:lstStyle/>
          <a:p>
            <a:r>
              <a:rPr lang="sv-SE" err="1"/>
              <a:t>Footer</a:t>
            </a:r>
            <a:endParaRPr lang="sv-SE"/>
          </a:p>
        </p:txBody>
      </p:sp>
      <p:graphicFrame>
        <p:nvGraphicFramePr>
          <p:cNvPr id="7" name="think-cell data - do not delete" hidden="1">
            <a:extLst>
              <a:ext uri="{FF2B5EF4-FFF2-40B4-BE49-F238E27FC236}">
                <a16:creationId xmlns:a16="http://schemas.microsoft.com/office/drawing/2014/main" id="{4E23765B-996F-5F62-5471-58D23E9567E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think-cell data - do not delete" hidden="1">
                        <a:extLst>
                          <a:ext uri="{FF2B5EF4-FFF2-40B4-BE49-F238E27FC236}">
                            <a16:creationId xmlns:a16="http://schemas.microsoft.com/office/drawing/2014/main" id="{4E23765B-996F-5F62-5471-58D23E9567E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C05BF0A-102C-DFAE-40A7-9527B18630D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000" y="283766"/>
            <a:ext cx="1134000" cy="376488"/>
          </a:xfrm>
          <a:prstGeom prst="rect">
            <a:avLst/>
          </a:prstGeom>
        </p:spPr>
      </p:pic>
      <p:grpSp>
        <p:nvGrpSpPr>
          <p:cNvPr id="11" name="Group 10">
            <a:extLst>
              <a:ext uri="{FF2B5EF4-FFF2-40B4-BE49-F238E27FC236}">
                <a16:creationId xmlns:a16="http://schemas.microsoft.com/office/drawing/2014/main" id="{CD4B0490-941B-FE96-CC66-21B09A49CC80}"/>
              </a:ext>
              <a:ext uri="{C183D7F6-B498-43B3-948B-1728B52AA6E4}">
                <adec:decorative xmlns:adec="http://schemas.microsoft.com/office/drawing/2017/decorative" val="1"/>
              </a:ext>
            </a:extLst>
          </p:cNvPr>
          <p:cNvGrpSpPr/>
          <p:nvPr userDrawn="1"/>
        </p:nvGrpSpPr>
        <p:grpSpPr>
          <a:xfrm>
            <a:off x="6444927" y="1002229"/>
            <a:ext cx="2765022" cy="4192640"/>
            <a:chOff x="8993777" y="1336307"/>
            <a:chExt cx="3286153" cy="4982837"/>
          </a:xfrm>
          <a:solidFill>
            <a:schemeClr val="accent2"/>
          </a:solidFill>
        </p:grpSpPr>
        <p:sp>
          <p:nvSpPr>
            <p:cNvPr id="2" name="Oval 1">
              <a:extLst>
                <a:ext uri="{FF2B5EF4-FFF2-40B4-BE49-F238E27FC236}">
                  <a16:creationId xmlns:a16="http://schemas.microsoft.com/office/drawing/2014/main" id="{C56A6AF8-31BE-B1C3-592E-9C1FBB9EC7DE}"/>
                </a:ext>
              </a:extLst>
            </p:cNvPr>
            <p:cNvSpPr>
              <a:spLocks/>
            </p:cNvSpPr>
            <p:nvPr userDrawn="1"/>
          </p:nvSpPr>
          <p:spPr>
            <a:xfrm rot="2700000">
              <a:off x="8994111" y="5192010"/>
              <a:ext cx="1126800" cy="1127467"/>
            </a:xfrm>
            <a:prstGeom prst="ellipse">
              <a:avLst/>
            </a:prstGeom>
            <a:solidFill>
              <a:schemeClr val="accent5"/>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5" name="Oval 4">
              <a:extLst>
                <a:ext uri="{FF2B5EF4-FFF2-40B4-BE49-F238E27FC236}">
                  <a16:creationId xmlns:a16="http://schemas.microsoft.com/office/drawing/2014/main" id="{FDA70A06-A252-3594-A00C-44F126BB367C}"/>
                </a:ext>
              </a:extLst>
            </p:cNvPr>
            <p:cNvSpPr>
              <a:spLocks/>
            </p:cNvSpPr>
            <p:nvPr userDrawn="1"/>
          </p:nvSpPr>
          <p:spPr>
            <a:xfrm rot="2700000">
              <a:off x="10614670" y="3471263"/>
              <a:ext cx="1126800" cy="1127467"/>
            </a:xfrm>
            <a:prstGeom prst="ellipse">
              <a:avLst/>
            </a:prstGeom>
            <a:solidFill>
              <a:schemeClr val="accent5"/>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6" name="Oval 5">
              <a:extLst>
                <a:ext uri="{FF2B5EF4-FFF2-40B4-BE49-F238E27FC236}">
                  <a16:creationId xmlns:a16="http://schemas.microsoft.com/office/drawing/2014/main" id="{11BFEE24-6568-FD36-0396-1DD2EEDF216D}"/>
                </a:ext>
              </a:extLst>
            </p:cNvPr>
            <p:cNvSpPr>
              <a:spLocks/>
            </p:cNvSpPr>
            <p:nvPr userDrawn="1"/>
          </p:nvSpPr>
          <p:spPr>
            <a:xfrm rot="2700000">
              <a:off x="9799411" y="2207452"/>
              <a:ext cx="1126800" cy="1127467"/>
            </a:xfrm>
            <a:prstGeom prst="ellipse">
              <a:avLst/>
            </a:prstGeom>
            <a:solidFill>
              <a:schemeClr val="accent5"/>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0" name="Oval 9">
              <a:extLst>
                <a:ext uri="{FF2B5EF4-FFF2-40B4-BE49-F238E27FC236}">
                  <a16:creationId xmlns:a16="http://schemas.microsoft.com/office/drawing/2014/main" id="{A87DDD31-92B0-EC84-67FD-9BC3CACFB4A6}"/>
                </a:ext>
              </a:extLst>
            </p:cNvPr>
            <p:cNvSpPr>
              <a:spLocks/>
            </p:cNvSpPr>
            <p:nvPr userDrawn="1"/>
          </p:nvSpPr>
          <p:spPr>
            <a:xfrm rot="2700000">
              <a:off x="11152797" y="1335973"/>
              <a:ext cx="1126800" cy="1127467"/>
            </a:xfrm>
            <a:prstGeom prst="ellipse">
              <a:avLst/>
            </a:prstGeom>
            <a:solidFill>
              <a:schemeClr val="accent5"/>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grpSp>
    </p:spTree>
    <p:extLst>
      <p:ext uri="{BB962C8B-B14F-4D97-AF65-F5344CB8AC3E}">
        <p14:creationId xmlns:p14="http://schemas.microsoft.com/office/powerpoint/2010/main" val="272898343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67100" y="248401"/>
            <a:ext cx="6913212" cy="431006"/>
          </a:xfrm>
        </p:spPr>
        <p:txBody>
          <a:bodyPr vert="horz" lIns="0" tIns="0" rIns="0" bIns="0" rtlCol="0" anchor="b">
            <a:noAutofit/>
          </a:bodyPr>
          <a:lstStyle>
            <a:lvl1pPr rtl="0">
              <a:defRPr lang="fi-FI" dirty="0"/>
            </a:lvl1pPr>
          </a:lstStyle>
          <a:p>
            <a:pPr lvl="0"/>
            <a:r>
              <a:rPr lang="sv-SE" err="1"/>
              <a:t>Click</a:t>
            </a:r>
            <a:r>
              <a:rPr lang="sv-SE"/>
              <a:t> to </a:t>
            </a:r>
            <a:r>
              <a:rPr lang="sv-SE" err="1"/>
              <a:t>edit</a:t>
            </a:r>
            <a:r>
              <a:rPr lang="sv-SE"/>
              <a:t> Master </a:t>
            </a:r>
            <a:r>
              <a:rPr lang="sv-SE" err="1"/>
              <a:t>title</a:t>
            </a:r>
            <a:r>
              <a:rPr lang="sv-SE"/>
              <a:t> style</a:t>
            </a:r>
          </a:p>
        </p:txBody>
      </p:sp>
      <p:sp>
        <p:nvSpPr>
          <p:cNvPr id="9" name="Text Placeholder 8"/>
          <p:cNvSpPr>
            <a:spLocks noGrp="1"/>
          </p:cNvSpPr>
          <p:nvPr>
            <p:ph type="body" sz="quarter" idx="13" hasCustomPrompt="1"/>
          </p:nvPr>
        </p:nvSpPr>
        <p:spPr>
          <a:xfrm>
            <a:off x="467544" y="1059618"/>
            <a:ext cx="486000" cy="324000"/>
          </a:xfrm>
          <a:prstGeom prst="rect">
            <a:avLst/>
          </a:prstGeom>
          <a:ln w="28575">
            <a:noFill/>
          </a:ln>
          <a:extLst>
            <a:ext uri="{91240B29-F687-4F45-9708-019B960494DF}">
              <a14:hiddenLine xmlns:a14="http://schemas.microsoft.com/office/drawing/2010/main" w="28575">
                <a:solidFill>
                  <a:schemeClr val="accent1"/>
                </a:solidFill>
              </a14:hiddenLine>
            </a:ext>
          </a:extLst>
        </p:spPr>
        <p:txBody>
          <a:bodyPr wrap="none" anchor="b" anchorCtr="0"/>
          <a:lstStyle>
            <a:lvl1pPr marL="0" indent="0" algn="ctr" rtl="0">
              <a:lnSpc>
                <a:spcPct val="100000"/>
              </a:lnSpc>
              <a:buFontTx/>
              <a:buNone/>
              <a:defRPr sz="1800" b="1">
                <a:solidFill>
                  <a:schemeClr val="tx1">
                    <a:lumMod val="100000"/>
                  </a:schemeClr>
                </a:solidFill>
              </a:defRPr>
            </a:lvl1pPr>
          </a:lstStyle>
          <a:p>
            <a:pPr lvl="0"/>
            <a:r>
              <a:rPr lang="sv-SE"/>
              <a:t>001</a:t>
            </a:r>
          </a:p>
        </p:txBody>
      </p:sp>
      <p:sp>
        <p:nvSpPr>
          <p:cNvPr id="17" name="Text Placeholder 16"/>
          <p:cNvSpPr>
            <a:spLocks noGrp="1"/>
          </p:cNvSpPr>
          <p:nvPr>
            <p:ph type="body" sz="quarter" idx="19"/>
          </p:nvPr>
        </p:nvSpPr>
        <p:spPr>
          <a:xfrm>
            <a:off x="1007604" y="1059750"/>
            <a:ext cx="5184000" cy="324000"/>
          </a:xfrm>
          <a:prstGeom prst="rect">
            <a:avLst/>
          </a:prstGeom>
        </p:spPr>
        <p:txBody>
          <a:bodyPr wrap="square" anchor="b" anchorCtr="0">
            <a:noAutofit/>
          </a:bodyPr>
          <a:lstStyle>
            <a:lvl1pPr marL="0" indent="0" rtl="0">
              <a:lnSpc>
                <a:spcPts val="1350"/>
              </a:lnSpc>
              <a:spcBef>
                <a:spcPts val="0"/>
              </a:spcBef>
              <a:buFontTx/>
              <a:buNone/>
              <a:defRPr sz="1500" b="0">
                <a:solidFill>
                  <a:schemeClr val="tx1">
                    <a:lumMod val="100000"/>
                  </a:schemeClr>
                </a:solidFill>
              </a:defRPr>
            </a:lvl1pPr>
            <a:lvl2pPr marL="136922" indent="-136922">
              <a:lnSpc>
                <a:spcPts val="1350"/>
              </a:lnSpc>
              <a:defRPr sz="1050">
                <a:solidFill>
                  <a:schemeClr val="accent2"/>
                </a:solidFill>
              </a:defRPr>
            </a:lvl2pPr>
          </a:lstStyle>
          <a:p>
            <a:pPr lvl="0"/>
            <a:r>
              <a:rPr lang="sv-SE" err="1"/>
              <a:t>Click</a:t>
            </a:r>
            <a:r>
              <a:rPr lang="sv-SE"/>
              <a:t> to </a:t>
            </a:r>
            <a:r>
              <a:rPr lang="sv-SE" err="1"/>
              <a:t>edit</a:t>
            </a:r>
            <a:r>
              <a:rPr lang="sv-SE"/>
              <a:t> Master text </a:t>
            </a:r>
            <a:r>
              <a:rPr lang="sv-SE" err="1"/>
              <a:t>styles</a:t>
            </a:r>
            <a:endParaRPr lang="sv-SE"/>
          </a:p>
        </p:txBody>
      </p:sp>
      <p:sp>
        <p:nvSpPr>
          <p:cNvPr id="25" name="Text Placeholder 8"/>
          <p:cNvSpPr>
            <a:spLocks noGrp="1"/>
          </p:cNvSpPr>
          <p:nvPr>
            <p:ph type="body" sz="quarter" idx="28" hasCustomPrompt="1"/>
          </p:nvPr>
        </p:nvSpPr>
        <p:spPr>
          <a:xfrm>
            <a:off x="467544" y="1491666"/>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26" name="Text Placeholder 16"/>
          <p:cNvSpPr>
            <a:spLocks noGrp="1"/>
          </p:cNvSpPr>
          <p:nvPr>
            <p:ph type="body" sz="quarter" idx="29"/>
          </p:nvPr>
        </p:nvSpPr>
        <p:spPr>
          <a:xfrm>
            <a:off x="1008180" y="1491750"/>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27" name="Text Placeholder 8"/>
          <p:cNvSpPr>
            <a:spLocks noGrp="1"/>
          </p:cNvSpPr>
          <p:nvPr>
            <p:ph type="body" sz="quarter" idx="30" hasCustomPrompt="1"/>
          </p:nvPr>
        </p:nvSpPr>
        <p:spPr>
          <a:xfrm>
            <a:off x="467544" y="1923678"/>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28" name="Text Placeholder 16"/>
          <p:cNvSpPr>
            <a:spLocks noGrp="1"/>
          </p:cNvSpPr>
          <p:nvPr>
            <p:ph type="body" sz="quarter" idx="31"/>
          </p:nvPr>
        </p:nvSpPr>
        <p:spPr>
          <a:xfrm>
            <a:off x="1008180" y="1923798"/>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29" name="Text Placeholder 8"/>
          <p:cNvSpPr>
            <a:spLocks noGrp="1"/>
          </p:cNvSpPr>
          <p:nvPr>
            <p:ph type="body" sz="quarter" idx="32" hasCustomPrompt="1"/>
          </p:nvPr>
        </p:nvSpPr>
        <p:spPr>
          <a:xfrm>
            <a:off x="467544" y="2355762"/>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30" name="Text Placeholder 16"/>
          <p:cNvSpPr>
            <a:spLocks noGrp="1"/>
          </p:cNvSpPr>
          <p:nvPr>
            <p:ph type="body" sz="quarter" idx="33"/>
          </p:nvPr>
        </p:nvSpPr>
        <p:spPr>
          <a:xfrm>
            <a:off x="1008180" y="2355846"/>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31" name="Text Placeholder 8"/>
          <p:cNvSpPr>
            <a:spLocks noGrp="1"/>
          </p:cNvSpPr>
          <p:nvPr>
            <p:ph type="body" sz="quarter" idx="34" hasCustomPrompt="1"/>
          </p:nvPr>
        </p:nvSpPr>
        <p:spPr>
          <a:xfrm>
            <a:off x="467544" y="2787774"/>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32" name="Text Placeholder 16"/>
          <p:cNvSpPr>
            <a:spLocks noGrp="1"/>
          </p:cNvSpPr>
          <p:nvPr>
            <p:ph type="body" sz="quarter" idx="35"/>
          </p:nvPr>
        </p:nvSpPr>
        <p:spPr>
          <a:xfrm>
            <a:off x="1008180" y="2787894"/>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33" name="Text Placeholder 8"/>
          <p:cNvSpPr>
            <a:spLocks noGrp="1"/>
          </p:cNvSpPr>
          <p:nvPr>
            <p:ph type="body" sz="quarter" idx="36" hasCustomPrompt="1"/>
          </p:nvPr>
        </p:nvSpPr>
        <p:spPr>
          <a:xfrm>
            <a:off x="467544" y="3219822"/>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34" name="Text Placeholder 16"/>
          <p:cNvSpPr>
            <a:spLocks noGrp="1"/>
          </p:cNvSpPr>
          <p:nvPr>
            <p:ph type="body" sz="quarter" idx="37"/>
          </p:nvPr>
        </p:nvSpPr>
        <p:spPr>
          <a:xfrm>
            <a:off x="1008180" y="3219942"/>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35" name="Text Placeholder 8"/>
          <p:cNvSpPr>
            <a:spLocks noGrp="1"/>
          </p:cNvSpPr>
          <p:nvPr>
            <p:ph type="body" sz="quarter" idx="38" hasCustomPrompt="1"/>
          </p:nvPr>
        </p:nvSpPr>
        <p:spPr>
          <a:xfrm>
            <a:off x="467544" y="3651870"/>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36" name="Text Placeholder 16"/>
          <p:cNvSpPr>
            <a:spLocks noGrp="1"/>
          </p:cNvSpPr>
          <p:nvPr>
            <p:ph type="body" sz="quarter" idx="39"/>
          </p:nvPr>
        </p:nvSpPr>
        <p:spPr>
          <a:xfrm>
            <a:off x="1008180" y="3651990"/>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sp>
        <p:nvSpPr>
          <p:cNvPr id="37" name="Text Placeholder 8"/>
          <p:cNvSpPr>
            <a:spLocks noGrp="1"/>
          </p:cNvSpPr>
          <p:nvPr>
            <p:ph type="body" sz="quarter" idx="40" hasCustomPrompt="1"/>
          </p:nvPr>
        </p:nvSpPr>
        <p:spPr>
          <a:xfrm>
            <a:off x="467544" y="4083918"/>
            <a:ext cx="486000" cy="324000"/>
          </a:xfrm>
          <a:prstGeom prst="rect">
            <a:avLst/>
          </a:prstGeom>
          <a:ln w="28575">
            <a:noFill/>
          </a:ln>
          <a:extLst>
            <a:ext uri="{91240B29-F687-4F45-9708-019B960494DF}">
              <a14:hiddenLine xmlns:a14="http://schemas.microsoft.com/office/drawing/2010/main" w="28575">
                <a:solidFill>
                  <a:srgbClr val="C8C8C8"/>
                </a:solidFill>
              </a14:hiddenLine>
            </a:ext>
          </a:extLst>
        </p:spPr>
        <p:txBody>
          <a:bodyPr wrap="none" anchor="b" anchorCtr="0"/>
          <a:lstStyle>
            <a:lvl1pPr marL="0" indent="0" algn="ctr" rtl="0">
              <a:lnSpc>
                <a:spcPct val="100000"/>
              </a:lnSpc>
              <a:buFontTx/>
              <a:buNone/>
              <a:defRPr sz="1800" b="1">
                <a:solidFill>
                  <a:schemeClr val="bg1">
                    <a:lumMod val="65000"/>
                  </a:schemeClr>
                </a:solidFill>
              </a:defRPr>
            </a:lvl1pPr>
          </a:lstStyle>
          <a:p>
            <a:pPr lvl="0"/>
            <a:r>
              <a:rPr lang="sv-SE"/>
              <a:t>001</a:t>
            </a:r>
          </a:p>
        </p:txBody>
      </p:sp>
      <p:sp>
        <p:nvSpPr>
          <p:cNvPr id="38" name="Text Placeholder 16"/>
          <p:cNvSpPr>
            <a:spLocks noGrp="1"/>
          </p:cNvSpPr>
          <p:nvPr>
            <p:ph type="body" sz="quarter" idx="41"/>
          </p:nvPr>
        </p:nvSpPr>
        <p:spPr>
          <a:xfrm>
            <a:off x="1008180" y="4084038"/>
            <a:ext cx="5184000" cy="324000"/>
          </a:xfrm>
          <a:prstGeom prst="rect">
            <a:avLst/>
          </a:prstGeom>
          <a:noFill/>
        </p:spPr>
        <p:txBody>
          <a:bodyPr vert="horz" wrap="square" lIns="0" tIns="0" rIns="0" bIns="0" rtlCol="0" anchor="b" anchorCtr="0">
            <a:noAutofit/>
          </a:bodyPr>
          <a:lstStyle>
            <a:lvl1pPr marL="0" indent="0" rtl="0">
              <a:lnSpc>
                <a:spcPts val="1350"/>
              </a:lnSpc>
              <a:buFontTx/>
              <a:buNone/>
              <a:defRPr lang="en-US" sz="1500" b="0" kern="1200" smtClean="0">
                <a:solidFill>
                  <a:schemeClr val="bg1">
                    <a:lumMod val="65000"/>
                  </a:schemeClr>
                </a:solidFill>
                <a:latin typeface="+mn-lt"/>
                <a:ea typeface="+mn-ea"/>
                <a:cs typeface="+mn-cs"/>
              </a:defRPr>
            </a:lvl1pPr>
            <a:lvl2pPr marL="136922" indent="-136922">
              <a:lnSpc>
                <a:spcPts val="1350"/>
              </a:lnSpc>
              <a:defRPr sz="1050">
                <a:solidFill>
                  <a:schemeClr val="accent2"/>
                </a:solidFill>
              </a:defRPr>
            </a:lvl2pPr>
          </a:lstStyle>
          <a:p>
            <a:pPr marL="0" lvl="0" indent="0" algn="l" defTabSz="685800" rtl="0" eaLnBrk="1" latinLnBrk="0" hangingPunct="1">
              <a:lnSpc>
                <a:spcPts val="1350"/>
              </a:lnSpc>
              <a:spcBef>
                <a:spcPts val="450"/>
              </a:spcBef>
              <a:buClr>
                <a:schemeClr val="accent2"/>
              </a:buClr>
              <a:buFontTx/>
              <a:buNone/>
            </a:pPr>
            <a:r>
              <a:rPr lang="sv-SE" err="1"/>
              <a:t>Click</a:t>
            </a:r>
            <a:r>
              <a:rPr lang="sv-SE"/>
              <a:t> to </a:t>
            </a:r>
            <a:r>
              <a:rPr lang="sv-SE" err="1"/>
              <a:t>edit</a:t>
            </a:r>
            <a:r>
              <a:rPr lang="sv-SE"/>
              <a:t> Master text </a:t>
            </a:r>
            <a:r>
              <a:rPr lang="sv-SE" err="1"/>
              <a:t>styles</a:t>
            </a:r>
            <a:endParaRPr lang="sv-SE"/>
          </a:p>
        </p:txBody>
      </p:sp>
      <p:graphicFrame>
        <p:nvGraphicFramePr>
          <p:cNvPr id="4" name="Object 3" hidden="1">
            <a:extLst>
              <a:ext uri="{FF2B5EF4-FFF2-40B4-BE49-F238E27FC236}">
                <a16:creationId xmlns:a16="http://schemas.microsoft.com/office/drawing/2014/main" id="{BF10AD71-A8E9-4A6D-90AA-532F0BDD14C0}"/>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4" name="Object 3" hidden="1">
                        <a:extLst>
                          <a:ext uri="{FF2B5EF4-FFF2-40B4-BE49-F238E27FC236}">
                            <a16:creationId xmlns:a16="http://schemas.microsoft.com/office/drawing/2014/main" id="{BF10AD71-A8E9-4A6D-90AA-532F0BDD14C0}"/>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39" name="Straight Connector 38">
            <a:extLst>
              <a:ext uri="{FF2B5EF4-FFF2-40B4-BE49-F238E27FC236}">
                <a16:creationId xmlns:a16="http://schemas.microsoft.com/office/drawing/2014/main" id="{9208DA12-99F4-4389-9F44-973FCD9833B8}"/>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EDF92F8-F6E4-D87C-4BC4-71A5B554204C}"/>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grpSp>
        <p:nvGrpSpPr>
          <p:cNvPr id="6" name="Group 5">
            <a:extLst>
              <a:ext uri="{FF2B5EF4-FFF2-40B4-BE49-F238E27FC236}">
                <a16:creationId xmlns:a16="http://schemas.microsoft.com/office/drawing/2014/main" id="{FAAF6A18-E809-4B40-8593-1B4038B63764}"/>
              </a:ext>
              <a:ext uri="{C183D7F6-B498-43B3-948B-1728B52AA6E4}">
                <adec:decorative xmlns:adec="http://schemas.microsoft.com/office/drawing/2017/decorative" val="1"/>
              </a:ext>
            </a:extLst>
          </p:cNvPr>
          <p:cNvGrpSpPr/>
          <p:nvPr userDrawn="1"/>
        </p:nvGrpSpPr>
        <p:grpSpPr>
          <a:xfrm>
            <a:off x="6444927" y="1002229"/>
            <a:ext cx="2765022" cy="4192640"/>
            <a:chOff x="8993777" y="1336307"/>
            <a:chExt cx="3286153" cy="4982837"/>
          </a:xfrm>
          <a:solidFill>
            <a:schemeClr val="bg2"/>
          </a:solidFill>
        </p:grpSpPr>
        <p:sp>
          <p:nvSpPr>
            <p:cNvPr id="7" name="Oval 6">
              <a:extLst>
                <a:ext uri="{FF2B5EF4-FFF2-40B4-BE49-F238E27FC236}">
                  <a16:creationId xmlns:a16="http://schemas.microsoft.com/office/drawing/2014/main" id="{02B3F1FD-4D8C-11C2-985E-9E062E0B3F05}"/>
                </a:ext>
              </a:extLst>
            </p:cNvPr>
            <p:cNvSpPr>
              <a:spLocks/>
            </p:cNvSpPr>
            <p:nvPr userDrawn="1"/>
          </p:nvSpPr>
          <p:spPr>
            <a:xfrm rot="2700000">
              <a:off x="8994111" y="5192010"/>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8" name="Oval 7">
              <a:extLst>
                <a:ext uri="{FF2B5EF4-FFF2-40B4-BE49-F238E27FC236}">
                  <a16:creationId xmlns:a16="http://schemas.microsoft.com/office/drawing/2014/main" id="{D0296E7F-EF09-DCA4-FADF-D1574C12106A}"/>
                </a:ext>
              </a:extLst>
            </p:cNvPr>
            <p:cNvSpPr>
              <a:spLocks/>
            </p:cNvSpPr>
            <p:nvPr userDrawn="1"/>
          </p:nvSpPr>
          <p:spPr>
            <a:xfrm rot="2700000">
              <a:off x="10614670" y="347126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0" name="Oval 9">
              <a:extLst>
                <a:ext uri="{FF2B5EF4-FFF2-40B4-BE49-F238E27FC236}">
                  <a16:creationId xmlns:a16="http://schemas.microsoft.com/office/drawing/2014/main" id="{38FC1BB6-1337-F52B-A8F9-8358908601B0}"/>
                </a:ext>
              </a:extLst>
            </p:cNvPr>
            <p:cNvSpPr>
              <a:spLocks/>
            </p:cNvSpPr>
            <p:nvPr userDrawn="1"/>
          </p:nvSpPr>
          <p:spPr>
            <a:xfrm rot="2700000">
              <a:off x="9799411" y="2207452"/>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1" name="Oval 10">
              <a:extLst>
                <a:ext uri="{FF2B5EF4-FFF2-40B4-BE49-F238E27FC236}">
                  <a16:creationId xmlns:a16="http://schemas.microsoft.com/office/drawing/2014/main" id="{B8311E7E-95A0-A0C0-2668-BA9386B7F68E}"/>
                </a:ext>
              </a:extLst>
            </p:cNvPr>
            <p:cNvSpPr>
              <a:spLocks/>
            </p:cNvSpPr>
            <p:nvPr userDrawn="1"/>
          </p:nvSpPr>
          <p:spPr>
            <a:xfrm rot="2700000">
              <a:off x="11152797" y="133597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grpSp>
    </p:spTree>
    <p:extLst>
      <p:ext uri="{BB962C8B-B14F-4D97-AF65-F5344CB8AC3E}">
        <p14:creationId xmlns:p14="http://schemas.microsoft.com/office/powerpoint/2010/main" val="6263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3BAC88-36A9-428F-B81A-CA5DB7832C89}"/>
              </a:ext>
            </a:extLst>
          </p:cNvPr>
          <p:cNvSpPr>
            <a:spLocks noGrp="1"/>
          </p:cNvSpPr>
          <p:nvPr>
            <p:ph type="title"/>
          </p:nvPr>
        </p:nvSpPr>
        <p:spPr>
          <a:xfrm>
            <a:off x="467916" y="250032"/>
            <a:ext cx="6912000" cy="431006"/>
          </a:xfrm>
        </p:spPr>
        <p:txBody>
          <a:bodyPr vert="horz">
            <a:noAutofit/>
          </a:bodyPr>
          <a:lstStyle>
            <a:lvl1pPr rtl="0">
              <a:defRPr/>
            </a:lvl1pPr>
          </a:lstStyle>
          <a:p>
            <a:r>
              <a:rPr lang="sv-SE" err="1"/>
              <a:t>Click</a:t>
            </a:r>
            <a:r>
              <a:rPr lang="sv-SE"/>
              <a:t> to </a:t>
            </a:r>
            <a:r>
              <a:rPr lang="sv-SE" err="1"/>
              <a:t>edit</a:t>
            </a:r>
            <a:r>
              <a:rPr lang="sv-SE"/>
              <a:t> Master </a:t>
            </a:r>
            <a:r>
              <a:rPr lang="sv-SE" err="1"/>
              <a:t>title</a:t>
            </a:r>
            <a:r>
              <a:rPr lang="sv-SE"/>
              <a:t> style</a:t>
            </a:r>
          </a:p>
        </p:txBody>
      </p:sp>
      <p:sp>
        <p:nvSpPr>
          <p:cNvPr id="20" name="Text Placeholder 19">
            <a:extLst>
              <a:ext uri="{FF2B5EF4-FFF2-40B4-BE49-F238E27FC236}">
                <a16:creationId xmlns:a16="http://schemas.microsoft.com/office/drawing/2014/main" id="{276C8FE8-952D-459E-B006-227BB0B171EC}"/>
              </a:ext>
            </a:extLst>
          </p:cNvPr>
          <p:cNvSpPr>
            <a:spLocks noGrp="1"/>
          </p:cNvSpPr>
          <p:nvPr>
            <p:ph type="body" sz="quarter" idx="16" hasCustomPrompt="1"/>
          </p:nvPr>
        </p:nvSpPr>
        <p:spPr>
          <a:xfrm>
            <a:off x="467100" y="1058400"/>
            <a:ext cx="648000" cy="378000"/>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anchor="ctr"/>
          <a:lstStyle>
            <a:lvl1pPr marL="0" indent="0" algn="ctr" rtl="0">
              <a:spcBef>
                <a:spcPts val="0"/>
              </a:spcBef>
              <a:buNone/>
              <a:defRPr sz="2700" b="1">
                <a:solidFill>
                  <a:schemeClr val="tx1"/>
                </a:solidFill>
              </a:defRPr>
            </a:lvl1pPr>
            <a:lvl2pPr marL="81000" indent="0">
              <a:buNone/>
              <a:defRPr/>
            </a:lvl2pPr>
            <a:lvl3pPr marL="135000" indent="0">
              <a:buNone/>
              <a:defRPr/>
            </a:lvl3pPr>
            <a:lvl4pPr marL="135000" indent="0">
              <a:buNone/>
              <a:defRPr/>
            </a:lvl4pPr>
            <a:lvl5pPr marL="135000" indent="0">
              <a:buNone/>
              <a:defRPr/>
            </a:lvl5pPr>
          </a:lstStyle>
          <a:p>
            <a:pPr lvl="0"/>
            <a:r>
              <a:rPr lang="sv-SE"/>
              <a:t>001</a:t>
            </a:r>
          </a:p>
        </p:txBody>
      </p:sp>
      <p:sp>
        <p:nvSpPr>
          <p:cNvPr id="18" name="Text Placeholder 17">
            <a:extLst>
              <a:ext uri="{FF2B5EF4-FFF2-40B4-BE49-F238E27FC236}">
                <a16:creationId xmlns:a16="http://schemas.microsoft.com/office/drawing/2014/main" id="{8272D654-82BA-4768-BF73-E7958B005A18}"/>
              </a:ext>
            </a:extLst>
          </p:cNvPr>
          <p:cNvSpPr>
            <a:spLocks noGrp="1"/>
          </p:cNvSpPr>
          <p:nvPr>
            <p:ph type="body" sz="quarter" idx="15"/>
          </p:nvPr>
        </p:nvSpPr>
        <p:spPr>
          <a:xfrm>
            <a:off x="1168776" y="1058400"/>
            <a:ext cx="5184000" cy="378000"/>
          </a:xfrm>
        </p:spPr>
        <p:txBody>
          <a:bodyPr lIns="0" tIns="0" rIns="0" bIns="0" anchor="ctr"/>
          <a:lstStyle>
            <a:lvl1pPr marL="0" indent="0" rtl="0">
              <a:buNone/>
              <a:defRPr sz="1500" b="0">
                <a:solidFill>
                  <a:schemeClr val="tx1"/>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22" name="Text Placeholder 19">
            <a:extLst>
              <a:ext uri="{FF2B5EF4-FFF2-40B4-BE49-F238E27FC236}">
                <a16:creationId xmlns:a16="http://schemas.microsoft.com/office/drawing/2014/main" id="{E640E8A0-B72B-445F-A9FE-B80F273E9726}"/>
              </a:ext>
            </a:extLst>
          </p:cNvPr>
          <p:cNvSpPr>
            <a:spLocks noGrp="1"/>
          </p:cNvSpPr>
          <p:nvPr>
            <p:ph type="body" sz="quarter" idx="18" hasCustomPrompt="1"/>
          </p:nvPr>
        </p:nvSpPr>
        <p:spPr>
          <a:xfrm>
            <a:off x="467100" y="1599684"/>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r>
              <a:rPr lang="sv-SE"/>
              <a:t>001</a:t>
            </a:r>
          </a:p>
        </p:txBody>
      </p:sp>
      <p:sp>
        <p:nvSpPr>
          <p:cNvPr id="21" name="Text Placeholder 17">
            <a:extLst>
              <a:ext uri="{FF2B5EF4-FFF2-40B4-BE49-F238E27FC236}">
                <a16:creationId xmlns:a16="http://schemas.microsoft.com/office/drawing/2014/main" id="{F654A93A-261C-427A-A502-DD33F6D56208}"/>
              </a:ext>
            </a:extLst>
          </p:cNvPr>
          <p:cNvSpPr>
            <a:spLocks noGrp="1"/>
          </p:cNvSpPr>
          <p:nvPr>
            <p:ph type="body" sz="quarter" idx="17"/>
          </p:nvPr>
        </p:nvSpPr>
        <p:spPr>
          <a:xfrm>
            <a:off x="1169622" y="1599684"/>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24" name="Text Placeholder 19">
            <a:extLst>
              <a:ext uri="{FF2B5EF4-FFF2-40B4-BE49-F238E27FC236}">
                <a16:creationId xmlns:a16="http://schemas.microsoft.com/office/drawing/2014/main" id="{D2A8051F-FAAB-4C8A-8E47-F7FE445AF3F7}"/>
              </a:ext>
            </a:extLst>
          </p:cNvPr>
          <p:cNvSpPr>
            <a:spLocks noGrp="1"/>
          </p:cNvSpPr>
          <p:nvPr>
            <p:ph type="body" sz="quarter" idx="20" hasCustomPrompt="1"/>
          </p:nvPr>
        </p:nvSpPr>
        <p:spPr>
          <a:xfrm>
            <a:off x="467100" y="2139702"/>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r>
              <a:rPr lang="sv-SE"/>
              <a:t>001</a:t>
            </a:r>
          </a:p>
        </p:txBody>
      </p:sp>
      <p:sp>
        <p:nvSpPr>
          <p:cNvPr id="23" name="Text Placeholder 17">
            <a:extLst>
              <a:ext uri="{FF2B5EF4-FFF2-40B4-BE49-F238E27FC236}">
                <a16:creationId xmlns:a16="http://schemas.microsoft.com/office/drawing/2014/main" id="{EBE8F86B-4F9B-4322-BE79-BAE6BAB5C8B3}"/>
              </a:ext>
            </a:extLst>
          </p:cNvPr>
          <p:cNvSpPr>
            <a:spLocks noGrp="1"/>
          </p:cNvSpPr>
          <p:nvPr>
            <p:ph type="body" sz="quarter" idx="19"/>
          </p:nvPr>
        </p:nvSpPr>
        <p:spPr>
          <a:xfrm>
            <a:off x="1169622" y="2139702"/>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26" name="Text Placeholder 19">
            <a:extLst>
              <a:ext uri="{FF2B5EF4-FFF2-40B4-BE49-F238E27FC236}">
                <a16:creationId xmlns:a16="http://schemas.microsoft.com/office/drawing/2014/main" id="{2BE0BD2D-5F8E-4C05-9647-57F162B4CCCE}"/>
              </a:ext>
            </a:extLst>
          </p:cNvPr>
          <p:cNvSpPr>
            <a:spLocks noGrp="1"/>
          </p:cNvSpPr>
          <p:nvPr>
            <p:ph type="body" sz="quarter" idx="22" hasCustomPrompt="1"/>
          </p:nvPr>
        </p:nvSpPr>
        <p:spPr>
          <a:xfrm>
            <a:off x="467100" y="2679762"/>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r>
              <a:rPr lang="sv-SE"/>
              <a:t>001</a:t>
            </a:r>
          </a:p>
        </p:txBody>
      </p:sp>
      <p:sp>
        <p:nvSpPr>
          <p:cNvPr id="25" name="Text Placeholder 17">
            <a:extLst>
              <a:ext uri="{FF2B5EF4-FFF2-40B4-BE49-F238E27FC236}">
                <a16:creationId xmlns:a16="http://schemas.microsoft.com/office/drawing/2014/main" id="{F1CEEAA7-248C-4E4A-AF24-56177A008513}"/>
              </a:ext>
            </a:extLst>
          </p:cNvPr>
          <p:cNvSpPr>
            <a:spLocks noGrp="1"/>
          </p:cNvSpPr>
          <p:nvPr>
            <p:ph type="body" sz="quarter" idx="21"/>
          </p:nvPr>
        </p:nvSpPr>
        <p:spPr>
          <a:xfrm>
            <a:off x="1169622" y="2679762"/>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28" name="Text Placeholder 19">
            <a:extLst>
              <a:ext uri="{FF2B5EF4-FFF2-40B4-BE49-F238E27FC236}">
                <a16:creationId xmlns:a16="http://schemas.microsoft.com/office/drawing/2014/main" id="{68FA9EC8-4E75-41A1-9A16-F09F4C981238}"/>
              </a:ext>
            </a:extLst>
          </p:cNvPr>
          <p:cNvSpPr>
            <a:spLocks noGrp="1"/>
          </p:cNvSpPr>
          <p:nvPr>
            <p:ph type="body" sz="quarter" idx="24" hasCustomPrompt="1"/>
          </p:nvPr>
        </p:nvSpPr>
        <p:spPr>
          <a:xfrm>
            <a:off x="467100" y="3219822"/>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marL="0" marR="0" lvl="0" indent="0" algn="ct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sv-SE"/>
              <a:t>001</a:t>
            </a:r>
          </a:p>
        </p:txBody>
      </p:sp>
      <p:sp>
        <p:nvSpPr>
          <p:cNvPr id="27" name="Text Placeholder 17">
            <a:extLst>
              <a:ext uri="{FF2B5EF4-FFF2-40B4-BE49-F238E27FC236}">
                <a16:creationId xmlns:a16="http://schemas.microsoft.com/office/drawing/2014/main" id="{5CF2EFBD-FB18-4ACA-A776-2BC13B00780C}"/>
              </a:ext>
            </a:extLst>
          </p:cNvPr>
          <p:cNvSpPr>
            <a:spLocks noGrp="1"/>
          </p:cNvSpPr>
          <p:nvPr>
            <p:ph type="body" sz="quarter" idx="23"/>
          </p:nvPr>
        </p:nvSpPr>
        <p:spPr>
          <a:xfrm>
            <a:off x="1169622" y="3219822"/>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30" name="Text Placeholder 19">
            <a:extLst>
              <a:ext uri="{FF2B5EF4-FFF2-40B4-BE49-F238E27FC236}">
                <a16:creationId xmlns:a16="http://schemas.microsoft.com/office/drawing/2014/main" id="{BA73086C-9D66-4E8A-BB16-48DD7BC96BAC}"/>
              </a:ext>
            </a:extLst>
          </p:cNvPr>
          <p:cNvSpPr>
            <a:spLocks noGrp="1"/>
          </p:cNvSpPr>
          <p:nvPr>
            <p:ph type="body" sz="quarter" idx="26" hasCustomPrompt="1"/>
          </p:nvPr>
        </p:nvSpPr>
        <p:spPr>
          <a:xfrm>
            <a:off x="467100" y="3759882"/>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r>
              <a:rPr lang="sv-SE"/>
              <a:t>001</a:t>
            </a:r>
          </a:p>
        </p:txBody>
      </p:sp>
      <p:sp>
        <p:nvSpPr>
          <p:cNvPr id="29" name="Text Placeholder 17">
            <a:extLst>
              <a:ext uri="{FF2B5EF4-FFF2-40B4-BE49-F238E27FC236}">
                <a16:creationId xmlns:a16="http://schemas.microsoft.com/office/drawing/2014/main" id="{A83FDAE2-707B-496F-B0E4-C6CFF9F6596D}"/>
              </a:ext>
            </a:extLst>
          </p:cNvPr>
          <p:cNvSpPr>
            <a:spLocks noGrp="1"/>
          </p:cNvSpPr>
          <p:nvPr>
            <p:ph type="body" sz="quarter" idx="25"/>
          </p:nvPr>
        </p:nvSpPr>
        <p:spPr>
          <a:xfrm>
            <a:off x="1169622" y="3759882"/>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sp>
        <p:nvSpPr>
          <p:cNvPr id="34" name="Text Placeholder 19">
            <a:extLst>
              <a:ext uri="{FF2B5EF4-FFF2-40B4-BE49-F238E27FC236}">
                <a16:creationId xmlns:a16="http://schemas.microsoft.com/office/drawing/2014/main" id="{E1EBCF53-BFBF-436C-B28D-A776364AD7EA}"/>
              </a:ext>
            </a:extLst>
          </p:cNvPr>
          <p:cNvSpPr>
            <a:spLocks noGrp="1"/>
          </p:cNvSpPr>
          <p:nvPr>
            <p:ph type="body" sz="quarter" idx="28" hasCustomPrompt="1"/>
          </p:nvPr>
        </p:nvSpPr>
        <p:spPr>
          <a:xfrm>
            <a:off x="467100" y="4299984"/>
            <a:ext cx="648000" cy="378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anchor="ctr"/>
          <a:lstStyle>
            <a:lvl1pPr marL="0" indent="0" algn="ctr" rtl="0">
              <a:spcBef>
                <a:spcPts val="0"/>
              </a:spcBef>
              <a:buNone/>
              <a:defRPr sz="2700" b="1">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marL="0" marR="0" lvl="0" indent="0" algn="ctr" defTabSz="685800" rtl="0" eaLnBrk="1" fontAlgn="auto" latinLnBrk="0" hangingPunct="1">
              <a:lnSpc>
                <a:spcPct val="100000"/>
              </a:lnSpc>
              <a:spcBef>
                <a:spcPts val="0"/>
              </a:spcBef>
              <a:spcAft>
                <a:spcPts val="225"/>
              </a:spcAft>
              <a:buClrTx/>
              <a:buSzTx/>
              <a:buFont typeface="Arial" panose="020B0604020202020204" pitchFamily="34" charset="0"/>
              <a:buNone/>
              <a:tabLst/>
              <a:defRPr/>
            </a:pPr>
            <a:r>
              <a:rPr lang="sv-SE"/>
              <a:t>001</a:t>
            </a:r>
          </a:p>
        </p:txBody>
      </p:sp>
      <p:sp>
        <p:nvSpPr>
          <p:cNvPr id="33" name="Text Placeholder 17">
            <a:extLst>
              <a:ext uri="{FF2B5EF4-FFF2-40B4-BE49-F238E27FC236}">
                <a16:creationId xmlns:a16="http://schemas.microsoft.com/office/drawing/2014/main" id="{B89CACC1-9BF5-4A91-B9EB-F04C6C6AB253}"/>
              </a:ext>
            </a:extLst>
          </p:cNvPr>
          <p:cNvSpPr>
            <a:spLocks noGrp="1"/>
          </p:cNvSpPr>
          <p:nvPr>
            <p:ph type="body" sz="quarter" idx="27"/>
          </p:nvPr>
        </p:nvSpPr>
        <p:spPr>
          <a:xfrm>
            <a:off x="1169622" y="4299984"/>
            <a:ext cx="5184000" cy="378000"/>
          </a:xfrm>
        </p:spPr>
        <p:txBody>
          <a:bodyPr lIns="0" tIns="0" rIns="0" bIns="0" anchor="ctr"/>
          <a:lstStyle>
            <a:lvl1pPr marL="0" indent="0" rtl="0">
              <a:buNone/>
              <a:defRPr sz="1500" b="0">
                <a:solidFill>
                  <a:schemeClr val="bg1">
                    <a:lumMod val="65000"/>
                  </a:schemeClr>
                </a:solidFill>
              </a:defRPr>
            </a:lvl1pPr>
            <a:lvl2pPr marL="81000" indent="0">
              <a:buNone/>
              <a:defRPr/>
            </a:lvl2pPr>
            <a:lvl3pPr marL="135000" indent="0">
              <a:buNone/>
              <a:defRPr/>
            </a:lvl3pPr>
            <a:lvl4pPr marL="135000" indent="0">
              <a:buNone/>
              <a:defRPr/>
            </a:lvl4pPr>
            <a:lvl5pPr marL="135000" indent="0">
              <a:buNone/>
              <a:defRPr/>
            </a:lvl5pPr>
          </a:lstStyle>
          <a:p>
            <a:pPr lvl="0"/>
            <a:endParaRPr lang="sv-SE"/>
          </a:p>
        </p:txBody>
      </p:sp>
      <p:graphicFrame>
        <p:nvGraphicFramePr>
          <p:cNvPr id="3" name="think-cell data - do not delete" hidden="1">
            <a:extLst>
              <a:ext uri="{FF2B5EF4-FFF2-40B4-BE49-F238E27FC236}">
                <a16:creationId xmlns:a16="http://schemas.microsoft.com/office/drawing/2014/main" id="{D781AC61-1707-8324-73BE-A1200C9E45E7}"/>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781AC61-1707-8324-73BE-A1200C9E45E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1828AC02-10EE-594D-BA85-F493D674A55B}"/>
              </a:ext>
              <a:ext uri="{C183D7F6-B498-43B3-948B-1728B52AA6E4}">
                <adec:decorative xmlns:adec="http://schemas.microsoft.com/office/drawing/2017/decorative" val="1"/>
              </a:ext>
            </a:extLst>
          </p:cNvPr>
          <p:cNvGrpSpPr/>
          <p:nvPr userDrawn="1"/>
        </p:nvGrpSpPr>
        <p:grpSpPr>
          <a:xfrm>
            <a:off x="6444927" y="1002229"/>
            <a:ext cx="2765022" cy="4192640"/>
            <a:chOff x="8993777" y="1336307"/>
            <a:chExt cx="3286153" cy="4982837"/>
          </a:xfrm>
          <a:solidFill>
            <a:schemeClr val="bg2"/>
          </a:solidFill>
        </p:grpSpPr>
        <p:sp>
          <p:nvSpPr>
            <p:cNvPr id="9" name="Oval 8">
              <a:extLst>
                <a:ext uri="{FF2B5EF4-FFF2-40B4-BE49-F238E27FC236}">
                  <a16:creationId xmlns:a16="http://schemas.microsoft.com/office/drawing/2014/main" id="{A5E8CEAC-2358-28A3-AFB1-343D0F900914}"/>
                </a:ext>
              </a:extLst>
            </p:cNvPr>
            <p:cNvSpPr>
              <a:spLocks/>
            </p:cNvSpPr>
            <p:nvPr userDrawn="1"/>
          </p:nvSpPr>
          <p:spPr>
            <a:xfrm rot="2700000">
              <a:off x="8994111" y="5192010"/>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0" name="Oval 9">
              <a:extLst>
                <a:ext uri="{FF2B5EF4-FFF2-40B4-BE49-F238E27FC236}">
                  <a16:creationId xmlns:a16="http://schemas.microsoft.com/office/drawing/2014/main" id="{8650C166-D9D0-65B4-1011-0F37AF7686F9}"/>
                </a:ext>
              </a:extLst>
            </p:cNvPr>
            <p:cNvSpPr>
              <a:spLocks/>
            </p:cNvSpPr>
            <p:nvPr userDrawn="1"/>
          </p:nvSpPr>
          <p:spPr>
            <a:xfrm rot="2700000">
              <a:off x="10614670" y="347126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2" name="Oval 11">
              <a:extLst>
                <a:ext uri="{FF2B5EF4-FFF2-40B4-BE49-F238E27FC236}">
                  <a16:creationId xmlns:a16="http://schemas.microsoft.com/office/drawing/2014/main" id="{B50E0855-7ADD-1FB1-8C32-DB922A29DF5E}"/>
                </a:ext>
              </a:extLst>
            </p:cNvPr>
            <p:cNvSpPr>
              <a:spLocks/>
            </p:cNvSpPr>
            <p:nvPr userDrawn="1"/>
          </p:nvSpPr>
          <p:spPr>
            <a:xfrm rot="2700000">
              <a:off x="9799411" y="2207452"/>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13" name="Oval 12">
              <a:extLst>
                <a:ext uri="{FF2B5EF4-FFF2-40B4-BE49-F238E27FC236}">
                  <a16:creationId xmlns:a16="http://schemas.microsoft.com/office/drawing/2014/main" id="{D4F9EF79-FEBD-B060-AB6C-2AC3F7DEEEDD}"/>
                </a:ext>
              </a:extLst>
            </p:cNvPr>
            <p:cNvSpPr>
              <a:spLocks/>
            </p:cNvSpPr>
            <p:nvPr userDrawn="1"/>
          </p:nvSpPr>
          <p:spPr>
            <a:xfrm rot="2700000">
              <a:off x="11152797" y="133597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grpSp>
      <p:pic>
        <p:nvPicPr>
          <p:cNvPr id="2" name="Graphic 1">
            <a:extLst>
              <a:ext uri="{FF2B5EF4-FFF2-40B4-BE49-F238E27FC236}">
                <a16:creationId xmlns:a16="http://schemas.microsoft.com/office/drawing/2014/main" id="{E2824C6A-03E5-905C-F421-1B0F65349E1E}"/>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4" name="Straight Connector 13">
            <a:extLst>
              <a:ext uri="{FF2B5EF4-FFF2-40B4-BE49-F238E27FC236}">
                <a16:creationId xmlns:a16="http://schemas.microsoft.com/office/drawing/2014/main" id="{BC4AFD51-23A5-EC30-0F2A-685BB7CA4663}"/>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36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itle Placeholder 1">
            <a:extLst>
              <a:ext uri="{FF2B5EF4-FFF2-40B4-BE49-F238E27FC236}">
                <a16:creationId xmlns:a16="http://schemas.microsoft.com/office/drawing/2014/main" id="{65E59757-B7B1-7B41-8130-B6CDFF7265D6}"/>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with time">
    <p:bg>
      <p:bgPr>
        <a:solidFill>
          <a:schemeClr val="bg1"/>
        </a:solidFill>
        <a:effectLst/>
      </p:bgPr>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EBBBF421-35D9-0F12-98D4-164D2769D055}"/>
              </a:ext>
            </a:extLst>
          </p:cNvPr>
          <p:cNvSpPr>
            <a:spLocks noGrp="1"/>
          </p:cNvSpPr>
          <p:nvPr>
            <p:ph type="title" hasCustomPrompt="1"/>
          </p:nvPr>
        </p:nvSpPr>
        <p:spPr>
          <a:xfrm>
            <a:off x="468312" y="249492"/>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9" name="Text Placeholder 4">
            <a:extLst>
              <a:ext uri="{FF2B5EF4-FFF2-40B4-BE49-F238E27FC236}">
                <a16:creationId xmlns:a16="http://schemas.microsoft.com/office/drawing/2014/main" id="{DF3F4668-B47D-384C-E5A8-5EBABC966170}"/>
              </a:ext>
            </a:extLst>
          </p:cNvPr>
          <p:cNvSpPr>
            <a:spLocks noGrp="1"/>
          </p:cNvSpPr>
          <p:nvPr>
            <p:ph type="body" sz="quarter" idx="42" hasCustomPrompt="1"/>
          </p:nvPr>
        </p:nvSpPr>
        <p:spPr>
          <a:xfrm>
            <a:off x="467592" y="1059582"/>
            <a:ext cx="486006" cy="324000"/>
          </a:xfrm>
        </p:spPr>
        <p:txBody>
          <a:bodyPr tIns="0" bIns="0" anchor="ctr"/>
          <a:lstStyle>
            <a:lvl1pPr marL="0" indent="0" algn="l">
              <a:buNone/>
              <a:defRPr sz="1800" b="1" spc="0" baseline="0">
                <a:solidFill>
                  <a:schemeClr val="tx1"/>
                </a:solidFill>
              </a:defRPr>
            </a:lvl1pPr>
          </a:lstStyle>
          <a:p>
            <a:pPr lvl="0"/>
            <a:r>
              <a:rPr lang="sv-SE"/>
              <a:t>001</a:t>
            </a:r>
          </a:p>
        </p:txBody>
      </p:sp>
      <p:sp>
        <p:nvSpPr>
          <p:cNvPr id="11" name="Text Placeholder 4">
            <a:extLst>
              <a:ext uri="{FF2B5EF4-FFF2-40B4-BE49-F238E27FC236}">
                <a16:creationId xmlns:a16="http://schemas.microsoft.com/office/drawing/2014/main" id="{61213CBC-4053-CD2B-C0A3-539E9F1C5173}"/>
              </a:ext>
            </a:extLst>
          </p:cNvPr>
          <p:cNvSpPr>
            <a:spLocks noGrp="1"/>
          </p:cNvSpPr>
          <p:nvPr>
            <p:ph type="body" sz="quarter" idx="52"/>
          </p:nvPr>
        </p:nvSpPr>
        <p:spPr>
          <a:xfrm>
            <a:off x="1013202" y="1059582"/>
            <a:ext cx="3558798" cy="324000"/>
          </a:xfrm>
        </p:spPr>
        <p:txBody>
          <a:bodyPr tIns="0" bIns="0" anchor="ctr"/>
          <a:lstStyle>
            <a:lvl1pPr marL="0" indent="0" algn="l">
              <a:buNone/>
              <a:defRPr sz="1500" b="0" spc="0" baseline="0">
                <a:solidFill>
                  <a:schemeClr val="tx1"/>
                </a:solidFill>
              </a:defRPr>
            </a:lvl1pPr>
          </a:lstStyle>
          <a:p>
            <a:pPr lvl="0"/>
            <a:endParaRPr lang="sv-SE"/>
          </a:p>
        </p:txBody>
      </p:sp>
      <p:sp>
        <p:nvSpPr>
          <p:cNvPr id="14" name="Text Placeholder 4">
            <a:extLst>
              <a:ext uri="{FF2B5EF4-FFF2-40B4-BE49-F238E27FC236}">
                <a16:creationId xmlns:a16="http://schemas.microsoft.com/office/drawing/2014/main" id="{38390AA9-C1A9-C52B-8535-9B2F7B76BE76}"/>
              </a:ext>
            </a:extLst>
          </p:cNvPr>
          <p:cNvSpPr>
            <a:spLocks noGrp="1"/>
          </p:cNvSpPr>
          <p:nvPr>
            <p:ph type="body" sz="quarter" idx="51" hasCustomPrompt="1"/>
          </p:nvPr>
        </p:nvSpPr>
        <p:spPr>
          <a:xfrm>
            <a:off x="4626150" y="1059624"/>
            <a:ext cx="1296000" cy="324000"/>
          </a:xfrm>
        </p:spPr>
        <p:txBody>
          <a:bodyPr tIns="0" bIns="0" anchor="ctr"/>
          <a:lstStyle>
            <a:lvl1pPr marL="0" indent="0" algn="l">
              <a:buNone/>
              <a:defRPr sz="1500" b="0" spc="0" baseline="0">
                <a:solidFill>
                  <a:schemeClr val="tx1"/>
                </a:solidFill>
              </a:defRPr>
            </a:lvl1pPr>
          </a:lstStyle>
          <a:p>
            <a:pPr lvl="0"/>
            <a:r>
              <a:rPr lang="sv-SE" err="1"/>
              <a:t>Time</a:t>
            </a:r>
            <a:endParaRPr lang="sv-SE"/>
          </a:p>
        </p:txBody>
      </p:sp>
      <p:sp>
        <p:nvSpPr>
          <p:cNvPr id="16" name="Text Placeholder 4">
            <a:extLst>
              <a:ext uri="{FF2B5EF4-FFF2-40B4-BE49-F238E27FC236}">
                <a16:creationId xmlns:a16="http://schemas.microsoft.com/office/drawing/2014/main" id="{1C7A8A05-33A0-F8E8-AA8C-9F02C3AAE53D}"/>
              </a:ext>
            </a:extLst>
          </p:cNvPr>
          <p:cNvSpPr>
            <a:spLocks noGrp="1"/>
          </p:cNvSpPr>
          <p:nvPr>
            <p:ph type="body" sz="quarter" idx="53" hasCustomPrompt="1"/>
          </p:nvPr>
        </p:nvSpPr>
        <p:spPr>
          <a:xfrm>
            <a:off x="467592" y="1437624"/>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21" name="Text Placeholder 4">
            <a:extLst>
              <a:ext uri="{FF2B5EF4-FFF2-40B4-BE49-F238E27FC236}">
                <a16:creationId xmlns:a16="http://schemas.microsoft.com/office/drawing/2014/main" id="{6086FC44-017E-071B-5577-8DB0AB0847A7}"/>
              </a:ext>
            </a:extLst>
          </p:cNvPr>
          <p:cNvSpPr>
            <a:spLocks noGrp="1"/>
          </p:cNvSpPr>
          <p:nvPr>
            <p:ph type="body" sz="quarter" idx="55"/>
          </p:nvPr>
        </p:nvSpPr>
        <p:spPr>
          <a:xfrm>
            <a:off x="1013202" y="1437624"/>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19" name="Text Placeholder 4">
            <a:extLst>
              <a:ext uri="{FF2B5EF4-FFF2-40B4-BE49-F238E27FC236}">
                <a16:creationId xmlns:a16="http://schemas.microsoft.com/office/drawing/2014/main" id="{D1F2F046-E07D-AC3A-A57C-1ACCEF6FD3AA}"/>
              </a:ext>
            </a:extLst>
          </p:cNvPr>
          <p:cNvSpPr>
            <a:spLocks noGrp="1"/>
          </p:cNvSpPr>
          <p:nvPr>
            <p:ph type="body" sz="quarter" idx="54" hasCustomPrompt="1"/>
          </p:nvPr>
        </p:nvSpPr>
        <p:spPr>
          <a:xfrm>
            <a:off x="4626150" y="1437624"/>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23" name="Text Placeholder 4">
            <a:extLst>
              <a:ext uri="{FF2B5EF4-FFF2-40B4-BE49-F238E27FC236}">
                <a16:creationId xmlns:a16="http://schemas.microsoft.com/office/drawing/2014/main" id="{6A082E7E-622B-AC56-53CD-336F3A44A649}"/>
              </a:ext>
            </a:extLst>
          </p:cNvPr>
          <p:cNvSpPr>
            <a:spLocks noGrp="1"/>
          </p:cNvSpPr>
          <p:nvPr>
            <p:ph type="body" sz="quarter" idx="56" hasCustomPrompt="1"/>
          </p:nvPr>
        </p:nvSpPr>
        <p:spPr>
          <a:xfrm>
            <a:off x="467592" y="1815666"/>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24" name="Text Placeholder 4">
            <a:extLst>
              <a:ext uri="{FF2B5EF4-FFF2-40B4-BE49-F238E27FC236}">
                <a16:creationId xmlns:a16="http://schemas.microsoft.com/office/drawing/2014/main" id="{0267B5A7-24AF-59AE-7B07-8EAD9F882A8A}"/>
              </a:ext>
            </a:extLst>
          </p:cNvPr>
          <p:cNvSpPr>
            <a:spLocks noGrp="1"/>
          </p:cNvSpPr>
          <p:nvPr>
            <p:ph type="body" sz="quarter" idx="58"/>
          </p:nvPr>
        </p:nvSpPr>
        <p:spPr>
          <a:xfrm>
            <a:off x="1013202" y="1815666"/>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22" name="Text Placeholder 4">
            <a:extLst>
              <a:ext uri="{FF2B5EF4-FFF2-40B4-BE49-F238E27FC236}">
                <a16:creationId xmlns:a16="http://schemas.microsoft.com/office/drawing/2014/main" id="{87D97619-8022-E6A7-85F7-0C0A0839656F}"/>
              </a:ext>
            </a:extLst>
          </p:cNvPr>
          <p:cNvSpPr>
            <a:spLocks noGrp="1"/>
          </p:cNvSpPr>
          <p:nvPr>
            <p:ph type="body" sz="quarter" idx="57" hasCustomPrompt="1"/>
          </p:nvPr>
        </p:nvSpPr>
        <p:spPr>
          <a:xfrm>
            <a:off x="4626150" y="1815666"/>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26" name="Text Placeholder 4">
            <a:extLst>
              <a:ext uri="{FF2B5EF4-FFF2-40B4-BE49-F238E27FC236}">
                <a16:creationId xmlns:a16="http://schemas.microsoft.com/office/drawing/2014/main" id="{DCD45DB7-A50B-2960-5856-BABE8A21194F}"/>
              </a:ext>
            </a:extLst>
          </p:cNvPr>
          <p:cNvSpPr>
            <a:spLocks noGrp="1"/>
          </p:cNvSpPr>
          <p:nvPr>
            <p:ph type="body" sz="quarter" idx="59" hasCustomPrompt="1"/>
          </p:nvPr>
        </p:nvSpPr>
        <p:spPr>
          <a:xfrm>
            <a:off x="467592" y="2193708"/>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28" name="Text Placeholder 4">
            <a:extLst>
              <a:ext uri="{FF2B5EF4-FFF2-40B4-BE49-F238E27FC236}">
                <a16:creationId xmlns:a16="http://schemas.microsoft.com/office/drawing/2014/main" id="{E55C93E4-0327-4FF2-5797-F1C97C988090}"/>
              </a:ext>
            </a:extLst>
          </p:cNvPr>
          <p:cNvSpPr>
            <a:spLocks noGrp="1"/>
          </p:cNvSpPr>
          <p:nvPr>
            <p:ph type="body" sz="quarter" idx="61"/>
          </p:nvPr>
        </p:nvSpPr>
        <p:spPr>
          <a:xfrm>
            <a:off x="1013202" y="2193708"/>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37" name="Text Placeholder 4">
            <a:extLst>
              <a:ext uri="{FF2B5EF4-FFF2-40B4-BE49-F238E27FC236}">
                <a16:creationId xmlns:a16="http://schemas.microsoft.com/office/drawing/2014/main" id="{51691AAA-2B3B-0601-6ECD-510DD61240E8}"/>
              </a:ext>
            </a:extLst>
          </p:cNvPr>
          <p:cNvSpPr>
            <a:spLocks noGrp="1"/>
          </p:cNvSpPr>
          <p:nvPr>
            <p:ph type="body" sz="quarter" idx="60" hasCustomPrompt="1"/>
          </p:nvPr>
        </p:nvSpPr>
        <p:spPr>
          <a:xfrm>
            <a:off x="4626150" y="2193708"/>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30" name="Text Placeholder 4">
            <a:extLst>
              <a:ext uri="{FF2B5EF4-FFF2-40B4-BE49-F238E27FC236}">
                <a16:creationId xmlns:a16="http://schemas.microsoft.com/office/drawing/2014/main" id="{D2188696-95F5-522E-E248-F1C5C6F8C012}"/>
              </a:ext>
            </a:extLst>
          </p:cNvPr>
          <p:cNvSpPr>
            <a:spLocks noGrp="1"/>
          </p:cNvSpPr>
          <p:nvPr>
            <p:ph type="body" sz="quarter" idx="62" hasCustomPrompt="1"/>
          </p:nvPr>
        </p:nvSpPr>
        <p:spPr>
          <a:xfrm>
            <a:off x="467592" y="2571750"/>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31" name="Text Placeholder 4">
            <a:extLst>
              <a:ext uri="{FF2B5EF4-FFF2-40B4-BE49-F238E27FC236}">
                <a16:creationId xmlns:a16="http://schemas.microsoft.com/office/drawing/2014/main" id="{877C6E23-1E1E-67A6-DE4D-51EA5FCA2642}"/>
              </a:ext>
            </a:extLst>
          </p:cNvPr>
          <p:cNvSpPr>
            <a:spLocks noGrp="1"/>
          </p:cNvSpPr>
          <p:nvPr>
            <p:ph type="body" sz="quarter" idx="64"/>
          </p:nvPr>
        </p:nvSpPr>
        <p:spPr>
          <a:xfrm>
            <a:off x="1013202" y="2571750"/>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40" name="Text Placeholder 4">
            <a:extLst>
              <a:ext uri="{FF2B5EF4-FFF2-40B4-BE49-F238E27FC236}">
                <a16:creationId xmlns:a16="http://schemas.microsoft.com/office/drawing/2014/main" id="{97019CCD-CD56-740C-DE2A-ED02B2E7E272}"/>
              </a:ext>
            </a:extLst>
          </p:cNvPr>
          <p:cNvSpPr>
            <a:spLocks noGrp="1"/>
          </p:cNvSpPr>
          <p:nvPr>
            <p:ph type="body" sz="quarter" idx="63" hasCustomPrompt="1"/>
          </p:nvPr>
        </p:nvSpPr>
        <p:spPr>
          <a:xfrm>
            <a:off x="4626006" y="2571750"/>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32" name="Text Placeholder 4">
            <a:extLst>
              <a:ext uri="{FF2B5EF4-FFF2-40B4-BE49-F238E27FC236}">
                <a16:creationId xmlns:a16="http://schemas.microsoft.com/office/drawing/2014/main" id="{E4E50924-6CC6-17B4-67CD-D29DEF089202}"/>
              </a:ext>
            </a:extLst>
          </p:cNvPr>
          <p:cNvSpPr>
            <a:spLocks noGrp="1"/>
          </p:cNvSpPr>
          <p:nvPr>
            <p:ph type="body" sz="quarter" idx="65" hasCustomPrompt="1"/>
          </p:nvPr>
        </p:nvSpPr>
        <p:spPr>
          <a:xfrm>
            <a:off x="467592" y="2949792"/>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33" name="Text Placeholder 4">
            <a:extLst>
              <a:ext uri="{FF2B5EF4-FFF2-40B4-BE49-F238E27FC236}">
                <a16:creationId xmlns:a16="http://schemas.microsoft.com/office/drawing/2014/main" id="{3B5189B7-3CFE-2840-E3AD-46AE79927A86}"/>
              </a:ext>
            </a:extLst>
          </p:cNvPr>
          <p:cNvSpPr>
            <a:spLocks noGrp="1"/>
          </p:cNvSpPr>
          <p:nvPr>
            <p:ph type="body" sz="quarter" idx="67"/>
          </p:nvPr>
        </p:nvSpPr>
        <p:spPr>
          <a:xfrm>
            <a:off x="1013202" y="2949792"/>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43" name="Text Placeholder 4">
            <a:extLst>
              <a:ext uri="{FF2B5EF4-FFF2-40B4-BE49-F238E27FC236}">
                <a16:creationId xmlns:a16="http://schemas.microsoft.com/office/drawing/2014/main" id="{12AF1992-0791-2458-EB0A-C454DB61E561}"/>
              </a:ext>
            </a:extLst>
          </p:cNvPr>
          <p:cNvSpPr>
            <a:spLocks noGrp="1"/>
          </p:cNvSpPr>
          <p:nvPr>
            <p:ph type="body" sz="quarter" idx="66" hasCustomPrompt="1"/>
          </p:nvPr>
        </p:nvSpPr>
        <p:spPr>
          <a:xfrm>
            <a:off x="4626150" y="2949792"/>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34" name="Text Placeholder 4">
            <a:extLst>
              <a:ext uri="{FF2B5EF4-FFF2-40B4-BE49-F238E27FC236}">
                <a16:creationId xmlns:a16="http://schemas.microsoft.com/office/drawing/2014/main" id="{F54A9797-1349-EA6E-48A2-085E07EA3325}"/>
              </a:ext>
            </a:extLst>
          </p:cNvPr>
          <p:cNvSpPr>
            <a:spLocks noGrp="1"/>
          </p:cNvSpPr>
          <p:nvPr>
            <p:ph type="body" sz="quarter" idx="68" hasCustomPrompt="1"/>
          </p:nvPr>
        </p:nvSpPr>
        <p:spPr>
          <a:xfrm>
            <a:off x="467592" y="3327834"/>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35" name="Text Placeholder 4">
            <a:extLst>
              <a:ext uri="{FF2B5EF4-FFF2-40B4-BE49-F238E27FC236}">
                <a16:creationId xmlns:a16="http://schemas.microsoft.com/office/drawing/2014/main" id="{D38F49F4-277B-38D8-8AE4-49789BD7600F}"/>
              </a:ext>
            </a:extLst>
          </p:cNvPr>
          <p:cNvSpPr>
            <a:spLocks noGrp="1"/>
          </p:cNvSpPr>
          <p:nvPr>
            <p:ph type="body" sz="quarter" idx="70"/>
          </p:nvPr>
        </p:nvSpPr>
        <p:spPr>
          <a:xfrm>
            <a:off x="1013202" y="3327834"/>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46" name="Text Placeholder 4">
            <a:extLst>
              <a:ext uri="{FF2B5EF4-FFF2-40B4-BE49-F238E27FC236}">
                <a16:creationId xmlns:a16="http://schemas.microsoft.com/office/drawing/2014/main" id="{4B831858-C81F-FA8F-1CB4-73391F6A6F59}"/>
              </a:ext>
            </a:extLst>
          </p:cNvPr>
          <p:cNvSpPr>
            <a:spLocks noGrp="1"/>
          </p:cNvSpPr>
          <p:nvPr>
            <p:ph type="body" sz="quarter" idx="69" hasCustomPrompt="1"/>
          </p:nvPr>
        </p:nvSpPr>
        <p:spPr>
          <a:xfrm>
            <a:off x="4626150" y="3327834"/>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36" name="Text Placeholder 4">
            <a:extLst>
              <a:ext uri="{FF2B5EF4-FFF2-40B4-BE49-F238E27FC236}">
                <a16:creationId xmlns:a16="http://schemas.microsoft.com/office/drawing/2014/main" id="{32FFB77B-480C-0CB0-10F9-625D8D00EB57}"/>
              </a:ext>
            </a:extLst>
          </p:cNvPr>
          <p:cNvSpPr>
            <a:spLocks noGrp="1"/>
          </p:cNvSpPr>
          <p:nvPr>
            <p:ph type="body" sz="quarter" idx="71" hasCustomPrompt="1"/>
          </p:nvPr>
        </p:nvSpPr>
        <p:spPr>
          <a:xfrm>
            <a:off x="467592" y="3705876"/>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38" name="Text Placeholder 4">
            <a:extLst>
              <a:ext uri="{FF2B5EF4-FFF2-40B4-BE49-F238E27FC236}">
                <a16:creationId xmlns:a16="http://schemas.microsoft.com/office/drawing/2014/main" id="{E131A4E9-9EC3-98F3-511F-DD4711C3B085}"/>
              </a:ext>
            </a:extLst>
          </p:cNvPr>
          <p:cNvSpPr>
            <a:spLocks noGrp="1"/>
          </p:cNvSpPr>
          <p:nvPr>
            <p:ph type="body" sz="quarter" idx="72"/>
          </p:nvPr>
        </p:nvSpPr>
        <p:spPr>
          <a:xfrm>
            <a:off x="1013202" y="3705876"/>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42" name="Text Placeholder 4">
            <a:extLst>
              <a:ext uri="{FF2B5EF4-FFF2-40B4-BE49-F238E27FC236}">
                <a16:creationId xmlns:a16="http://schemas.microsoft.com/office/drawing/2014/main" id="{6A49E76E-22E9-B34F-CC63-701E8E5F4C4B}"/>
              </a:ext>
            </a:extLst>
          </p:cNvPr>
          <p:cNvSpPr>
            <a:spLocks noGrp="1"/>
          </p:cNvSpPr>
          <p:nvPr>
            <p:ph type="body" sz="quarter" idx="75" hasCustomPrompt="1"/>
          </p:nvPr>
        </p:nvSpPr>
        <p:spPr>
          <a:xfrm>
            <a:off x="4626150" y="3705876"/>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sp>
        <p:nvSpPr>
          <p:cNvPr id="39" name="Text Placeholder 4">
            <a:extLst>
              <a:ext uri="{FF2B5EF4-FFF2-40B4-BE49-F238E27FC236}">
                <a16:creationId xmlns:a16="http://schemas.microsoft.com/office/drawing/2014/main" id="{4DAA5714-0B1B-EE71-DA0C-4BF65D398FC3}"/>
              </a:ext>
            </a:extLst>
          </p:cNvPr>
          <p:cNvSpPr>
            <a:spLocks noGrp="1"/>
          </p:cNvSpPr>
          <p:nvPr>
            <p:ph type="body" sz="quarter" idx="73" hasCustomPrompt="1"/>
          </p:nvPr>
        </p:nvSpPr>
        <p:spPr>
          <a:xfrm>
            <a:off x="467592" y="4083918"/>
            <a:ext cx="486006" cy="324000"/>
          </a:xfrm>
        </p:spPr>
        <p:txBody>
          <a:bodyPr tIns="0" bIns="0" anchor="ctr"/>
          <a:lstStyle>
            <a:lvl1pPr marL="0" indent="0" algn="l">
              <a:buNone/>
              <a:defRPr sz="1800" b="1" spc="0" baseline="0">
                <a:solidFill>
                  <a:schemeClr val="bg1">
                    <a:lumMod val="50000"/>
                  </a:schemeClr>
                </a:solidFill>
              </a:defRPr>
            </a:lvl1pPr>
          </a:lstStyle>
          <a:p>
            <a:pPr lvl="0"/>
            <a:r>
              <a:rPr lang="sv-SE"/>
              <a:t>001</a:t>
            </a:r>
          </a:p>
        </p:txBody>
      </p:sp>
      <p:sp>
        <p:nvSpPr>
          <p:cNvPr id="41" name="Text Placeholder 4">
            <a:extLst>
              <a:ext uri="{FF2B5EF4-FFF2-40B4-BE49-F238E27FC236}">
                <a16:creationId xmlns:a16="http://schemas.microsoft.com/office/drawing/2014/main" id="{1DDFD033-2384-807D-0969-41AEFA367A22}"/>
              </a:ext>
            </a:extLst>
          </p:cNvPr>
          <p:cNvSpPr>
            <a:spLocks noGrp="1"/>
          </p:cNvSpPr>
          <p:nvPr>
            <p:ph type="body" sz="quarter" idx="74"/>
          </p:nvPr>
        </p:nvSpPr>
        <p:spPr>
          <a:xfrm>
            <a:off x="1013202" y="4083918"/>
            <a:ext cx="3558798" cy="324000"/>
          </a:xfrm>
        </p:spPr>
        <p:txBody>
          <a:bodyPr tIns="0" bIns="0" anchor="ctr"/>
          <a:lstStyle>
            <a:lvl1pPr marL="0" indent="0" algn="l">
              <a:buNone/>
              <a:defRPr sz="1500" b="0" spc="0" baseline="0">
                <a:solidFill>
                  <a:schemeClr val="bg1">
                    <a:lumMod val="50000"/>
                  </a:schemeClr>
                </a:solidFill>
              </a:defRPr>
            </a:lvl1pPr>
          </a:lstStyle>
          <a:p>
            <a:pPr lvl="0"/>
            <a:endParaRPr lang="sv-SE"/>
          </a:p>
        </p:txBody>
      </p:sp>
      <p:sp>
        <p:nvSpPr>
          <p:cNvPr id="44" name="Text Placeholder 4">
            <a:extLst>
              <a:ext uri="{FF2B5EF4-FFF2-40B4-BE49-F238E27FC236}">
                <a16:creationId xmlns:a16="http://schemas.microsoft.com/office/drawing/2014/main" id="{1FE8C881-ACE2-6B2A-2523-35918A883F0A}"/>
              </a:ext>
            </a:extLst>
          </p:cNvPr>
          <p:cNvSpPr>
            <a:spLocks noGrp="1"/>
          </p:cNvSpPr>
          <p:nvPr>
            <p:ph type="body" sz="quarter" idx="76" hasCustomPrompt="1"/>
          </p:nvPr>
        </p:nvSpPr>
        <p:spPr>
          <a:xfrm>
            <a:off x="4626150" y="4083918"/>
            <a:ext cx="1296000" cy="324000"/>
          </a:xfrm>
        </p:spPr>
        <p:txBody>
          <a:bodyPr tIns="0" bIns="0" anchor="ctr"/>
          <a:lstStyle>
            <a:lvl1pPr marL="0" indent="0" algn="l">
              <a:buNone/>
              <a:defRPr sz="1500" b="0" spc="0" baseline="0">
                <a:solidFill>
                  <a:schemeClr val="bg1">
                    <a:lumMod val="50000"/>
                  </a:schemeClr>
                </a:solidFill>
              </a:defRPr>
            </a:lvl1pPr>
          </a:lstStyle>
          <a:p>
            <a:pPr lvl="0"/>
            <a:r>
              <a:rPr lang="sv-SE" err="1"/>
              <a:t>Time</a:t>
            </a:r>
            <a:endParaRPr lang="sv-SE"/>
          </a:p>
        </p:txBody>
      </p:sp>
      <p:graphicFrame>
        <p:nvGraphicFramePr>
          <p:cNvPr id="12" name="think-cell data - do not delete" hidden="1">
            <a:extLst>
              <a:ext uri="{FF2B5EF4-FFF2-40B4-BE49-F238E27FC236}">
                <a16:creationId xmlns:a16="http://schemas.microsoft.com/office/drawing/2014/main" id="{28CBAA16-32A4-0770-A47B-5314C913BC66}"/>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2" name="think-cell data - do not delete" hidden="1">
                        <a:extLst>
                          <a:ext uri="{FF2B5EF4-FFF2-40B4-BE49-F238E27FC236}">
                            <a16:creationId xmlns:a16="http://schemas.microsoft.com/office/drawing/2014/main" id="{28CBAA16-32A4-0770-A47B-5314C913BC6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ACCED674-40CA-A75B-6086-6450FE7E83EA}"/>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grpSp>
        <p:nvGrpSpPr>
          <p:cNvPr id="45" name="Group 44">
            <a:extLst>
              <a:ext uri="{FF2B5EF4-FFF2-40B4-BE49-F238E27FC236}">
                <a16:creationId xmlns:a16="http://schemas.microsoft.com/office/drawing/2014/main" id="{94AA7D83-15BD-173C-4C22-0503760591E4}"/>
              </a:ext>
              <a:ext uri="{C183D7F6-B498-43B3-948B-1728B52AA6E4}">
                <adec:decorative xmlns:adec="http://schemas.microsoft.com/office/drawing/2017/decorative" val="1"/>
              </a:ext>
            </a:extLst>
          </p:cNvPr>
          <p:cNvGrpSpPr/>
          <p:nvPr userDrawn="1"/>
        </p:nvGrpSpPr>
        <p:grpSpPr>
          <a:xfrm>
            <a:off x="6444927" y="1002229"/>
            <a:ext cx="2765022" cy="4192640"/>
            <a:chOff x="8993777" y="1336307"/>
            <a:chExt cx="3286153" cy="4982837"/>
          </a:xfrm>
          <a:solidFill>
            <a:schemeClr val="bg2"/>
          </a:solidFill>
        </p:grpSpPr>
        <p:sp>
          <p:nvSpPr>
            <p:cNvPr id="47" name="Oval 46">
              <a:extLst>
                <a:ext uri="{FF2B5EF4-FFF2-40B4-BE49-F238E27FC236}">
                  <a16:creationId xmlns:a16="http://schemas.microsoft.com/office/drawing/2014/main" id="{01632244-A41C-B1A3-02B0-6B8F51354C78}"/>
                </a:ext>
              </a:extLst>
            </p:cNvPr>
            <p:cNvSpPr>
              <a:spLocks/>
            </p:cNvSpPr>
            <p:nvPr userDrawn="1"/>
          </p:nvSpPr>
          <p:spPr>
            <a:xfrm rot="2700000">
              <a:off x="8994111" y="5192010"/>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48" name="Oval 47">
              <a:extLst>
                <a:ext uri="{FF2B5EF4-FFF2-40B4-BE49-F238E27FC236}">
                  <a16:creationId xmlns:a16="http://schemas.microsoft.com/office/drawing/2014/main" id="{AB530681-24D7-A2FA-7E4C-A4B7AFA47866}"/>
                </a:ext>
              </a:extLst>
            </p:cNvPr>
            <p:cNvSpPr>
              <a:spLocks/>
            </p:cNvSpPr>
            <p:nvPr userDrawn="1"/>
          </p:nvSpPr>
          <p:spPr>
            <a:xfrm rot="2700000">
              <a:off x="10614670" y="347126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49" name="Oval 48">
              <a:extLst>
                <a:ext uri="{FF2B5EF4-FFF2-40B4-BE49-F238E27FC236}">
                  <a16:creationId xmlns:a16="http://schemas.microsoft.com/office/drawing/2014/main" id="{CD474A33-3766-6AF2-1466-F97DA4BAD3BB}"/>
                </a:ext>
              </a:extLst>
            </p:cNvPr>
            <p:cNvSpPr>
              <a:spLocks/>
            </p:cNvSpPr>
            <p:nvPr userDrawn="1"/>
          </p:nvSpPr>
          <p:spPr>
            <a:xfrm rot="2700000">
              <a:off x="9799411" y="2207452"/>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sp>
          <p:nvSpPr>
            <p:cNvPr id="51" name="Oval 50">
              <a:extLst>
                <a:ext uri="{FF2B5EF4-FFF2-40B4-BE49-F238E27FC236}">
                  <a16:creationId xmlns:a16="http://schemas.microsoft.com/office/drawing/2014/main" id="{46DCBB48-A112-32D9-5741-9151D0A9984C}"/>
                </a:ext>
              </a:extLst>
            </p:cNvPr>
            <p:cNvSpPr>
              <a:spLocks/>
            </p:cNvSpPr>
            <p:nvPr userDrawn="1"/>
          </p:nvSpPr>
          <p:spPr>
            <a:xfrm rot="2700000">
              <a:off x="11152797" y="1335973"/>
              <a:ext cx="1126800" cy="1127467"/>
            </a:xfrm>
            <a:prstGeom prst="ellipse">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a:solidFill>
                  <a:schemeClr val="bg1"/>
                </a:solidFill>
              </a:endParaRPr>
            </a:p>
          </p:txBody>
        </p:sp>
      </p:grpSp>
      <p:cxnSp>
        <p:nvCxnSpPr>
          <p:cNvPr id="52" name="Straight Connector 51">
            <a:extLst>
              <a:ext uri="{FF2B5EF4-FFF2-40B4-BE49-F238E27FC236}">
                <a16:creationId xmlns:a16="http://schemas.microsoft.com/office/drawing/2014/main" id="{0FB6CE19-1008-E8BC-B9C7-39876FC436C7}"/>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8652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9B25DD64-1ED3-49F6-9F3E-EB96B0D385CE}"/>
              </a:ext>
            </a:extLst>
          </p:cNvPr>
          <p:cNvSpPr>
            <a:spLocks noGrp="1"/>
          </p:cNvSpPr>
          <p:nvPr>
            <p:ph type="sldNum" sz="quarter" idx="12"/>
          </p:nvPr>
        </p:nvSpPr>
        <p:spPr>
          <a:xfrm>
            <a:off x="8676000" y="4785996"/>
            <a:ext cx="432000" cy="216000"/>
          </a:xfrm>
          <a:prstGeom prst="rect">
            <a:avLst/>
          </a:prstGeom>
        </p:spPr>
        <p:txBody>
          <a:bodyPr wrap="square" lIns="72000" tIns="0" rIns="0" bIns="0" anchor="ctr">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467916" y="250534"/>
            <a:ext cx="6912000" cy="431006"/>
          </a:xfrm>
        </p:spPr>
        <p:txBody>
          <a:bodyPr vert="horz">
            <a:noAutofit/>
          </a:bodyPr>
          <a:lstStyle>
            <a:lvl1pPr rtl="0">
              <a:defRPr sz="1500"/>
            </a:lvl1pPr>
          </a:lstStyle>
          <a:p>
            <a:r>
              <a:rPr lang="sv-SE" err="1"/>
              <a:t>Click</a:t>
            </a:r>
            <a:r>
              <a:rPr lang="sv-SE"/>
              <a:t> to </a:t>
            </a:r>
            <a:r>
              <a:rPr lang="sv-SE" err="1"/>
              <a:t>edit</a:t>
            </a:r>
            <a:r>
              <a:rPr lang="sv-SE"/>
              <a:t> Master </a:t>
            </a:r>
            <a:r>
              <a:rPr lang="sv-SE" err="1"/>
              <a:t>title</a:t>
            </a:r>
            <a:r>
              <a:rPr lang="sv-SE"/>
              <a:t> style</a:t>
            </a:r>
          </a:p>
        </p:txBody>
      </p: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468456" y="681037"/>
            <a:ext cx="8208000" cy="215504"/>
          </a:xfrm>
        </p:spPr>
        <p:txBody>
          <a:bodyPr vert="horz" lIns="0" tIns="0" rIns="0" bIns="36000" rtlCol="0" anchor="b">
            <a:noAutofit/>
          </a:bodyPr>
          <a:lstStyle>
            <a:lvl1pPr marL="0" indent="0" rtl="0">
              <a:spcBef>
                <a:spcPts val="0"/>
              </a:spcBef>
              <a:buNone/>
              <a:defRPr lang="en-US" sz="1200" dirty="0">
                <a:solidFill>
                  <a:schemeClr val="bg1">
                    <a:lumMod val="5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C0DF255F-86DE-40B5-BB20-A05D46ECE9B6}"/>
              </a:ext>
            </a:extLst>
          </p:cNvPr>
          <p:cNvSpPr>
            <a:spLocks noGrp="1"/>
          </p:cNvSpPr>
          <p:nvPr>
            <p:ph type="body" sz="quarter" idx="16"/>
          </p:nvPr>
        </p:nvSpPr>
        <p:spPr>
          <a:xfrm>
            <a:off x="467916" y="4676400"/>
            <a:ext cx="6858239" cy="323850"/>
          </a:xfrm>
        </p:spPr>
        <p:txBody>
          <a:bodyPr lIns="0" tIns="0" rIns="0" bIns="0" anchor="b"/>
          <a:lstStyle>
            <a:lvl1pPr marL="0" indent="0" rtl="0">
              <a:spcBef>
                <a:spcPts val="0"/>
              </a:spcBef>
              <a:spcAft>
                <a:spcPts val="0"/>
              </a:spcAft>
              <a:buNone/>
              <a:defRPr sz="600">
                <a:solidFill>
                  <a:schemeClr val="bg1">
                    <a:lumMod val="50000"/>
                  </a:schemeClr>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sp>
        <p:nvSpPr>
          <p:cNvPr id="5" name="Footer Placeholder 4">
            <a:extLst>
              <a:ext uri="{FF2B5EF4-FFF2-40B4-BE49-F238E27FC236}">
                <a16:creationId xmlns:a16="http://schemas.microsoft.com/office/drawing/2014/main" id="{7BCD3842-AB1E-49EE-8946-FCC4947592F8}"/>
              </a:ext>
            </a:extLst>
          </p:cNvPr>
          <p:cNvSpPr>
            <a:spLocks noGrp="1"/>
          </p:cNvSpPr>
          <p:nvPr>
            <p:ph type="ftr" sz="quarter" idx="11"/>
          </p:nvPr>
        </p:nvSpPr>
        <p:spPr>
          <a:xfrm>
            <a:off x="7326000" y="4785996"/>
            <a:ext cx="1350000" cy="216000"/>
          </a:xfrm>
          <a:prstGeom prst="rect">
            <a:avLst/>
          </a:prstGeom>
        </p:spPr>
        <p:txBody>
          <a:bodyPr lIns="0" tIns="0" rIns="72000" bIns="0" anchor="ctr">
            <a:noAutofit/>
          </a:bodyPr>
          <a:lstStyle>
            <a:lvl1pPr algn="r" rtl="0">
              <a:defRPr sz="750" baseline="0">
                <a:solidFill>
                  <a:schemeClr val="tx1"/>
                </a:solidFill>
              </a:defRPr>
            </a:lvl1pPr>
          </a:lstStyle>
          <a:p>
            <a:endParaRPr lang="sv-SE"/>
          </a:p>
        </p:txBody>
      </p:sp>
      <p:graphicFrame>
        <p:nvGraphicFrame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7A049DE1-44FB-214F-73E1-0546708CF13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3" name="Straight Connector 12">
            <a:extLst>
              <a:ext uri="{FF2B5EF4-FFF2-40B4-BE49-F238E27FC236}">
                <a16:creationId xmlns:a16="http://schemas.microsoft.com/office/drawing/2014/main" id="{CBE2C7BF-D119-4609-DBFA-1FEB194AEB42}"/>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5F0495-B032-DA76-8220-7ADA28BCA0E6}"/>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98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No page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467916" y="250534"/>
            <a:ext cx="6912000" cy="431006"/>
          </a:xfrm>
        </p:spPr>
        <p:txBody>
          <a:bodyPr vert="horz">
            <a:noAutofit/>
          </a:bodyPr>
          <a:lstStyle>
            <a:lvl1pPr rtl="0">
              <a:defRPr sz="1500"/>
            </a:lvl1pPr>
          </a:lstStyle>
          <a:p>
            <a:r>
              <a:rPr lang="sv-SE" err="1"/>
              <a:t>Click</a:t>
            </a:r>
            <a:r>
              <a:rPr lang="sv-SE"/>
              <a:t> to </a:t>
            </a:r>
            <a:r>
              <a:rPr lang="sv-SE" err="1"/>
              <a:t>edit</a:t>
            </a:r>
            <a:r>
              <a:rPr lang="sv-SE"/>
              <a:t> Master </a:t>
            </a:r>
            <a:r>
              <a:rPr lang="sv-SE" err="1"/>
              <a:t>title</a:t>
            </a:r>
            <a:r>
              <a:rPr lang="sv-SE"/>
              <a:t> style</a:t>
            </a:r>
          </a:p>
        </p:txBody>
      </p: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468456" y="681540"/>
            <a:ext cx="8208000" cy="215504"/>
          </a:xfrm>
        </p:spPr>
        <p:txBody>
          <a:bodyPr vert="horz" lIns="0" tIns="0" rIns="0" bIns="36000" rtlCol="0" anchor="b">
            <a:noAutofit/>
          </a:bodyPr>
          <a:lstStyle>
            <a:lvl1pPr marL="0" indent="0" rtl="0">
              <a:spcBef>
                <a:spcPts val="0"/>
              </a:spcBef>
              <a:buNone/>
              <a:defRPr lang="en-US" sz="1200" dirty="0">
                <a:solidFill>
                  <a:schemeClr val="bg1">
                    <a:lumMod val="5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998AA49A-E089-4466-96D3-95BA9A5698BE}"/>
              </a:ext>
            </a:extLst>
          </p:cNvPr>
          <p:cNvSpPr>
            <a:spLocks noGrp="1"/>
          </p:cNvSpPr>
          <p:nvPr>
            <p:ph type="body" sz="quarter" idx="16"/>
          </p:nvPr>
        </p:nvSpPr>
        <p:spPr>
          <a:xfrm>
            <a:off x="467916" y="4676400"/>
            <a:ext cx="7128000" cy="323850"/>
          </a:xfrm>
        </p:spPr>
        <p:txBody>
          <a:bodyPr lIns="0" tIns="0" rIns="0" bIns="0" anchor="b"/>
          <a:lstStyle>
            <a:lvl1pPr marL="0" indent="0" rtl="0">
              <a:spcBef>
                <a:spcPts val="0"/>
              </a:spcBef>
              <a:spcAft>
                <a:spcPts val="0"/>
              </a:spcAft>
              <a:buNone/>
              <a:defRPr sz="600">
                <a:solidFill>
                  <a:schemeClr val="bg1">
                    <a:lumMod val="50000"/>
                  </a:schemeClr>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graphicFrame>
        <p:nvGraphicFrame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B542105A-AE19-47F0-B4F5-460C7E2485D6}"/>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B4009D0-7141-E19C-9108-9C7774DDB9CA}"/>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spTree>
    <p:extLst>
      <p:ext uri="{BB962C8B-B14F-4D97-AF65-F5344CB8AC3E}">
        <p14:creationId xmlns:p14="http://schemas.microsoft.com/office/powerpoint/2010/main" val="2028837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9B25DD64-1ED3-49F6-9F3E-EB96B0D385CE}"/>
              </a:ext>
            </a:extLst>
          </p:cNvPr>
          <p:cNvSpPr>
            <a:spLocks noGrp="1"/>
          </p:cNvSpPr>
          <p:nvPr>
            <p:ph type="sldNum" sz="quarter" idx="12"/>
          </p:nvPr>
        </p:nvSpPr>
        <p:spPr>
          <a:xfrm>
            <a:off x="8676000" y="4785996"/>
            <a:ext cx="378000" cy="216000"/>
          </a:xfrm>
          <a:prstGeom prst="rect">
            <a:avLst/>
          </a:prstGeom>
        </p:spPr>
        <p:txBody>
          <a:bodyPr wrap="square" lIns="72000" tIns="0" rIns="0" bIns="0" anchor="ctr">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467916" y="250534"/>
            <a:ext cx="6912000" cy="431006"/>
          </a:xfrm>
        </p:spPr>
        <p:txBody>
          <a:bodyPr vert="horz">
            <a:noAutofit/>
          </a:bodyPr>
          <a:lstStyle>
            <a:lvl1pPr rtl="0">
              <a:defRPr sz="1500"/>
            </a:lvl1pPr>
          </a:lstStyle>
          <a:p>
            <a:r>
              <a:rPr lang="sv-SE" err="1"/>
              <a:t>Click</a:t>
            </a:r>
            <a:r>
              <a:rPr lang="sv-SE"/>
              <a:t> to </a:t>
            </a:r>
            <a:r>
              <a:rPr lang="sv-SE" err="1"/>
              <a:t>edit</a:t>
            </a:r>
            <a:r>
              <a:rPr lang="sv-SE"/>
              <a:t> Master </a:t>
            </a:r>
            <a:r>
              <a:rPr lang="sv-SE" err="1"/>
              <a:t>title</a:t>
            </a:r>
            <a:r>
              <a:rPr lang="sv-SE"/>
              <a:t> style</a:t>
            </a:r>
          </a:p>
        </p:txBody>
      </p: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468456" y="681540"/>
            <a:ext cx="8208000" cy="215504"/>
          </a:xfrm>
        </p:spPr>
        <p:txBody>
          <a:bodyPr vert="horz" lIns="0" tIns="0" rIns="0" bIns="36000" rtlCol="0" anchor="b">
            <a:noAutofit/>
          </a:bodyPr>
          <a:lstStyle>
            <a:lvl1pPr marL="0" indent="0" rtl="0">
              <a:spcBef>
                <a:spcPts val="0"/>
              </a:spcBef>
              <a:buNone/>
              <a:defRPr lang="en-US" sz="1200" dirty="0">
                <a:solidFill>
                  <a:schemeClr val="bg1">
                    <a:lumMod val="5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DAB9258A-8F3D-43EA-B601-03B8DCCFE1BF}"/>
              </a:ext>
            </a:extLst>
          </p:cNvPr>
          <p:cNvSpPr>
            <a:spLocks noGrp="1"/>
          </p:cNvSpPr>
          <p:nvPr>
            <p:ph type="body" sz="quarter" idx="16" hasCustomPrompt="1"/>
          </p:nvPr>
        </p:nvSpPr>
        <p:spPr>
          <a:xfrm>
            <a:off x="468000" y="1058400"/>
            <a:ext cx="8208000" cy="3618000"/>
          </a:xfrm>
        </p:spPr>
        <p:txBody>
          <a:bodyPr lIns="0" tIns="0" rIns="0" bIns="0"/>
          <a:lstStyle>
            <a:lvl1pPr marL="108000" indent="-108000" rtl="0">
              <a:spcAft>
                <a:spcPts val="225"/>
              </a:spcAft>
              <a:defRPr sz="1050"/>
            </a:lvl1pPr>
            <a:lvl2pPr marL="243000">
              <a:spcBef>
                <a:spcPts val="0"/>
              </a:spcBef>
              <a:spcAft>
                <a:spcPts val="225"/>
              </a:spcAft>
              <a:defRPr sz="900"/>
            </a:lvl2pPr>
            <a:lvl3pPr marL="405000" indent="-81000">
              <a:defRPr sz="750"/>
            </a:lvl3pPr>
            <a:lvl4pPr>
              <a:defRPr sz="1050"/>
            </a:lvl4pPr>
          </a:lstStyle>
          <a:p>
            <a:pPr lvl="0"/>
            <a:r>
              <a:rPr lang="sv-SE" err="1"/>
              <a:t>First</a:t>
            </a:r>
            <a:r>
              <a:rPr lang="sv-SE"/>
              <a:t> </a:t>
            </a:r>
            <a:r>
              <a:rPr lang="sv-SE" err="1"/>
              <a:t>level</a:t>
            </a:r>
            <a:endParaRPr lang="sv-SE"/>
          </a:p>
          <a:p>
            <a:pPr lvl="1"/>
            <a:r>
              <a:rPr lang="sv-SE"/>
              <a:t>Second </a:t>
            </a:r>
            <a:r>
              <a:rPr lang="sv-SE" err="1"/>
              <a:t>level</a:t>
            </a:r>
            <a:endParaRPr lang="sv-SE"/>
          </a:p>
          <a:p>
            <a:pPr lvl="2"/>
            <a:r>
              <a:rPr lang="sv-SE" err="1"/>
              <a:t>Third</a:t>
            </a:r>
            <a:r>
              <a:rPr lang="sv-SE"/>
              <a:t> </a:t>
            </a:r>
            <a:r>
              <a:rPr lang="sv-SE" err="1"/>
              <a:t>level</a:t>
            </a:r>
            <a:endParaRPr lang="sv-SE"/>
          </a:p>
          <a:p>
            <a:pPr lvl="1"/>
            <a:endParaRPr lang="sv-SE"/>
          </a:p>
        </p:txBody>
      </p:sp>
      <p:sp>
        <p:nvSpPr>
          <p:cNvPr id="13" name="Text Placeholder 8">
            <a:extLst>
              <a:ext uri="{FF2B5EF4-FFF2-40B4-BE49-F238E27FC236}">
                <a16:creationId xmlns:a16="http://schemas.microsoft.com/office/drawing/2014/main" id="{1FB6572D-11BE-4C78-9C91-4081EEFD8C8A}"/>
              </a:ext>
            </a:extLst>
          </p:cNvPr>
          <p:cNvSpPr>
            <a:spLocks noGrp="1"/>
          </p:cNvSpPr>
          <p:nvPr>
            <p:ph type="body" sz="quarter" idx="17"/>
          </p:nvPr>
        </p:nvSpPr>
        <p:spPr>
          <a:xfrm>
            <a:off x="467916" y="4676400"/>
            <a:ext cx="6858239" cy="323850"/>
          </a:xfrm>
        </p:spPr>
        <p:txBody>
          <a:bodyPr lIns="0" tIns="0" rIns="0" bIns="0" anchor="b"/>
          <a:lstStyle>
            <a:lvl1pPr marL="0" indent="0" rtl="0">
              <a:spcBef>
                <a:spcPts val="0"/>
              </a:spcBef>
              <a:spcAft>
                <a:spcPts val="0"/>
              </a:spcAft>
              <a:buNone/>
              <a:defRPr sz="600">
                <a:solidFill>
                  <a:schemeClr val="bg1">
                    <a:lumMod val="50000"/>
                  </a:schemeClr>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sp>
        <p:nvSpPr>
          <p:cNvPr id="5" name="Footer Placeholder 4">
            <a:extLst>
              <a:ext uri="{FF2B5EF4-FFF2-40B4-BE49-F238E27FC236}">
                <a16:creationId xmlns:a16="http://schemas.microsoft.com/office/drawing/2014/main" id="{7BCD3842-AB1E-49EE-8946-FCC4947592F8}"/>
              </a:ext>
            </a:extLst>
          </p:cNvPr>
          <p:cNvSpPr>
            <a:spLocks noGrp="1"/>
          </p:cNvSpPr>
          <p:nvPr>
            <p:ph type="ftr" sz="quarter" idx="11"/>
          </p:nvPr>
        </p:nvSpPr>
        <p:spPr>
          <a:xfrm>
            <a:off x="7326000" y="4785996"/>
            <a:ext cx="1350000" cy="216000"/>
          </a:xfrm>
          <a:prstGeom prst="rect">
            <a:avLst/>
          </a:prstGeom>
        </p:spPr>
        <p:txBody>
          <a:bodyPr lIns="0" tIns="0" rIns="72000" bIns="0" anchor="ctr">
            <a:noAutofit/>
          </a:bodyPr>
          <a:lstStyle>
            <a:lvl1pPr algn="r" rtl="0">
              <a:defRPr sz="750">
                <a:solidFill>
                  <a:schemeClr val="tx1"/>
                </a:solidFill>
              </a:defRPr>
            </a:lvl1pPr>
          </a:lstStyle>
          <a:p>
            <a:endParaRPr lang="sv-SE"/>
          </a:p>
        </p:txBody>
      </p:sp>
      <p:graphicFrame>
        <p:nvGraphicFrame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9D666235-294B-3AE7-FDB1-30A9156DD842}"/>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22" name="Straight Connector 21">
            <a:extLst>
              <a:ext uri="{FF2B5EF4-FFF2-40B4-BE49-F238E27FC236}">
                <a16:creationId xmlns:a16="http://schemas.microsoft.com/office/drawing/2014/main" id="{4FC2A662-CDE0-FA6E-58D5-389B9DC5C33C}"/>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42105A-AE19-47F0-B4F5-460C7E2485D6}"/>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409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IGN (no line): Title and content">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9B25DD64-1ED3-49F6-9F3E-EB96B0D385CE}"/>
              </a:ext>
            </a:extLst>
          </p:cNvPr>
          <p:cNvSpPr>
            <a:spLocks noGrp="1"/>
          </p:cNvSpPr>
          <p:nvPr>
            <p:ph type="sldNum" sz="quarter" idx="12"/>
          </p:nvPr>
        </p:nvSpPr>
        <p:spPr>
          <a:xfrm>
            <a:off x="8676000" y="4785996"/>
            <a:ext cx="378000" cy="216000"/>
          </a:xfrm>
          <a:prstGeom prst="rect">
            <a:avLst/>
          </a:prstGeom>
        </p:spPr>
        <p:txBody>
          <a:bodyPr wrap="square" lIns="72000" tIns="0" rIns="0" bIns="0" anchor="ctr">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467916" y="250534"/>
            <a:ext cx="6912000" cy="431006"/>
          </a:xfrm>
        </p:spPr>
        <p:txBody>
          <a:bodyPr vert="horz">
            <a:noAutofit/>
          </a:bodyPr>
          <a:lstStyle>
            <a:lvl1pPr rtl="0">
              <a:defRPr sz="1500"/>
            </a:lvl1pPr>
          </a:lstStyle>
          <a:p>
            <a:r>
              <a:rPr lang="sv-SE" err="1"/>
              <a:t>Click</a:t>
            </a:r>
            <a:r>
              <a:rPr lang="sv-SE"/>
              <a:t> to </a:t>
            </a:r>
            <a:r>
              <a:rPr lang="sv-SE" err="1"/>
              <a:t>edit</a:t>
            </a:r>
            <a:r>
              <a:rPr lang="sv-SE"/>
              <a:t> Master </a:t>
            </a:r>
            <a:r>
              <a:rPr lang="sv-SE" err="1"/>
              <a:t>title</a:t>
            </a:r>
            <a:r>
              <a:rPr lang="sv-SE"/>
              <a:t> style</a:t>
            </a:r>
          </a:p>
        </p:txBody>
      </p: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468456" y="681540"/>
            <a:ext cx="8208000" cy="215504"/>
          </a:xfrm>
        </p:spPr>
        <p:txBody>
          <a:bodyPr vert="horz" lIns="0" tIns="0" rIns="0" bIns="36000" rtlCol="0" anchor="b">
            <a:noAutofit/>
          </a:bodyPr>
          <a:lstStyle>
            <a:lvl1pPr marL="0" indent="0" rtl="0">
              <a:spcBef>
                <a:spcPts val="0"/>
              </a:spcBef>
              <a:buNone/>
              <a:defRPr lang="en-US" sz="1200" dirty="0">
                <a:solidFill>
                  <a:schemeClr val="bg1">
                    <a:lumMod val="5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DAB9258A-8F3D-43EA-B601-03B8DCCFE1BF}"/>
              </a:ext>
            </a:extLst>
          </p:cNvPr>
          <p:cNvSpPr>
            <a:spLocks noGrp="1"/>
          </p:cNvSpPr>
          <p:nvPr>
            <p:ph type="body" sz="quarter" idx="16" hasCustomPrompt="1"/>
          </p:nvPr>
        </p:nvSpPr>
        <p:spPr>
          <a:xfrm>
            <a:off x="468000" y="1058400"/>
            <a:ext cx="8208000" cy="3618000"/>
          </a:xfrm>
        </p:spPr>
        <p:txBody>
          <a:bodyPr lIns="0" tIns="0" rIns="0" bIns="0"/>
          <a:lstStyle>
            <a:lvl1pPr marL="108000" indent="-108000" rtl="0">
              <a:spcAft>
                <a:spcPts val="225"/>
              </a:spcAft>
              <a:defRPr sz="1050"/>
            </a:lvl1pPr>
            <a:lvl2pPr marL="243000">
              <a:spcBef>
                <a:spcPts val="0"/>
              </a:spcBef>
              <a:spcAft>
                <a:spcPts val="225"/>
              </a:spcAft>
              <a:defRPr sz="900"/>
            </a:lvl2pPr>
            <a:lvl3pPr marL="405000" indent="-81000">
              <a:defRPr sz="750"/>
            </a:lvl3pPr>
            <a:lvl4pPr>
              <a:defRPr sz="1050"/>
            </a:lvl4pPr>
          </a:lstStyle>
          <a:p>
            <a:pPr lvl="0"/>
            <a:r>
              <a:rPr lang="sv-SE" err="1"/>
              <a:t>First</a:t>
            </a:r>
            <a:r>
              <a:rPr lang="sv-SE"/>
              <a:t> </a:t>
            </a:r>
            <a:r>
              <a:rPr lang="sv-SE" err="1"/>
              <a:t>level</a:t>
            </a:r>
            <a:endParaRPr lang="sv-SE"/>
          </a:p>
          <a:p>
            <a:pPr lvl="1"/>
            <a:r>
              <a:rPr lang="sv-SE"/>
              <a:t>Second </a:t>
            </a:r>
            <a:r>
              <a:rPr lang="sv-SE" err="1"/>
              <a:t>level</a:t>
            </a:r>
            <a:endParaRPr lang="sv-SE"/>
          </a:p>
          <a:p>
            <a:pPr lvl="2"/>
            <a:r>
              <a:rPr lang="sv-SE" err="1"/>
              <a:t>Third</a:t>
            </a:r>
            <a:r>
              <a:rPr lang="sv-SE"/>
              <a:t> </a:t>
            </a:r>
            <a:r>
              <a:rPr lang="sv-SE" err="1"/>
              <a:t>level</a:t>
            </a:r>
            <a:endParaRPr lang="sv-SE"/>
          </a:p>
          <a:p>
            <a:pPr lvl="1"/>
            <a:endParaRPr lang="sv-SE"/>
          </a:p>
        </p:txBody>
      </p:sp>
      <p:sp>
        <p:nvSpPr>
          <p:cNvPr id="13" name="Text Placeholder 8">
            <a:extLst>
              <a:ext uri="{FF2B5EF4-FFF2-40B4-BE49-F238E27FC236}">
                <a16:creationId xmlns:a16="http://schemas.microsoft.com/office/drawing/2014/main" id="{1FB6572D-11BE-4C78-9C91-4081EEFD8C8A}"/>
              </a:ext>
            </a:extLst>
          </p:cNvPr>
          <p:cNvSpPr>
            <a:spLocks noGrp="1"/>
          </p:cNvSpPr>
          <p:nvPr>
            <p:ph type="body" sz="quarter" idx="17"/>
          </p:nvPr>
        </p:nvSpPr>
        <p:spPr>
          <a:xfrm>
            <a:off x="467916" y="4676400"/>
            <a:ext cx="6858239" cy="323850"/>
          </a:xfrm>
        </p:spPr>
        <p:txBody>
          <a:bodyPr lIns="0" tIns="0" rIns="0" bIns="0" anchor="b"/>
          <a:lstStyle>
            <a:lvl1pPr marL="0" indent="0" rtl="0">
              <a:spcBef>
                <a:spcPts val="0"/>
              </a:spcBef>
              <a:spcAft>
                <a:spcPts val="0"/>
              </a:spcAft>
              <a:buNone/>
              <a:defRPr sz="600">
                <a:solidFill>
                  <a:schemeClr val="bg1">
                    <a:lumMod val="50000"/>
                  </a:schemeClr>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sp>
        <p:nvSpPr>
          <p:cNvPr id="5" name="Footer Placeholder 4">
            <a:extLst>
              <a:ext uri="{FF2B5EF4-FFF2-40B4-BE49-F238E27FC236}">
                <a16:creationId xmlns:a16="http://schemas.microsoft.com/office/drawing/2014/main" id="{7BCD3842-AB1E-49EE-8946-FCC4947592F8}"/>
              </a:ext>
            </a:extLst>
          </p:cNvPr>
          <p:cNvSpPr>
            <a:spLocks noGrp="1"/>
          </p:cNvSpPr>
          <p:nvPr>
            <p:ph type="ftr" sz="quarter" idx="11"/>
          </p:nvPr>
        </p:nvSpPr>
        <p:spPr>
          <a:xfrm>
            <a:off x="7326000" y="4785996"/>
            <a:ext cx="1350000" cy="216000"/>
          </a:xfrm>
          <a:prstGeom prst="rect">
            <a:avLst/>
          </a:prstGeom>
        </p:spPr>
        <p:txBody>
          <a:bodyPr lIns="0" tIns="0" rIns="72000" bIns="0" anchor="ctr">
            <a:noAutofit/>
          </a:bodyPr>
          <a:lstStyle>
            <a:lvl1pPr algn="r" rtl="0">
              <a:defRPr sz="750">
                <a:solidFill>
                  <a:schemeClr val="tx1"/>
                </a:solidFill>
              </a:defRPr>
            </a:lvl1pPr>
          </a:lstStyle>
          <a:p>
            <a:endParaRPr lang="sv-SE"/>
          </a:p>
        </p:txBody>
      </p:sp>
      <p:graphicFrame>
        <p:nvGraphicFrame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9D666235-294B-3AE7-FDB1-30A9156DD842}"/>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22" name="Straight Connector 21">
            <a:extLst>
              <a:ext uri="{FF2B5EF4-FFF2-40B4-BE49-F238E27FC236}">
                <a16:creationId xmlns:a16="http://schemas.microsoft.com/office/drawing/2014/main" id="{4FC2A662-CDE0-FA6E-58D5-389B9DC5C33C}"/>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9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CBCA4A-0038-43D1-8E9D-34E50F9EE7B6}"/>
              </a:ext>
            </a:extLst>
          </p:cNvPr>
          <p:cNvSpPr>
            <a:spLocks noGrp="1"/>
          </p:cNvSpPr>
          <p:nvPr>
            <p:ph type="sldNum" sz="quarter" idx="12"/>
          </p:nvPr>
        </p:nvSpPr>
        <p:spPr>
          <a:xfrm>
            <a:off x="8676000" y="4785996"/>
            <a:ext cx="378000" cy="216000"/>
          </a:xfrm>
          <a:prstGeom prst="rect">
            <a:avLst/>
          </a:prstGeom>
        </p:spPr>
        <p:txBody>
          <a:bodyPr wrap="square" lIns="72000" tIns="0" rIns="0" bIns="0" anchor="ctr">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a:extLst>
              <a:ext uri="{FF2B5EF4-FFF2-40B4-BE49-F238E27FC236}">
                <a16:creationId xmlns:a16="http://schemas.microsoft.com/office/drawing/2014/main" id="{B3380AF9-A552-4469-BD7A-B8171E749145}"/>
              </a:ext>
            </a:extLst>
          </p:cNvPr>
          <p:cNvSpPr>
            <a:spLocks noGrp="1"/>
          </p:cNvSpPr>
          <p:nvPr>
            <p:ph type="title"/>
          </p:nvPr>
        </p:nvSpPr>
        <p:spPr>
          <a:xfrm>
            <a:off x="468312" y="249540"/>
            <a:ext cx="6912000" cy="432000"/>
          </a:xfrm>
        </p:spPr>
        <p:txBody>
          <a:bodyPr vert="horz"/>
          <a:lstStyle>
            <a:lvl1pPr rtl="0">
              <a:defRPr sz="1500"/>
            </a:lvl1pPr>
          </a:lstStyle>
          <a:p>
            <a:r>
              <a:rPr lang="sv-SE" err="1"/>
              <a:t>Click</a:t>
            </a:r>
            <a:r>
              <a:rPr lang="sv-SE"/>
              <a:t> to </a:t>
            </a:r>
            <a:r>
              <a:rPr lang="sv-SE" err="1"/>
              <a:t>edit</a:t>
            </a:r>
            <a:r>
              <a:rPr lang="sv-SE"/>
              <a:t> Master </a:t>
            </a:r>
            <a:r>
              <a:rPr lang="sv-SE" err="1"/>
              <a:t>title</a:t>
            </a:r>
            <a:r>
              <a:rPr lang="sv-SE"/>
              <a:t> style</a:t>
            </a:r>
          </a:p>
        </p:txBody>
      </p:sp>
      <p:sp>
        <p:nvSpPr>
          <p:cNvPr id="11" name="Text Placeholder 5">
            <a:extLst>
              <a:ext uri="{FF2B5EF4-FFF2-40B4-BE49-F238E27FC236}">
                <a16:creationId xmlns:a16="http://schemas.microsoft.com/office/drawing/2014/main" id="{B0A0CDA6-1202-4509-AA8B-A3DD10D3E697}"/>
              </a:ext>
            </a:extLst>
          </p:cNvPr>
          <p:cNvSpPr>
            <a:spLocks noGrp="1"/>
          </p:cNvSpPr>
          <p:nvPr>
            <p:ph type="body" sz="quarter" idx="13"/>
          </p:nvPr>
        </p:nvSpPr>
        <p:spPr>
          <a:xfrm>
            <a:off x="467916" y="681037"/>
            <a:ext cx="8208000" cy="215504"/>
          </a:xfrm>
        </p:spPr>
        <p:txBody>
          <a:bodyPr vert="horz" lIns="0" tIns="0" rIns="0" bIns="36000" rtlCol="0" anchor="b">
            <a:noAutofit/>
          </a:bodyPr>
          <a:lstStyle>
            <a:lvl1pPr marL="0" indent="0" rtl="0">
              <a:spcBef>
                <a:spcPts val="0"/>
              </a:spcBef>
              <a:buNone/>
              <a:defRPr lang="en-US" sz="1200" dirty="0">
                <a:solidFill>
                  <a:schemeClr val="bg1">
                    <a:lumMod val="5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54926177-66CF-45E4-A89F-12BCD5B9972A}"/>
              </a:ext>
            </a:extLst>
          </p:cNvPr>
          <p:cNvSpPr>
            <a:spLocks noGrp="1"/>
          </p:cNvSpPr>
          <p:nvPr>
            <p:ph type="body" sz="quarter" idx="18" hasCustomPrompt="1"/>
          </p:nvPr>
        </p:nvSpPr>
        <p:spPr>
          <a:xfrm>
            <a:off x="468000" y="1058400"/>
            <a:ext cx="8208000" cy="3618000"/>
          </a:xfrm>
        </p:spPr>
        <p:txBody>
          <a:bodyPr lIns="0" tIns="0" rIns="0" bIns="0"/>
          <a:lstStyle>
            <a:lvl1pPr indent="-108000" algn="l" defTabSz="685800" rtl="0" eaLnBrk="1" latinLnBrk="0" hangingPunct="1">
              <a:lnSpc>
                <a:spcPct val="100000"/>
              </a:lnSpc>
              <a:spcAft>
                <a:spcPts val="225"/>
              </a:spcAft>
              <a:defRPr lang="fi-FI" sz="1050" kern="1200" dirty="0" smtClean="0">
                <a:solidFill>
                  <a:schemeClr val="tx1"/>
                </a:solidFill>
                <a:latin typeface="Arial" panose="020B0604020202020204" pitchFamily="34" charset="0"/>
                <a:ea typeface="+mn-ea"/>
                <a:cs typeface="Arial" panose="020B0604020202020204" pitchFamily="34" charset="0"/>
              </a:defRPr>
            </a:lvl1pPr>
            <a:lvl2pPr indent="-81000" algn="l" defTabSz="685800" rtl="0" eaLnBrk="1" latinLnBrk="0" hangingPunct="1">
              <a:lnSpc>
                <a:spcPct val="100000"/>
              </a:lnSpc>
              <a:spcAft>
                <a:spcPts val="225"/>
              </a:spcAft>
              <a:defRPr lang="fi-FI" sz="900" kern="1200" dirty="0" smtClean="0">
                <a:solidFill>
                  <a:schemeClr val="tx1"/>
                </a:solidFill>
                <a:latin typeface="Arial" panose="020B0604020202020204" pitchFamily="34" charset="0"/>
                <a:ea typeface="+mn-ea"/>
                <a:cs typeface="Arial" panose="020B0604020202020204" pitchFamily="34" charset="0"/>
              </a:defRPr>
            </a:lvl2pPr>
            <a:lvl3pPr indent="-81000" algn="l" defTabSz="685800" rtl="0" eaLnBrk="1" latinLnBrk="0" hangingPunct="1">
              <a:lnSpc>
                <a:spcPct val="100000"/>
              </a:lnSpc>
              <a:spcAft>
                <a:spcPts val="225"/>
              </a:spcAft>
              <a:defRPr lang="fi-FI" sz="750" kern="1200" dirty="0" smtClean="0">
                <a:solidFill>
                  <a:schemeClr val="tx1"/>
                </a:solidFill>
                <a:latin typeface="Arial" panose="020B0604020202020204" pitchFamily="34" charset="0"/>
                <a:ea typeface="+mn-ea"/>
                <a:cs typeface="Arial" panose="020B0604020202020204" pitchFamily="34" charset="0"/>
              </a:defRPr>
            </a:lvl3pPr>
          </a:lstStyle>
          <a:p>
            <a:pPr lvl="0"/>
            <a:r>
              <a:rPr lang="sv-SE" err="1"/>
              <a:t>First</a:t>
            </a:r>
            <a:r>
              <a:rPr lang="sv-SE"/>
              <a:t> </a:t>
            </a:r>
            <a:r>
              <a:rPr lang="sv-SE" err="1"/>
              <a:t>level</a:t>
            </a:r>
            <a:endParaRPr lang="sv-SE"/>
          </a:p>
          <a:p>
            <a:pPr lvl="1"/>
            <a:r>
              <a:rPr lang="sv-SE"/>
              <a:t>Second </a:t>
            </a:r>
            <a:r>
              <a:rPr lang="sv-SE" err="1"/>
              <a:t>level</a:t>
            </a:r>
            <a:endParaRPr lang="sv-SE"/>
          </a:p>
          <a:p>
            <a:pPr lvl="2"/>
            <a:r>
              <a:rPr lang="sv-SE" err="1"/>
              <a:t>Third</a:t>
            </a:r>
            <a:r>
              <a:rPr lang="sv-SE"/>
              <a:t> </a:t>
            </a:r>
            <a:r>
              <a:rPr lang="sv-SE" err="1"/>
              <a:t>level</a:t>
            </a:r>
            <a:endParaRPr lang="sv-SE"/>
          </a:p>
          <a:p>
            <a:pPr lvl="0"/>
            <a:endParaRPr lang="sv-SE"/>
          </a:p>
        </p:txBody>
      </p:sp>
      <p:sp>
        <p:nvSpPr>
          <p:cNvPr id="6" name="Text Placeholder 8">
            <a:extLst>
              <a:ext uri="{FF2B5EF4-FFF2-40B4-BE49-F238E27FC236}">
                <a16:creationId xmlns:a16="http://schemas.microsoft.com/office/drawing/2014/main" id="{E83717BD-11AA-43CD-AB64-119D3703300B}"/>
              </a:ext>
            </a:extLst>
          </p:cNvPr>
          <p:cNvSpPr>
            <a:spLocks noGrp="1"/>
          </p:cNvSpPr>
          <p:nvPr>
            <p:ph type="body" sz="quarter" idx="17"/>
          </p:nvPr>
        </p:nvSpPr>
        <p:spPr>
          <a:xfrm>
            <a:off x="467916" y="4676400"/>
            <a:ext cx="6858240" cy="323850"/>
          </a:xfrm>
        </p:spPr>
        <p:txBody>
          <a:bodyPr lIns="0" tIns="0" rIns="0" bIns="0" anchor="b"/>
          <a:lstStyle>
            <a:lvl1pPr marL="0" indent="0" rtl="0">
              <a:spcBef>
                <a:spcPts val="0"/>
              </a:spcBef>
              <a:spcAft>
                <a:spcPts val="0"/>
              </a:spcAft>
              <a:buNone/>
              <a:defRPr sz="600">
                <a:solidFill>
                  <a:schemeClr val="bg1">
                    <a:lumMod val="50000"/>
                  </a:schemeClr>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sp>
        <p:nvSpPr>
          <p:cNvPr id="3" name="Footer Placeholder 4">
            <a:extLst>
              <a:ext uri="{FF2B5EF4-FFF2-40B4-BE49-F238E27FC236}">
                <a16:creationId xmlns:a16="http://schemas.microsoft.com/office/drawing/2014/main" id="{E555FF9D-E30A-4DF1-81B8-CE2839761E74}"/>
              </a:ext>
            </a:extLst>
          </p:cNvPr>
          <p:cNvSpPr>
            <a:spLocks noGrp="1"/>
          </p:cNvSpPr>
          <p:nvPr>
            <p:ph type="ftr" sz="quarter" idx="11"/>
          </p:nvPr>
        </p:nvSpPr>
        <p:spPr>
          <a:xfrm>
            <a:off x="7326000" y="4785996"/>
            <a:ext cx="1350000" cy="216000"/>
          </a:xfrm>
          <a:prstGeom prst="rect">
            <a:avLst/>
          </a:prstGeom>
        </p:spPr>
        <p:txBody>
          <a:bodyPr lIns="0" tIns="0" rIns="72000" bIns="0" anchor="ctr">
            <a:noAutofit/>
          </a:bodyPr>
          <a:lstStyle>
            <a:lvl1pPr algn="r" rtl="0">
              <a:defRPr sz="750">
                <a:solidFill>
                  <a:schemeClr val="tx1"/>
                </a:solidFill>
              </a:defRPr>
            </a:lvl1pPr>
          </a:lstStyle>
          <a:p>
            <a:endParaRPr lang="sv-SE"/>
          </a:p>
        </p:txBody>
      </p:sp>
      <p:graphicFrame>
        <p:nvGraphicFramePr>
          <p:cNvPr id="14" name="Object 13" hidden="1">
            <a:extLst>
              <a:ext uri="{FF2B5EF4-FFF2-40B4-BE49-F238E27FC236}">
                <a16:creationId xmlns:a16="http://schemas.microsoft.com/office/drawing/2014/main" id="{55AD170F-C53A-4FE1-BC90-9934D6A2E77F}"/>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4" name="Object 13" hidden="1">
                        <a:extLst>
                          <a:ext uri="{FF2B5EF4-FFF2-40B4-BE49-F238E27FC236}">
                            <a16:creationId xmlns:a16="http://schemas.microsoft.com/office/drawing/2014/main" id="{55AD170F-C53A-4FE1-BC90-9934D6A2E77F}"/>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B977F4B2-E32C-45D5-A406-4C3B58FACDDD}"/>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60FD602C-648A-D064-86E5-415A7FF7362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9" name="Straight Connector 18">
            <a:extLst>
              <a:ext uri="{FF2B5EF4-FFF2-40B4-BE49-F238E27FC236}">
                <a16:creationId xmlns:a16="http://schemas.microsoft.com/office/drawing/2014/main" id="{0E3D3E15-5D58-FA21-6FA4-C13A605C9ACA}"/>
              </a:ext>
              <a:ext uri="{C183D7F6-B498-43B3-948B-1728B52AA6E4}">
                <adec:decorative xmlns:adec="http://schemas.microsoft.com/office/drawing/2017/decorative" val="1"/>
              </a:ext>
            </a:extLst>
          </p:cNvPr>
          <p:cNvCxnSpPr/>
          <p:nvPr userDrawn="1"/>
        </p:nvCxnSpPr>
        <p:spPr>
          <a:xfrm flipV="1">
            <a:off x="8676000"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07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ve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467916" y="248401"/>
            <a:ext cx="6912000" cy="431006"/>
          </a:xfrm>
          <a:noFill/>
        </p:spPr>
        <p:txBody>
          <a:bodyPr vert="horz">
            <a:noAutofit/>
          </a:bodyPr>
          <a:lstStyle>
            <a:lvl1pPr rtl="0">
              <a:defRPr>
                <a:solidFill>
                  <a:schemeClr val="tx1"/>
                </a:solidFill>
              </a:defRPr>
            </a:lvl1pPr>
          </a:lstStyle>
          <a:p>
            <a:r>
              <a:rPr lang="sv-SE" err="1"/>
              <a:t>Click</a:t>
            </a:r>
            <a:r>
              <a:rPr lang="sv-SE"/>
              <a:t> to </a:t>
            </a:r>
            <a:r>
              <a:rPr lang="sv-SE" err="1"/>
              <a:t>edit</a:t>
            </a:r>
            <a:r>
              <a:rPr lang="sv-SE"/>
              <a:t> Master </a:t>
            </a:r>
            <a:r>
              <a:rPr lang="sv-SE" err="1"/>
              <a:t>title</a:t>
            </a:r>
            <a:r>
              <a:rPr lang="sv-SE"/>
              <a:t> style</a:t>
            </a:r>
          </a:p>
        </p:txBody>
      </p: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467916" y="681037"/>
            <a:ext cx="8208000" cy="215504"/>
          </a:xfrm>
        </p:spPr>
        <p:txBody>
          <a:bodyPr vert="horz" lIns="0" tIns="0" rIns="0" bIns="36000" rtlCol="0" anchor="b">
            <a:noAutofit/>
          </a:bodyPr>
          <a:lstStyle>
            <a:lvl1pPr marL="0" indent="0" rtl="0">
              <a:spcBef>
                <a:spcPts val="0"/>
              </a:spcBef>
              <a:buNone/>
              <a:defRPr lang="en-US" sz="1200" dirty="0">
                <a:solidFill>
                  <a:schemeClr val="accent3">
                    <a:lumMod val="90000"/>
                  </a:schemeClr>
                </a:solidFill>
              </a:defRPr>
            </a:lvl1pPr>
          </a:lstStyle>
          <a:p>
            <a:pPr marL="81000" lvl="0" indent="-81000"/>
            <a:endParaRPr lang="sv-SE"/>
          </a:p>
        </p:txBody>
      </p:sp>
      <p:sp>
        <p:nvSpPr>
          <p:cNvPr id="9" name="Text Placeholder 8">
            <a:extLst>
              <a:ext uri="{FF2B5EF4-FFF2-40B4-BE49-F238E27FC236}">
                <a16:creationId xmlns:a16="http://schemas.microsoft.com/office/drawing/2014/main" id="{998AA49A-E089-4466-96D3-95BA9A5698BE}"/>
              </a:ext>
            </a:extLst>
          </p:cNvPr>
          <p:cNvSpPr>
            <a:spLocks noGrp="1"/>
          </p:cNvSpPr>
          <p:nvPr>
            <p:ph type="body" sz="quarter" idx="16"/>
          </p:nvPr>
        </p:nvSpPr>
        <p:spPr>
          <a:xfrm>
            <a:off x="467916" y="4676400"/>
            <a:ext cx="7128000" cy="323850"/>
          </a:xfrm>
        </p:spPr>
        <p:txBody>
          <a:bodyPr lIns="0" tIns="0" rIns="0" bIns="0" anchor="b"/>
          <a:lstStyle>
            <a:lvl1pPr marL="0" indent="0" rtl="0">
              <a:spcBef>
                <a:spcPts val="0"/>
              </a:spcBef>
              <a:spcAft>
                <a:spcPts val="0"/>
              </a:spcAft>
              <a:buNone/>
              <a:defRPr sz="600">
                <a:solidFill>
                  <a:schemeClr val="accent3"/>
                </a:solidFill>
              </a:defRPr>
            </a:lvl1pPr>
            <a:lvl2pPr marL="81000" indent="0">
              <a:buNone/>
              <a:defRPr sz="600"/>
            </a:lvl2pPr>
            <a:lvl3pPr marL="135000" indent="0">
              <a:buNone/>
              <a:defRPr sz="600"/>
            </a:lvl3pPr>
            <a:lvl4pPr marL="135000" indent="0">
              <a:buNone/>
              <a:defRPr sz="600"/>
            </a:lvl4pPr>
            <a:lvl5pPr marL="135000" indent="0">
              <a:buNone/>
              <a:defRPr sz="600"/>
            </a:lvl5pPr>
          </a:lstStyle>
          <a:p>
            <a:pPr lvl="0"/>
            <a:endParaRPr lang="sv-SE"/>
          </a:p>
        </p:txBody>
      </p:sp>
      <p:graphicFrame>
        <p:nvGraphicFrame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8" name="Object 7" hidden="1">
                        <a:extLst>
                          <a:ext uri="{FF2B5EF4-FFF2-40B4-BE49-F238E27FC236}">
                            <a16:creationId xmlns:a16="http://schemas.microsoft.com/office/drawing/2014/main" id="{75B2629B-F049-4CC7-9E46-6F6661039B1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B542105A-AE19-47F0-B4F5-460C7E2485D6}"/>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5363A66-C4C2-DD0B-FF97-C2B97C69FB7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sp>
        <p:nvSpPr>
          <p:cNvPr id="5" name="Slide Number Placeholder 5">
            <a:extLst>
              <a:ext uri="{FF2B5EF4-FFF2-40B4-BE49-F238E27FC236}">
                <a16:creationId xmlns:a16="http://schemas.microsoft.com/office/drawing/2014/main" id="{680CF8FD-34E4-1490-D201-C3BFFF6F2063}"/>
              </a:ext>
            </a:extLst>
          </p:cNvPr>
          <p:cNvSpPr>
            <a:spLocks noGrp="1"/>
          </p:cNvSpPr>
          <p:nvPr>
            <p:ph type="sldNum" sz="quarter" idx="12"/>
          </p:nvPr>
        </p:nvSpPr>
        <p:spPr>
          <a:xfrm>
            <a:off x="8676000" y="4785996"/>
            <a:ext cx="378000" cy="216000"/>
          </a:xfrm>
          <a:prstGeom prst="rect">
            <a:avLst/>
          </a:prstGeom>
        </p:spPr>
        <p:txBody>
          <a:bodyPr wrap="square" lIns="72000" tIns="0" rIns="0" bIns="0" anchor="ctr">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10" name="Footer Placeholder 4">
            <a:extLst>
              <a:ext uri="{FF2B5EF4-FFF2-40B4-BE49-F238E27FC236}">
                <a16:creationId xmlns:a16="http://schemas.microsoft.com/office/drawing/2014/main" id="{870A7733-41DF-3760-700A-4138F3D4A07C}"/>
              </a:ext>
            </a:extLst>
          </p:cNvPr>
          <p:cNvSpPr>
            <a:spLocks noGrp="1"/>
          </p:cNvSpPr>
          <p:nvPr>
            <p:ph type="ftr" sz="quarter" idx="11"/>
          </p:nvPr>
        </p:nvSpPr>
        <p:spPr>
          <a:xfrm>
            <a:off x="7326000" y="4785996"/>
            <a:ext cx="1350000" cy="216000"/>
          </a:xfrm>
          <a:prstGeom prst="rect">
            <a:avLst/>
          </a:prstGeom>
        </p:spPr>
        <p:txBody>
          <a:bodyPr lIns="0" tIns="0" rIns="72000" bIns="0" anchor="ctr">
            <a:noAutofit/>
          </a:bodyPr>
          <a:lstStyle>
            <a:lvl1pPr algn="r" rtl="0">
              <a:defRPr sz="750">
                <a:solidFill>
                  <a:schemeClr val="tx1"/>
                </a:solidFill>
              </a:defRPr>
            </a:lvl1pPr>
          </a:lstStyle>
          <a:p>
            <a:endParaRPr lang="sv-SE"/>
          </a:p>
        </p:txBody>
      </p:sp>
      <p:cxnSp>
        <p:nvCxnSpPr>
          <p:cNvPr id="11" name="Straight Connector 10">
            <a:extLst>
              <a:ext uri="{FF2B5EF4-FFF2-40B4-BE49-F238E27FC236}">
                <a16:creationId xmlns:a16="http://schemas.microsoft.com/office/drawing/2014/main" id="{CD69577C-096C-C7C5-5E70-292176C111EA}"/>
              </a:ext>
              <a:ext uri="{C183D7F6-B498-43B3-948B-1728B52AA6E4}">
                <adec:decorative xmlns:adec="http://schemas.microsoft.com/office/drawing/2017/decorative" val="1"/>
              </a:ext>
            </a:extLst>
          </p:cNvPr>
          <p:cNvCxnSpPr/>
          <p:nvPr userDrawn="1"/>
        </p:nvCxnSpPr>
        <p:spPr>
          <a:xfrm flipV="1">
            <a:off x="8676000"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959EAED-1ED7-2356-CBBD-9EDCDA6770C4}"/>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286248"/>
      </p:ext>
    </p:extLst>
  </p:cSld>
  <p:clrMapOvr>
    <a:overrideClrMapping bg1="dk1" tx1="lt1" bg2="dk2" tx2="lt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488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E795634B-AC4F-4E6A-AF3B-42982235139B}"/>
              </a:ext>
            </a:extLst>
          </p:cNvPr>
          <p:cNvSpPr>
            <a:spLocks noGrp="1"/>
          </p:cNvSpPr>
          <p:nvPr userDrawn="1">
            <p:ph type="title" hasCustomPrompt="1"/>
          </p:nvPr>
        </p:nvSpPr>
        <p:spPr>
          <a:xfrm>
            <a:off x="467916" y="250032"/>
            <a:ext cx="6912000" cy="431006"/>
          </a:xfrm>
        </p:spPr>
        <p:txBody>
          <a:bodyPr vert="horz">
            <a:noAutofit/>
          </a:bodyPr>
          <a:lstStyle>
            <a:lvl1pPr rtl="0">
              <a:defRPr/>
            </a:lvl1pPr>
          </a:lstStyle>
          <a:p>
            <a:r>
              <a:rPr lang="sv-SE"/>
              <a:t>Agenda</a:t>
            </a:r>
          </a:p>
        </p:txBody>
      </p:sp>
      <p:graphicFrame>
        <p:nvGraphicFramePr>
          <p:cNvPr id="6" name="Object 5" hidden="1">
            <a:extLst>
              <a:ext uri="{FF2B5EF4-FFF2-40B4-BE49-F238E27FC236}">
                <a16:creationId xmlns:a16="http://schemas.microsoft.com/office/drawing/2014/main" id="{68706CD5-FB91-44DA-8449-3D092AC9C06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6" name="Object 5" hidden="1">
                        <a:extLst>
                          <a:ext uri="{FF2B5EF4-FFF2-40B4-BE49-F238E27FC236}">
                            <a16:creationId xmlns:a16="http://schemas.microsoft.com/office/drawing/2014/main" id="{68706CD5-FB91-44DA-8449-3D092AC9C06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14B9F2D3-3B4C-4725-BA4C-90F088B58DEB}"/>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SP Agenda Section" hidden="1">
            <a:extLst>
              <a:ext uri="{FF2B5EF4-FFF2-40B4-BE49-F238E27FC236}">
                <a16:creationId xmlns:a16="http://schemas.microsoft.com/office/drawing/2014/main" id="{5FD10C6D-FD3A-4101-953A-D01D67AB3134}"/>
              </a:ext>
              <a:ext uri="{C183D7F6-B498-43B3-948B-1728B52AA6E4}">
                <adec:decorative xmlns:adec="http://schemas.microsoft.com/office/drawing/2017/decorative" val="0"/>
              </a:ext>
            </a:extLst>
          </p:cNvPr>
          <p:cNvGrpSpPr/>
          <p:nvPr userDrawn="1"/>
        </p:nvGrpSpPr>
        <p:grpSpPr>
          <a:xfrm>
            <a:off x="467100" y="1058400"/>
            <a:ext cx="8177669" cy="324000"/>
            <a:chOff x="622800" y="1411200"/>
            <a:chExt cx="10903558" cy="432000"/>
          </a:xfrm>
        </p:grpSpPr>
        <p:sp>
          <p:nvSpPr>
            <p:cNvPr id="30" name="Rectangle 29" hidden="1">
              <a:extLst>
                <a:ext uri="{FF2B5EF4-FFF2-40B4-BE49-F238E27FC236}">
                  <a16:creationId xmlns:a16="http://schemas.microsoft.com/office/drawing/2014/main" id="{51AB6826-5C90-4FC0-9776-875DB02BFE22}"/>
                </a:ext>
              </a:extLst>
            </p:cNvPr>
            <p:cNvSpPr>
              <a:spLocks/>
            </p:cNvSpPr>
            <p:nvPr userDrawn="1"/>
          </p:nvSpPr>
          <p:spPr>
            <a:xfrm>
              <a:off x="6095999" y="1411200"/>
              <a:ext cx="18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rtl="0"/>
              <a:r>
                <a:rPr lang="sv-SE" sz="1200" b="0">
                  <a:solidFill>
                    <a:schemeClr val="bg1">
                      <a:lumMod val="65000"/>
                    </a:schemeClr>
                  </a:solidFill>
                </a:rPr>
                <a:t>&lt;RESPONSIBLE&gt;</a:t>
              </a:r>
            </a:p>
          </p:txBody>
        </p:sp>
        <p:sp>
          <p:nvSpPr>
            <p:cNvPr id="7" name="Rectangle 6" hidden="1">
              <a:extLst>
                <a:ext uri="{FF2B5EF4-FFF2-40B4-BE49-F238E27FC236}">
                  <a16:creationId xmlns:a16="http://schemas.microsoft.com/office/drawing/2014/main" id="{E39F9A4A-DC58-4825-A303-075B97A77E91}"/>
                </a:ext>
              </a:extLst>
            </p:cNvPr>
            <p:cNvSpPr>
              <a:spLocks/>
            </p:cNvSpPr>
            <p:nvPr userDrawn="1"/>
          </p:nvSpPr>
          <p:spPr>
            <a:xfrm>
              <a:off x="622800" y="1411200"/>
              <a:ext cx="648000" cy="432000"/>
            </a:xfrm>
            <a:prstGeom prst="rect">
              <a:avLst/>
            </a:prstGeom>
            <a:ln w="38100">
              <a:noFill/>
            </a:ln>
            <a:extLst>
              <a:ext uri="{91240B29-F687-4F45-9708-019B960494DF}">
                <a14:hiddenLine xmlns:a14="http://schemas.microsoft.com/office/drawing/2010/main" w="38100">
                  <a:solidFill>
                    <a:srgbClr val="C8C8C8"/>
                  </a:solidFill>
                </a14:hiddenLine>
              </a:ext>
            </a:extLst>
          </p:spPr>
          <p:txBody>
            <a:bodyPr vert="horz" lIns="36000" tIns="36000" rIns="36000" bIns="36000" rtlCol="0" anchor="ctr">
              <a:noAutofit/>
            </a:bodyPr>
            <a:lstStyle/>
            <a:p>
              <a:pPr marR="0" lvl="0" indent="0" algn="l" rtl="0" fontAlgn="auto">
                <a:lnSpc>
                  <a:spcPct val="100000"/>
                </a:lnSpc>
                <a:spcBef>
                  <a:spcPts val="0"/>
                </a:spcBef>
                <a:spcAft>
                  <a:spcPts val="0"/>
                </a:spcAft>
                <a:buClr>
                  <a:schemeClr val="accent1"/>
                </a:buClr>
                <a:buSzPct val="100000"/>
                <a:buFont typeface="Arial" panose="020B0604020202020204" pitchFamily="34" charset="0"/>
                <a:buNone/>
                <a:tabLst/>
              </a:pPr>
              <a:r>
                <a:rPr lang="sv-SE" sz="1800" b="1">
                  <a:solidFill>
                    <a:schemeClr val="bg1">
                      <a:lumMod val="65000"/>
                    </a:schemeClr>
                  </a:solidFill>
                  <a:latin typeface="Arial" panose="020B0604020202020204" pitchFamily="34" charset="0"/>
                  <a:cs typeface="Arial" panose="020B0604020202020204" pitchFamily="34" charset="0"/>
                </a:rPr>
                <a:t>&lt;N&gt;</a:t>
              </a:r>
            </a:p>
          </p:txBody>
        </p:sp>
        <p:sp>
          <p:nvSpPr>
            <p:cNvPr id="52" name="Rectangle 51" hidden="1">
              <a:extLst>
                <a:ext uri="{FF2B5EF4-FFF2-40B4-BE49-F238E27FC236}">
                  <a16:creationId xmlns:a16="http://schemas.microsoft.com/office/drawing/2014/main" id="{47772C51-E347-4693-A990-5C6E7282DF5E}"/>
                </a:ext>
              </a:extLst>
            </p:cNvPr>
            <p:cNvSpPr/>
            <p:nvPr userDrawn="1"/>
          </p:nvSpPr>
          <p:spPr>
            <a:xfrm>
              <a:off x="1198800" y="1411200"/>
              <a:ext cx="4897200" cy="432000"/>
            </a:xfrm>
            <a:prstGeom prst="rect">
              <a:avLst/>
            </a:prstGeom>
          </p:spPr>
          <p:txBody>
            <a:bodyPr vert="horz" lIns="0" tIns="0" rIns="0" bIns="0" rtlCol="0" anchor="ctr">
              <a:noAutofit/>
            </a:bodyPr>
            <a:lstStyle/>
            <a:p>
              <a:pPr lvl="0" indent="0" rtl="0">
                <a:lnSpc>
                  <a:spcPct val="100000"/>
                </a:lnSpc>
                <a:spcBef>
                  <a:spcPts val="225"/>
                </a:spcBef>
                <a:buClr>
                  <a:schemeClr val="accent1"/>
                </a:buClr>
                <a:buSzPct val="100000"/>
                <a:buFont typeface="Arial" panose="020B0604020202020204" pitchFamily="34" charset="0"/>
                <a:buNone/>
              </a:pPr>
              <a:r>
                <a:rPr lang="sv-SE" sz="1500" b="0">
                  <a:solidFill>
                    <a:schemeClr val="bg1">
                      <a:lumMod val="65000"/>
                    </a:schemeClr>
                  </a:solidFill>
                  <a:latin typeface="Arial" panose="020B0604020202020204" pitchFamily="34" charset="0"/>
                  <a:cs typeface="Arial" panose="020B0604020202020204" pitchFamily="34" charset="0"/>
                </a:rPr>
                <a:t>&lt;TEXT&gt;</a:t>
              </a:r>
            </a:p>
          </p:txBody>
        </p:sp>
        <p:sp>
          <p:nvSpPr>
            <p:cNvPr id="54" name="Rectangle 53" hidden="1">
              <a:extLst>
                <a:ext uri="{FF2B5EF4-FFF2-40B4-BE49-F238E27FC236}">
                  <a16:creationId xmlns:a16="http://schemas.microsoft.com/office/drawing/2014/main" id="{6160C37D-8C59-43D1-9555-1CC2F87A733B}"/>
                </a:ext>
              </a:extLst>
            </p:cNvPr>
            <p:cNvSpPr/>
            <p:nvPr userDrawn="1"/>
          </p:nvSpPr>
          <p:spPr>
            <a:xfrm>
              <a:off x="11052000" y="1411200"/>
              <a:ext cx="47435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gn="r" rtl="0"/>
              <a:r>
                <a:rPr lang="sv-SE" sz="1200" b="1">
                  <a:solidFill>
                    <a:schemeClr val="bg1">
                      <a:lumMod val="65000"/>
                    </a:schemeClr>
                  </a:solidFill>
                </a:rPr>
                <a:t>&lt;P&gt;</a:t>
              </a:r>
            </a:p>
          </p:txBody>
        </p:sp>
        <p:sp>
          <p:nvSpPr>
            <p:cNvPr id="20" name="Rectangle 19" hidden="1">
              <a:extLst>
                <a:ext uri="{FF2B5EF4-FFF2-40B4-BE49-F238E27FC236}">
                  <a16:creationId xmlns:a16="http://schemas.microsoft.com/office/drawing/2014/main" id="{B49ADA39-B59D-4AC7-98B3-8D08BF729CBE}"/>
                </a:ext>
              </a:extLst>
            </p:cNvPr>
            <p:cNvSpPr>
              <a:spLocks/>
            </p:cNvSpPr>
            <p:nvPr userDrawn="1"/>
          </p:nvSpPr>
          <p:spPr>
            <a:xfrm>
              <a:off x="8170771" y="1411200"/>
              <a:ext cx="146768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SE" sz="1200" b="0">
                  <a:solidFill>
                    <a:schemeClr val="bg1">
                      <a:lumMod val="65000"/>
                    </a:schemeClr>
                  </a:solidFill>
                </a:rPr>
                <a:t>&lt;TIMESLOT&gt;</a:t>
              </a:r>
            </a:p>
          </p:txBody>
        </p:sp>
        <p:sp>
          <p:nvSpPr>
            <p:cNvPr id="21" name="Rectangle 20" hidden="1">
              <a:extLst>
                <a:ext uri="{FF2B5EF4-FFF2-40B4-BE49-F238E27FC236}">
                  <a16:creationId xmlns:a16="http://schemas.microsoft.com/office/drawing/2014/main" id="{3835D07E-D4FE-4CB7-B720-0F69AEC1C531}"/>
                </a:ext>
              </a:extLst>
            </p:cNvPr>
            <p:cNvSpPr>
              <a:spLocks/>
            </p:cNvSpPr>
            <p:nvPr userDrawn="1"/>
          </p:nvSpPr>
          <p:spPr>
            <a:xfrm>
              <a:off x="9913227" y="1411200"/>
              <a:ext cx="86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r" rtl="0"/>
              <a:r>
                <a:rPr lang="sv-SE" sz="1200" b="0">
                  <a:solidFill>
                    <a:schemeClr val="bg1">
                      <a:lumMod val="65000"/>
                    </a:schemeClr>
                  </a:solidFill>
                </a:rPr>
                <a:t>&lt;DURATION&gt;</a:t>
              </a:r>
            </a:p>
          </p:txBody>
        </p:sp>
      </p:grpSp>
      <p:grpSp>
        <p:nvGrpSpPr>
          <p:cNvPr id="5" name="SP Agenda Section Highlight" hidden="1">
            <a:extLst>
              <a:ext uri="{FF2B5EF4-FFF2-40B4-BE49-F238E27FC236}">
                <a16:creationId xmlns:a16="http://schemas.microsoft.com/office/drawing/2014/main" id="{681D2698-1C9A-41FE-B8A9-911A3806247C}"/>
              </a:ext>
            </a:extLst>
          </p:cNvPr>
          <p:cNvGrpSpPr/>
          <p:nvPr userDrawn="1"/>
        </p:nvGrpSpPr>
        <p:grpSpPr>
          <a:xfrm>
            <a:off x="467100" y="1528200"/>
            <a:ext cx="8177669" cy="324000"/>
            <a:chOff x="622800" y="2037600"/>
            <a:chExt cx="10903558" cy="432000"/>
          </a:xfrm>
        </p:grpSpPr>
        <p:sp>
          <p:nvSpPr>
            <p:cNvPr id="25" name="Rectangle 24" hidden="1">
              <a:extLst>
                <a:ext uri="{FF2B5EF4-FFF2-40B4-BE49-F238E27FC236}">
                  <a16:creationId xmlns:a16="http://schemas.microsoft.com/office/drawing/2014/main" id="{D2ED2161-DEE3-4523-BC74-15851641057C}"/>
                </a:ext>
              </a:extLst>
            </p:cNvPr>
            <p:cNvSpPr>
              <a:spLocks/>
            </p:cNvSpPr>
            <p:nvPr userDrawn="1"/>
          </p:nvSpPr>
          <p:spPr>
            <a:xfrm>
              <a:off x="622800" y="2037600"/>
              <a:ext cx="504000" cy="432000"/>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vert="horz" lIns="36000" tIns="36000" rIns="36000" bIns="36000" rtlCol="0" anchor="ctr">
              <a:noAutofit/>
            </a:bodyPr>
            <a:lstStyle/>
            <a:p>
              <a:pPr lvl="0" indent="0" algn="l" rtl="0">
                <a:lnSpc>
                  <a:spcPct val="100000"/>
                </a:lnSpc>
                <a:spcBef>
                  <a:spcPts val="0"/>
                </a:spcBef>
                <a:buClr>
                  <a:schemeClr val="accent1"/>
                </a:buClr>
                <a:buSzPct val="100000"/>
                <a:buFont typeface="Arial" panose="020B0604020202020204" pitchFamily="34" charset="0"/>
                <a:buNone/>
              </a:pPr>
              <a:r>
                <a:rPr lang="sv-SE" sz="1800" b="1">
                  <a:solidFill>
                    <a:schemeClr val="tx1">
                      <a:lumMod val="100000"/>
                    </a:schemeClr>
                  </a:solidFill>
                  <a:latin typeface="Arial" panose="020B0604020202020204" pitchFamily="34" charset="0"/>
                  <a:cs typeface="Arial" panose="020B0604020202020204" pitchFamily="34" charset="0"/>
                </a:rPr>
                <a:t>&lt;N&gt;</a:t>
              </a:r>
            </a:p>
          </p:txBody>
        </p:sp>
        <p:sp>
          <p:nvSpPr>
            <p:cNvPr id="28" name="Rectangle 27" hidden="1">
              <a:extLst>
                <a:ext uri="{FF2B5EF4-FFF2-40B4-BE49-F238E27FC236}">
                  <a16:creationId xmlns:a16="http://schemas.microsoft.com/office/drawing/2014/main" id="{10C5E3CF-B91F-4DBB-BE11-74A37588AFCF}"/>
                </a:ext>
              </a:extLst>
            </p:cNvPr>
            <p:cNvSpPr/>
            <p:nvPr userDrawn="1"/>
          </p:nvSpPr>
          <p:spPr>
            <a:xfrm>
              <a:off x="1198800" y="2037600"/>
              <a:ext cx="4897200" cy="432000"/>
            </a:xfrm>
            <a:prstGeom prst="rect">
              <a:avLst/>
            </a:prstGeom>
          </p:spPr>
          <p:txBody>
            <a:bodyPr vert="horz" lIns="0" tIns="0" rIns="0" bIns="0" rtlCol="0" anchor="ctr">
              <a:noAutofit/>
            </a:bodyPr>
            <a:lstStyle/>
            <a:p>
              <a:pPr lvl="0" indent="0" rtl="0">
                <a:lnSpc>
                  <a:spcPct val="100000"/>
                </a:lnSpc>
                <a:spcBef>
                  <a:spcPts val="225"/>
                </a:spcBef>
                <a:buClr>
                  <a:schemeClr val="accent1"/>
                </a:buClr>
                <a:buSzPct val="100000"/>
                <a:buFont typeface="Arial" panose="020B0604020202020204" pitchFamily="34" charset="0"/>
                <a:buNone/>
              </a:pPr>
              <a:r>
                <a:rPr lang="sv-SE" sz="1500" b="0">
                  <a:solidFill>
                    <a:schemeClr val="tx1">
                      <a:lumMod val="100000"/>
                    </a:schemeClr>
                  </a:solidFill>
                  <a:latin typeface="Arial" panose="020B0604020202020204" pitchFamily="34" charset="0"/>
                  <a:cs typeface="Arial" panose="020B0604020202020204" pitchFamily="34" charset="0"/>
                </a:rPr>
                <a:t>&lt;TEXT&gt;</a:t>
              </a:r>
            </a:p>
          </p:txBody>
        </p:sp>
        <p:sp>
          <p:nvSpPr>
            <p:cNvPr id="29" name="Rectangle 28" hidden="1">
              <a:extLst>
                <a:ext uri="{FF2B5EF4-FFF2-40B4-BE49-F238E27FC236}">
                  <a16:creationId xmlns:a16="http://schemas.microsoft.com/office/drawing/2014/main" id="{2EA0AD0C-C4B3-4BCA-8A96-FA9E64341969}"/>
                </a:ext>
              </a:extLst>
            </p:cNvPr>
            <p:cNvSpPr/>
            <p:nvPr userDrawn="1"/>
          </p:nvSpPr>
          <p:spPr>
            <a:xfrm>
              <a:off x="11052000" y="2037600"/>
              <a:ext cx="47435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gn="r" rtl="0"/>
              <a:r>
                <a:rPr lang="sv-SE" sz="1200" b="1">
                  <a:solidFill>
                    <a:schemeClr val="tx1">
                      <a:lumMod val="100000"/>
                    </a:schemeClr>
                  </a:solidFill>
                </a:rPr>
                <a:t>&lt;P&gt;</a:t>
              </a:r>
            </a:p>
          </p:txBody>
        </p:sp>
        <p:sp>
          <p:nvSpPr>
            <p:cNvPr id="39" name="Rectangle 38" hidden="1">
              <a:extLst>
                <a:ext uri="{FF2B5EF4-FFF2-40B4-BE49-F238E27FC236}">
                  <a16:creationId xmlns:a16="http://schemas.microsoft.com/office/drawing/2014/main" id="{6A04F9FB-FEDD-424E-9422-F9E8C39BD565}"/>
                </a:ext>
              </a:extLst>
            </p:cNvPr>
            <p:cNvSpPr>
              <a:spLocks/>
            </p:cNvSpPr>
            <p:nvPr userDrawn="1"/>
          </p:nvSpPr>
          <p:spPr>
            <a:xfrm>
              <a:off x="8170771" y="2037600"/>
              <a:ext cx="146768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SE" sz="1200" b="0">
                  <a:solidFill>
                    <a:schemeClr val="tx1">
                      <a:lumMod val="100000"/>
                    </a:schemeClr>
                  </a:solidFill>
                </a:rPr>
                <a:t>&lt;TIMESLOT&gt;</a:t>
              </a:r>
            </a:p>
          </p:txBody>
        </p:sp>
        <p:sp>
          <p:nvSpPr>
            <p:cNvPr id="40" name="Rectangle 39" hidden="1">
              <a:extLst>
                <a:ext uri="{FF2B5EF4-FFF2-40B4-BE49-F238E27FC236}">
                  <a16:creationId xmlns:a16="http://schemas.microsoft.com/office/drawing/2014/main" id="{90B2C861-A755-416C-AF6F-4494C2B7A08D}"/>
                </a:ext>
              </a:extLst>
            </p:cNvPr>
            <p:cNvSpPr>
              <a:spLocks/>
            </p:cNvSpPr>
            <p:nvPr userDrawn="1"/>
          </p:nvSpPr>
          <p:spPr>
            <a:xfrm>
              <a:off x="9913227" y="2037600"/>
              <a:ext cx="86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r" rtl="0"/>
              <a:r>
                <a:rPr lang="sv-SE" sz="1200" b="0">
                  <a:solidFill>
                    <a:schemeClr val="tx1">
                      <a:lumMod val="100000"/>
                    </a:schemeClr>
                  </a:solidFill>
                </a:rPr>
                <a:t>&lt;DURATION&gt;</a:t>
              </a:r>
            </a:p>
          </p:txBody>
        </p:sp>
        <p:sp>
          <p:nvSpPr>
            <p:cNvPr id="31" name="Rectangle 30" hidden="1">
              <a:extLst>
                <a:ext uri="{FF2B5EF4-FFF2-40B4-BE49-F238E27FC236}">
                  <a16:creationId xmlns:a16="http://schemas.microsoft.com/office/drawing/2014/main" id="{039283DC-30B6-44A4-A65B-7C64132B027B}"/>
                </a:ext>
              </a:extLst>
            </p:cNvPr>
            <p:cNvSpPr>
              <a:spLocks/>
            </p:cNvSpPr>
            <p:nvPr userDrawn="1"/>
          </p:nvSpPr>
          <p:spPr>
            <a:xfrm>
              <a:off x="6095999" y="2037600"/>
              <a:ext cx="18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rtl="0"/>
              <a:r>
                <a:rPr lang="sv-SE" sz="1200" b="0">
                  <a:solidFill>
                    <a:schemeClr val="tx1">
                      <a:lumMod val="100000"/>
                    </a:schemeClr>
                  </a:solidFill>
                </a:rPr>
                <a:t>&lt;RESPONSIBLE&gt;</a:t>
              </a:r>
            </a:p>
          </p:txBody>
        </p:sp>
      </p:grpSp>
      <p:grpSp>
        <p:nvGrpSpPr>
          <p:cNvPr id="10" name="SP Agenda Subsection" hidden="1">
            <a:extLst>
              <a:ext uri="{FF2B5EF4-FFF2-40B4-BE49-F238E27FC236}">
                <a16:creationId xmlns:a16="http://schemas.microsoft.com/office/drawing/2014/main" id="{1BDDA36C-BD73-4EAB-948A-EDED1D14B6F2}"/>
              </a:ext>
            </a:extLst>
          </p:cNvPr>
          <p:cNvGrpSpPr/>
          <p:nvPr userDrawn="1"/>
        </p:nvGrpSpPr>
        <p:grpSpPr>
          <a:xfrm>
            <a:off x="899100" y="1869750"/>
            <a:ext cx="7745669" cy="216000"/>
            <a:chOff x="1198800" y="2448000"/>
            <a:chExt cx="10327558" cy="432000"/>
          </a:xfrm>
        </p:grpSpPr>
        <p:sp>
          <p:nvSpPr>
            <p:cNvPr id="33" name="Rectangle 32" hidden="1">
              <a:extLst>
                <a:ext uri="{FF2B5EF4-FFF2-40B4-BE49-F238E27FC236}">
                  <a16:creationId xmlns:a16="http://schemas.microsoft.com/office/drawing/2014/main" id="{2638B932-19CB-4229-BCEE-F2EA5F29A143}"/>
                </a:ext>
              </a:extLst>
            </p:cNvPr>
            <p:cNvSpPr/>
            <p:nvPr userDrawn="1"/>
          </p:nvSpPr>
          <p:spPr>
            <a:xfrm>
              <a:off x="1198800" y="2448000"/>
              <a:ext cx="4897200" cy="432000"/>
            </a:xfrm>
            <a:prstGeom prst="rect">
              <a:avLst/>
            </a:prstGeom>
          </p:spPr>
          <p:txBody>
            <a:bodyPr vert="horz" lIns="180000" tIns="0" rIns="0" bIns="0" rtlCol="0" anchor="ctr">
              <a:noAutofit/>
            </a:bodyPr>
            <a:lstStyle/>
            <a:p>
              <a:pPr lvl="0" indent="0" rtl="0">
                <a:lnSpc>
                  <a:spcPct val="100000"/>
                </a:lnSpc>
                <a:spcBef>
                  <a:spcPts val="225"/>
                </a:spcBef>
                <a:buClr>
                  <a:schemeClr val="accent1"/>
                </a:buClr>
                <a:buSzPct val="100000"/>
                <a:buFont typeface="Arial" panose="020B0604020202020204" pitchFamily="34" charset="0"/>
                <a:buNone/>
              </a:pPr>
              <a:r>
                <a:rPr lang="sv-SE" sz="1200" b="0">
                  <a:solidFill>
                    <a:schemeClr val="bg1">
                      <a:lumMod val="65000"/>
                    </a:schemeClr>
                  </a:solidFill>
                  <a:latin typeface="Arial" panose="020B0604020202020204" pitchFamily="34" charset="0"/>
                  <a:cs typeface="Arial" panose="020B0604020202020204" pitchFamily="34" charset="0"/>
                </a:rPr>
                <a:t>&lt;TEXT&gt;</a:t>
              </a:r>
            </a:p>
          </p:txBody>
        </p:sp>
        <p:sp>
          <p:nvSpPr>
            <p:cNvPr id="34" name="Rectangle 33" hidden="1">
              <a:extLst>
                <a:ext uri="{FF2B5EF4-FFF2-40B4-BE49-F238E27FC236}">
                  <a16:creationId xmlns:a16="http://schemas.microsoft.com/office/drawing/2014/main" id="{7FEDD20C-5565-4431-9B41-A01145BE8011}"/>
                </a:ext>
              </a:extLst>
            </p:cNvPr>
            <p:cNvSpPr/>
            <p:nvPr userDrawn="1"/>
          </p:nvSpPr>
          <p:spPr>
            <a:xfrm>
              <a:off x="11052000" y="2448000"/>
              <a:ext cx="47435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gn="r" rtl="0"/>
              <a:r>
                <a:rPr lang="sv-SE" sz="1200" b="1">
                  <a:solidFill>
                    <a:schemeClr val="bg1">
                      <a:lumMod val="65000"/>
                    </a:schemeClr>
                  </a:solidFill>
                </a:rPr>
                <a:t>&lt;P&gt;</a:t>
              </a:r>
            </a:p>
          </p:txBody>
        </p:sp>
        <p:sp>
          <p:nvSpPr>
            <p:cNvPr id="41" name="Rectangle 40" hidden="1">
              <a:extLst>
                <a:ext uri="{FF2B5EF4-FFF2-40B4-BE49-F238E27FC236}">
                  <a16:creationId xmlns:a16="http://schemas.microsoft.com/office/drawing/2014/main" id="{C37AB09A-2F6E-4122-9572-3E0C7D4DA1E7}"/>
                </a:ext>
              </a:extLst>
            </p:cNvPr>
            <p:cNvSpPr>
              <a:spLocks/>
            </p:cNvSpPr>
            <p:nvPr userDrawn="1"/>
          </p:nvSpPr>
          <p:spPr>
            <a:xfrm>
              <a:off x="8170771" y="2448000"/>
              <a:ext cx="146768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SE" sz="1200" b="0">
                  <a:solidFill>
                    <a:schemeClr val="bg1">
                      <a:lumMod val="65000"/>
                    </a:schemeClr>
                  </a:solidFill>
                </a:rPr>
                <a:t>&lt;TIMESLOT&gt;</a:t>
              </a:r>
            </a:p>
          </p:txBody>
        </p:sp>
        <p:sp>
          <p:nvSpPr>
            <p:cNvPr id="42" name="Rectangle 41" hidden="1">
              <a:extLst>
                <a:ext uri="{FF2B5EF4-FFF2-40B4-BE49-F238E27FC236}">
                  <a16:creationId xmlns:a16="http://schemas.microsoft.com/office/drawing/2014/main" id="{BE98379F-5D9E-45E7-840D-FEDBCEDF22A9}"/>
                </a:ext>
              </a:extLst>
            </p:cNvPr>
            <p:cNvSpPr>
              <a:spLocks/>
            </p:cNvSpPr>
            <p:nvPr userDrawn="1"/>
          </p:nvSpPr>
          <p:spPr>
            <a:xfrm>
              <a:off x="9913227" y="2448000"/>
              <a:ext cx="86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r" rtl="0"/>
              <a:r>
                <a:rPr lang="sv-SE" sz="1200" b="0">
                  <a:solidFill>
                    <a:schemeClr val="bg1">
                      <a:lumMod val="65000"/>
                    </a:schemeClr>
                  </a:solidFill>
                </a:rPr>
                <a:t>&lt;DURATION&gt;</a:t>
              </a:r>
            </a:p>
          </p:txBody>
        </p:sp>
        <p:sp>
          <p:nvSpPr>
            <p:cNvPr id="32" name="Rectangle 31" hidden="1">
              <a:extLst>
                <a:ext uri="{FF2B5EF4-FFF2-40B4-BE49-F238E27FC236}">
                  <a16:creationId xmlns:a16="http://schemas.microsoft.com/office/drawing/2014/main" id="{F795EE9C-715C-4061-A671-1BEF44424DC9}"/>
                </a:ext>
              </a:extLst>
            </p:cNvPr>
            <p:cNvSpPr>
              <a:spLocks/>
            </p:cNvSpPr>
            <p:nvPr userDrawn="1"/>
          </p:nvSpPr>
          <p:spPr>
            <a:xfrm>
              <a:off x="6095999" y="2448000"/>
              <a:ext cx="18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rtl="0"/>
              <a:r>
                <a:rPr lang="sv-SE" sz="1200" b="0">
                  <a:solidFill>
                    <a:schemeClr val="bg1">
                      <a:lumMod val="65000"/>
                    </a:schemeClr>
                  </a:solidFill>
                </a:rPr>
                <a:t>&lt;RESPONSIBLE&gt;</a:t>
              </a:r>
            </a:p>
          </p:txBody>
        </p:sp>
      </p:grpSp>
      <p:grpSp>
        <p:nvGrpSpPr>
          <p:cNvPr id="11" name="SP Agenda Subsection Highlight" hidden="1">
            <a:extLst>
              <a:ext uri="{FF2B5EF4-FFF2-40B4-BE49-F238E27FC236}">
                <a16:creationId xmlns:a16="http://schemas.microsoft.com/office/drawing/2014/main" id="{66B9862E-EF02-4685-B8F5-4E3ACCBF9EBE}"/>
              </a:ext>
              <a:ext uri="{C183D7F6-B498-43B3-948B-1728B52AA6E4}">
                <adec:decorative xmlns:adec="http://schemas.microsoft.com/office/drawing/2017/decorative" val="0"/>
              </a:ext>
            </a:extLst>
          </p:cNvPr>
          <p:cNvGrpSpPr/>
          <p:nvPr userDrawn="1"/>
        </p:nvGrpSpPr>
        <p:grpSpPr>
          <a:xfrm>
            <a:off x="899100" y="2193750"/>
            <a:ext cx="7745669" cy="216000"/>
            <a:chOff x="1198800" y="2880000"/>
            <a:chExt cx="10327558" cy="432000"/>
          </a:xfrm>
        </p:grpSpPr>
        <p:sp>
          <p:nvSpPr>
            <p:cNvPr id="36" name="Rectangle 35" hidden="1">
              <a:extLst>
                <a:ext uri="{FF2B5EF4-FFF2-40B4-BE49-F238E27FC236}">
                  <a16:creationId xmlns:a16="http://schemas.microsoft.com/office/drawing/2014/main" id="{53206922-2FC7-443F-A9EC-C6754A4A236D}"/>
                </a:ext>
              </a:extLst>
            </p:cNvPr>
            <p:cNvSpPr/>
            <p:nvPr userDrawn="1"/>
          </p:nvSpPr>
          <p:spPr>
            <a:xfrm>
              <a:off x="1198800" y="2880000"/>
              <a:ext cx="4897200" cy="432000"/>
            </a:xfrm>
            <a:prstGeom prst="rect">
              <a:avLst/>
            </a:prstGeom>
          </p:spPr>
          <p:txBody>
            <a:bodyPr vert="horz" lIns="180000" tIns="0" rIns="0" bIns="0" rtlCol="0" anchor="ctr">
              <a:noAutofit/>
            </a:bodyPr>
            <a:lstStyle/>
            <a:p>
              <a:pPr lvl="0" indent="0" rtl="0">
                <a:lnSpc>
                  <a:spcPct val="100000"/>
                </a:lnSpc>
                <a:spcBef>
                  <a:spcPts val="225"/>
                </a:spcBef>
                <a:buClr>
                  <a:schemeClr val="accent1"/>
                </a:buClr>
                <a:buSzPct val="100000"/>
                <a:buFont typeface="Arial" panose="020B0604020202020204" pitchFamily="34" charset="0"/>
                <a:buNone/>
              </a:pPr>
              <a:r>
                <a:rPr lang="sv-SE" sz="1200" b="0">
                  <a:solidFill>
                    <a:schemeClr val="tx1">
                      <a:lumMod val="100000"/>
                    </a:schemeClr>
                  </a:solidFill>
                  <a:latin typeface="Arial" panose="020B0604020202020204" pitchFamily="34" charset="0"/>
                  <a:cs typeface="Arial" panose="020B0604020202020204" pitchFamily="34" charset="0"/>
                </a:rPr>
                <a:t>&lt;TEXT&gt;</a:t>
              </a:r>
            </a:p>
          </p:txBody>
        </p:sp>
        <p:sp>
          <p:nvSpPr>
            <p:cNvPr id="37" name="Rectangle 36" hidden="1">
              <a:extLst>
                <a:ext uri="{FF2B5EF4-FFF2-40B4-BE49-F238E27FC236}">
                  <a16:creationId xmlns:a16="http://schemas.microsoft.com/office/drawing/2014/main" id="{4BB5E2F6-93C1-4B7A-833C-806294E4ED40}"/>
                </a:ext>
              </a:extLst>
            </p:cNvPr>
            <p:cNvSpPr/>
            <p:nvPr userDrawn="1"/>
          </p:nvSpPr>
          <p:spPr>
            <a:xfrm>
              <a:off x="11052000" y="2880000"/>
              <a:ext cx="474358"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gn="r" rtl="0"/>
              <a:r>
                <a:rPr lang="sv-SE" sz="1200" b="1">
                  <a:solidFill>
                    <a:schemeClr val="tx1">
                      <a:lumMod val="100000"/>
                    </a:schemeClr>
                  </a:solidFill>
                </a:rPr>
                <a:t>&lt;P&gt;</a:t>
              </a:r>
            </a:p>
          </p:txBody>
        </p:sp>
        <p:sp>
          <p:nvSpPr>
            <p:cNvPr id="43" name="Rectangle 42" hidden="1">
              <a:extLst>
                <a:ext uri="{FF2B5EF4-FFF2-40B4-BE49-F238E27FC236}">
                  <a16:creationId xmlns:a16="http://schemas.microsoft.com/office/drawing/2014/main" id="{40825C3F-07CF-4237-8BC6-FC6FCD87DD96}"/>
                </a:ext>
              </a:extLst>
            </p:cNvPr>
            <p:cNvSpPr>
              <a:spLocks/>
            </p:cNvSpPr>
            <p:nvPr userDrawn="1"/>
          </p:nvSpPr>
          <p:spPr>
            <a:xfrm>
              <a:off x="8170771" y="2880000"/>
              <a:ext cx="146768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sv-SE" sz="1200" b="0">
                  <a:solidFill>
                    <a:schemeClr val="tx1">
                      <a:lumMod val="100000"/>
                    </a:schemeClr>
                  </a:solidFill>
                </a:rPr>
                <a:t>&lt;TIMESLOT&gt;</a:t>
              </a:r>
            </a:p>
          </p:txBody>
        </p:sp>
        <p:sp>
          <p:nvSpPr>
            <p:cNvPr id="44" name="Rectangle 43" hidden="1">
              <a:extLst>
                <a:ext uri="{FF2B5EF4-FFF2-40B4-BE49-F238E27FC236}">
                  <a16:creationId xmlns:a16="http://schemas.microsoft.com/office/drawing/2014/main" id="{7A43CCDB-1CDF-456F-A1D8-48AC5EFB67A0}"/>
                </a:ext>
              </a:extLst>
            </p:cNvPr>
            <p:cNvSpPr>
              <a:spLocks/>
            </p:cNvSpPr>
            <p:nvPr userDrawn="1"/>
          </p:nvSpPr>
          <p:spPr>
            <a:xfrm>
              <a:off x="9913227" y="2880000"/>
              <a:ext cx="86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p>
              <a:pPr algn="r" rtl="0"/>
              <a:r>
                <a:rPr lang="sv-SE" sz="1200" b="0">
                  <a:solidFill>
                    <a:schemeClr val="tx1">
                      <a:lumMod val="100000"/>
                    </a:schemeClr>
                  </a:solidFill>
                </a:rPr>
                <a:t>&lt;DURATION&gt;</a:t>
              </a:r>
            </a:p>
          </p:txBody>
        </p:sp>
        <p:sp>
          <p:nvSpPr>
            <p:cNvPr id="35" name="Rectangle 34" hidden="1">
              <a:extLst>
                <a:ext uri="{FF2B5EF4-FFF2-40B4-BE49-F238E27FC236}">
                  <a16:creationId xmlns:a16="http://schemas.microsoft.com/office/drawing/2014/main" id="{574041E3-9180-4332-AF5B-2E445C6D9798}"/>
                </a:ext>
              </a:extLst>
            </p:cNvPr>
            <p:cNvSpPr>
              <a:spLocks/>
            </p:cNvSpPr>
            <p:nvPr userDrawn="1"/>
          </p:nvSpPr>
          <p:spPr>
            <a:xfrm>
              <a:off x="6095999" y="2880000"/>
              <a:ext cx="180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rtl="0"/>
              <a:r>
                <a:rPr lang="sv-SE" sz="1200" b="0">
                  <a:solidFill>
                    <a:schemeClr val="tx1">
                      <a:lumMod val="100000"/>
                    </a:schemeClr>
                  </a:solidFill>
                </a:rPr>
                <a:t>&lt;RESPONSIBLE&gt;</a:t>
              </a:r>
            </a:p>
          </p:txBody>
        </p:sp>
      </p:grpSp>
      <p:pic>
        <p:nvPicPr>
          <p:cNvPr id="2" name="Graphic 1">
            <a:extLst>
              <a:ext uri="{FF2B5EF4-FFF2-40B4-BE49-F238E27FC236}">
                <a16:creationId xmlns:a16="http://schemas.microsoft.com/office/drawing/2014/main" id="{486886B5-DA48-8BFB-7CD2-2461A956DE8D}"/>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spTree>
    <p:extLst>
      <p:ext uri="{BB962C8B-B14F-4D97-AF65-F5344CB8AC3E}">
        <p14:creationId xmlns:p14="http://schemas.microsoft.com/office/powerpoint/2010/main" val="95476414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11EB21-5DAC-427D-9786-4F5941983BE6}"/>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5" name="Object 4" hidden="1">
                        <a:extLst>
                          <a:ext uri="{FF2B5EF4-FFF2-40B4-BE49-F238E27FC236}">
                            <a16:creationId xmlns:a16="http://schemas.microsoft.com/office/drawing/2014/main" id="{1411EB21-5DAC-427D-9786-4F5941983BE6}"/>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9DD074F8-51AC-4F16-9783-E2F3BE4A3D38}"/>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2" name="Title 1"/>
          <p:cNvSpPr>
            <a:spLocks noGrp="1"/>
          </p:cNvSpPr>
          <p:nvPr>
            <p:ph type="title"/>
          </p:nvPr>
        </p:nvSpPr>
        <p:spPr>
          <a:xfrm>
            <a:off x="468000" y="249750"/>
            <a:ext cx="6912000" cy="432048"/>
          </a:xfrm>
        </p:spPr>
        <p:txBody>
          <a:bodyPr/>
          <a:lstStyle>
            <a:lvl1pPr rtl="0">
              <a:defRPr/>
            </a:lvl1pPr>
          </a:lstStyle>
          <a:p>
            <a:endParaRPr lang="sv-SE"/>
          </a:p>
        </p:txBody>
      </p:sp>
      <p:sp>
        <p:nvSpPr>
          <p:cNvPr id="9" name="Text Placeholder 8"/>
          <p:cNvSpPr>
            <a:spLocks noGrp="1"/>
          </p:cNvSpPr>
          <p:nvPr>
            <p:ph type="body" sz="quarter" idx="13"/>
          </p:nvPr>
        </p:nvSpPr>
        <p:spPr>
          <a:xfrm>
            <a:off x="467100" y="680400"/>
            <a:ext cx="8208000" cy="215504"/>
          </a:xfrm>
          <a:prstGeom prst="rect">
            <a:avLst/>
          </a:prstGeom>
        </p:spPr>
        <p:txBody>
          <a:bodyPr lIns="0" tIns="0" rIns="0" bIns="36000" anchor="b" anchorCtr="0">
            <a:noAutofit/>
          </a:bodyPr>
          <a:lstStyle>
            <a:lvl1pPr marL="0" indent="0" rtl="0">
              <a:lnSpc>
                <a:spcPts val="1575"/>
              </a:lnSpc>
              <a:buFont typeface="Arial" panose="020B0604020202020204" pitchFamily="34" charset="0"/>
              <a:buNone/>
              <a:defRPr sz="1200">
                <a:solidFill>
                  <a:schemeClr val="bg1">
                    <a:lumMod val="50000"/>
                  </a:schemeClr>
                </a:solidFill>
              </a:defRPr>
            </a:lvl1pPr>
          </a:lstStyle>
          <a:p>
            <a:pPr lvl="0"/>
            <a:endParaRPr lang="sv-SE"/>
          </a:p>
        </p:txBody>
      </p:sp>
      <p:sp>
        <p:nvSpPr>
          <p:cNvPr id="3" name="Content Placeholder 2"/>
          <p:cNvSpPr>
            <a:spLocks noGrp="1"/>
          </p:cNvSpPr>
          <p:nvPr>
            <p:ph idx="1"/>
          </p:nvPr>
        </p:nvSpPr>
        <p:spPr>
          <a:xfrm>
            <a:off x="468000" y="1058400"/>
            <a:ext cx="8208000" cy="3618311"/>
          </a:xfrm>
          <a:prstGeom prst="rect">
            <a:avLst/>
          </a:prstGeom>
        </p:spPr>
        <p:txBody>
          <a:bodyPr lIns="0" tIns="0" rIns="0" bIns="0"/>
          <a:lstStyle>
            <a:lvl1pPr marL="108000" indent="-108000" rtl="0">
              <a:spcBef>
                <a:spcPts val="450"/>
              </a:spcBef>
              <a:spcAft>
                <a:spcPts val="225"/>
              </a:spcAft>
              <a:buFont typeface="Arial" panose="020B0604020202020204" pitchFamily="34" charset="0"/>
              <a:buChar char="•"/>
              <a:defRPr/>
            </a:lvl1pPr>
            <a:lvl2pPr marL="243000" indent="-81000" rtl="0">
              <a:spcBef>
                <a:spcPts val="0"/>
              </a:spcBef>
              <a:spcAft>
                <a:spcPts val="225"/>
              </a:spcAft>
              <a:buFont typeface="Helvetica" panose="020B0604020202020204" pitchFamily="34" charset="0"/>
              <a:buChar char="-"/>
              <a:defRPr/>
            </a:lvl2pPr>
            <a:lvl3pPr marL="405000" indent="-81000" rtl="0">
              <a:spcBef>
                <a:spcPts val="0"/>
              </a:spcBef>
              <a:spcAft>
                <a:spcPts val="225"/>
              </a:spcAft>
              <a:buFont typeface="Courier New" panose="02070309020205020404" pitchFamily="49" charset="0"/>
              <a:buChar char="o"/>
              <a:defRPr/>
            </a:lvl3pPr>
            <a:lvl4pPr marL="243000" indent="-81000" rtl="0">
              <a:spcBef>
                <a:spcPts val="0"/>
              </a:spcBef>
              <a:spcAft>
                <a:spcPts val="0"/>
              </a:spcAft>
              <a:buFont typeface="Courier New" panose="02070309020205020404" pitchFamily="49" charset="0"/>
              <a:buChar char="o"/>
              <a:defRPr/>
            </a:lvl4pPr>
            <a:lvl5pPr marL="243000" indent="-81000" rtl="0">
              <a:spcBef>
                <a:spcPts val="0"/>
              </a:spcBef>
              <a:spcAft>
                <a:spcPts val="0"/>
              </a:spcAft>
              <a:buFont typeface="Courier New" panose="02070309020205020404" pitchFamily="49" charset="0"/>
              <a:buChar char="o"/>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1" name="Text Placeholder 10"/>
          <p:cNvSpPr>
            <a:spLocks noGrp="1"/>
          </p:cNvSpPr>
          <p:nvPr>
            <p:ph type="body" sz="quarter" idx="14"/>
          </p:nvPr>
        </p:nvSpPr>
        <p:spPr>
          <a:xfrm>
            <a:off x="467100" y="4676400"/>
            <a:ext cx="6858985" cy="324000"/>
          </a:xfrm>
          <a:prstGeom prst="rect">
            <a:avLst/>
          </a:prstGeom>
        </p:spPr>
        <p:txBody>
          <a:bodyPr vert="horz" lIns="0" tIns="0" rIns="0" bIns="0" rtlCol="0" anchor="b">
            <a:noAutofit/>
          </a:bodyPr>
          <a:lstStyle>
            <a:lvl1pPr marL="0" indent="0" rtl="0">
              <a:lnSpc>
                <a:spcPct val="100000"/>
              </a:lnSpc>
              <a:spcBef>
                <a:spcPts val="0"/>
              </a:spcBef>
              <a:spcAft>
                <a:spcPts val="0"/>
              </a:spcAft>
              <a:buFont typeface="Arial" panose="020B0604020202020204" pitchFamily="34" charset="0"/>
              <a:buNone/>
              <a:defRPr lang="en-US" sz="600" dirty="0">
                <a:solidFill>
                  <a:schemeClr val="bg1">
                    <a:lumMod val="50000"/>
                  </a:schemeClr>
                </a:solidFill>
                <a:cs typeface="Arial" panose="020B0604020202020204" pitchFamily="34" charset="0"/>
              </a:defRPr>
            </a:lvl1pPr>
          </a:lstStyle>
          <a:p>
            <a:pPr marL="136922" lvl="0" indent="-136922">
              <a:spcBef>
                <a:spcPts val="0"/>
              </a:spcBef>
              <a:spcAft>
                <a:spcPts val="0"/>
              </a:spcAft>
              <a:buClr>
                <a:schemeClr val="accent1"/>
              </a:buClr>
              <a:buSzPct val="100000"/>
            </a:pPr>
            <a:endParaRPr lang="sv-SE"/>
          </a:p>
        </p:txBody>
      </p:sp>
      <p:sp>
        <p:nvSpPr>
          <p:cNvPr id="10" name="Footer Placeholder 4">
            <a:extLst>
              <a:ext uri="{FF2B5EF4-FFF2-40B4-BE49-F238E27FC236}">
                <a16:creationId xmlns:a16="http://schemas.microsoft.com/office/drawing/2014/main" id="{9F1D4F37-9281-451A-93D9-CEA4A05BAB31}"/>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cxnSp>
        <p:nvCxnSpPr>
          <p:cNvPr id="14" name="Straight Connector 13">
            <a:extLst>
              <a:ext uri="{FF2B5EF4-FFF2-40B4-BE49-F238E27FC236}">
                <a16:creationId xmlns:a16="http://schemas.microsoft.com/office/drawing/2014/main" id="{7A51DEF2-83B1-4178-8A16-2EE726137529}"/>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87925C5-F395-C3D4-4092-B9624C10AE2B}"/>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9" name="Straight Connector 18">
            <a:extLst>
              <a:ext uri="{FF2B5EF4-FFF2-40B4-BE49-F238E27FC236}">
                <a16:creationId xmlns:a16="http://schemas.microsoft.com/office/drawing/2014/main" id="{EA48F0AA-2C9B-7427-9181-92028DD4853D}"/>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84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0DC7AF4B-DB26-122F-0F7D-8F4B7CC79B9D}"/>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7E811AE-8A92-4191-B2D5-51D80212F64E}"/>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5" name="Object 4" hidden="1">
                        <a:extLst>
                          <a:ext uri="{FF2B5EF4-FFF2-40B4-BE49-F238E27FC236}">
                            <a16:creationId xmlns:a16="http://schemas.microsoft.com/office/drawing/2014/main" id="{C7E811AE-8A92-4191-B2D5-51D80212F64E}"/>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58A73502-0EDF-4055-874D-D21DB6D45E21}"/>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a:lstStyle>
            <a:lvl1pPr rtl="0">
              <a:defRPr/>
            </a:lvl1pPr>
          </a:lstStyle>
          <a:p>
            <a:endParaRPr lang="sv-SE"/>
          </a:p>
        </p:txBody>
      </p:sp>
      <p:sp>
        <p:nvSpPr>
          <p:cNvPr id="9" name="Text Placeholder 8"/>
          <p:cNvSpPr>
            <a:spLocks noGrp="1"/>
          </p:cNvSpPr>
          <p:nvPr>
            <p:ph type="body" sz="quarter" idx="13"/>
          </p:nvPr>
        </p:nvSpPr>
        <p:spPr>
          <a:xfrm>
            <a:off x="467099" y="681037"/>
            <a:ext cx="8208000" cy="215504"/>
          </a:xfrm>
          <a:prstGeom prst="rect">
            <a:avLst/>
          </a:prstGeom>
        </p:spPr>
        <p:txBody>
          <a:bodyPr vert="horz" lIns="0" tIns="0" rIns="0" bIns="36000" rtlCol="0" anchor="b" anchorCtr="0">
            <a:noAutofit/>
          </a:bodyPr>
          <a:lstStyle>
            <a:lvl1pPr marL="0" indent="0" rtl="0">
              <a:buNone/>
              <a:defRPr lang="en-US" sz="1200" dirty="0">
                <a:solidFill>
                  <a:schemeClr val="bg1">
                    <a:lumMod val="50000"/>
                  </a:schemeClr>
                </a:solidFill>
              </a:defRPr>
            </a:lvl1pPr>
          </a:lstStyle>
          <a:p>
            <a:pPr marL="81000" lvl="0" indent="-81000">
              <a:lnSpc>
                <a:spcPts val="1575"/>
              </a:lnSpc>
            </a:pPr>
            <a:endParaRPr lang="sv-SE"/>
          </a:p>
        </p:txBody>
      </p:sp>
      <p:sp>
        <p:nvSpPr>
          <p:cNvPr id="10" name="Text Placeholder 9"/>
          <p:cNvSpPr>
            <a:spLocks noGrp="1"/>
          </p:cNvSpPr>
          <p:nvPr>
            <p:ph type="body" sz="quarter" idx="15"/>
          </p:nvPr>
        </p:nvSpPr>
        <p:spPr>
          <a:xfrm>
            <a:off x="467099" y="1058400"/>
            <a:ext cx="8208000" cy="215504"/>
          </a:xfrm>
          <a:prstGeom prst="rect">
            <a:avLst/>
          </a:prstGeom>
          <a:ln>
            <a:noFill/>
          </a:ln>
        </p:spPr>
        <p:txBody>
          <a:bodyPr lIns="0" tIns="0" rIns="0" bIns="0"/>
          <a:lstStyle>
            <a:lvl1pPr marL="0" indent="0" rtl="0">
              <a:lnSpc>
                <a:spcPts val="1200"/>
              </a:lnSpc>
              <a:buFontTx/>
              <a:buNone/>
              <a:defRPr sz="1050" b="1">
                <a:solidFill>
                  <a:schemeClr val="tx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3" name="Content Placeholder 2"/>
          <p:cNvSpPr>
            <a:spLocks noGrp="1"/>
          </p:cNvSpPr>
          <p:nvPr>
            <p:ph idx="1"/>
          </p:nvPr>
        </p:nvSpPr>
        <p:spPr>
          <a:xfrm>
            <a:off x="468000" y="1275481"/>
            <a:ext cx="8208000" cy="3402269"/>
          </a:xfrm>
          <a:prstGeom prst="rect">
            <a:avLst/>
          </a:prstGeom>
        </p:spPr>
        <p:txBody>
          <a:bodyPr vert="horz" lIns="0" tIns="0" rIns="0" bIns="0" rtlCol="0">
            <a:noAutofit/>
          </a:bodyPr>
          <a:lstStyle>
            <a:lvl1pPr rtl="0">
              <a:defRPr lang="en-US"/>
            </a:lvl1pPr>
            <a:lvl2pPr rtl="0">
              <a:defRPr lang="en-US"/>
            </a:lvl2pPr>
            <a:lvl3pPr marL="405000" rtl="0">
              <a:defRPr lang="en-US"/>
            </a:lvl3pPr>
            <a:lvl4pPr rtl="0">
              <a:defRPr lang="en-US"/>
            </a:lvl4pPr>
            <a:lvl5pPr rtl="0">
              <a:defRPr lang="fi-FI" dirty="0"/>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3" name="Text Placeholder 10"/>
          <p:cNvSpPr>
            <a:spLocks noGrp="1"/>
          </p:cNvSpPr>
          <p:nvPr>
            <p:ph type="body" sz="quarter" idx="14"/>
          </p:nvPr>
        </p:nvSpPr>
        <p:spPr>
          <a:xfrm>
            <a:off x="467099" y="4676400"/>
            <a:ext cx="6858000" cy="324000"/>
          </a:xfrm>
          <a:prstGeom prst="rect">
            <a:avLst/>
          </a:prstGeom>
        </p:spPr>
        <p:txBody>
          <a:bodyPr vert="horz" lIns="0" tIns="0" rIns="0" bIns="0" rtlCol="0" anchor="b">
            <a:noAutofit/>
          </a:bodyPr>
          <a:lstStyle>
            <a:lvl1pPr marL="0" indent="0" rtl="0">
              <a:spcBef>
                <a:spcPts val="0"/>
              </a:spcBef>
              <a:spcAft>
                <a:spcPts val="0"/>
              </a:spcAft>
              <a:buFont typeface="Arial" panose="020B0604020202020204" pitchFamily="34" charset="0"/>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2" name="Footer Placeholder 4">
            <a:extLst>
              <a:ext uri="{FF2B5EF4-FFF2-40B4-BE49-F238E27FC236}">
                <a16:creationId xmlns:a16="http://schemas.microsoft.com/office/drawing/2014/main" id="{7F362BDD-A47A-4A15-9591-8BCC81745B99}"/>
              </a:ext>
            </a:extLst>
          </p:cNvPr>
          <p:cNvSpPr>
            <a:spLocks noGrp="1"/>
          </p:cNvSpPr>
          <p:nvPr>
            <p:ph type="ftr" sz="quarter" idx="11"/>
          </p:nvPr>
        </p:nvSpPr>
        <p:spPr>
          <a:xfrm>
            <a:off x="7326306" y="4785996"/>
            <a:ext cx="1350000" cy="216000"/>
          </a:xfrm>
          <a:prstGeom prst="rect">
            <a:avLst/>
          </a:prstGeom>
        </p:spPr>
        <p:txBody>
          <a:bodyPr lIns="0" tIns="0" rIns="72000" bIns="0" anchor="ctr" anchorCtr="0">
            <a:noAutofit/>
          </a:bodyPr>
          <a:lstStyle>
            <a:lvl1pPr algn="r" rtl="0">
              <a:defRPr lang="fi-FI" sz="750" b="0" i="0" kern="1200" dirty="0">
                <a:solidFill>
                  <a:schemeClr val="tx1">
                    <a:lumMod val="100000"/>
                  </a:schemeClr>
                </a:solidFill>
                <a:latin typeface="Arial" panose="020B0604020202020204" pitchFamily="34" charset="0"/>
                <a:ea typeface="+mn-ea"/>
                <a:cs typeface="Arial" panose="020B0604020202020204" pitchFamily="34" charset="0"/>
              </a:defRPr>
            </a:lvl1pPr>
          </a:lstStyle>
          <a:p>
            <a:endParaRPr lang="sv-SE"/>
          </a:p>
        </p:txBody>
      </p:sp>
      <p:cxnSp>
        <p:nvCxnSpPr>
          <p:cNvPr id="20" name="Straight Connector 19">
            <a:extLst>
              <a:ext uri="{FF2B5EF4-FFF2-40B4-BE49-F238E27FC236}">
                <a16:creationId xmlns:a16="http://schemas.microsoft.com/office/drawing/2014/main" id="{6CBD8B33-05CE-42CC-9B5B-294D60761861}"/>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93F8465-F710-9A43-6C03-028451FF5A5A}"/>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7" name="Straight Connector 6">
            <a:extLst>
              <a:ext uri="{FF2B5EF4-FFF2-40B4-BE49-F238E27FC236}">
                <a16:creationId xmlns:a16="http://schemas.microsoft.com/office/drawing/2014/main" id="{E54E805D-98F8-136C-C86A-D48022114949}"/>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475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B alaboksill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83CE9EA-1110-4D6D-B835-3220923B18C8}"/>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5" name="Object 4" hidden="1">
                        <a:extLst>
                          <a:ext uri="{FF2B5EF4-FFF2-40B4-BE49-F238E27FC236}">
                            <a16:creationId xmlns:a16="http://schemas.microsoft.com/office/drawing/2014/main" id="{E83CE9EA-1110-4D6D-B835-3220923B18C8}"/>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3" name="Slide Number Placeholder 5">
            <a:extLst>
              <a:ext uri="{FF2B5EF4-FFF2-40B4-BE49-F238E27FC236}">
                <a16:creationId xmlns:a16="http://schemas.microsoft.com/office/drawing/2014/main" id="{CA40BF3C-D38F-40BC-A493-B98EDB680338}"/>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a:lstStyle>
            <a:lvl1pPr rtl="0">
              <a:defRPr/>
            </a:lvl1pPr>
          </a:lstStyle>
          <a:p>
            <a:endParaRPr lang="sv-SE"/>
          </a:p>
        </p:txBody>
      </p:sp>
      <p:sp>
        <p:nvSpPr>
          <p:cNvPr id="9"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endParaRPr lang="sv-SE"/>
          </a:p>
        </p:txBody>
      </p:sp>
      <p:sp>
        <p:nvSpPr>
          <p:cNvPr id="10" name="Text Placeholder 9"/>
          <p:cNvSpPr>
            <a:spLocks noGrp="1"/>
          </p:cNvSpPr>
          <p:nvPr>
            <p:ph type="body" sz="quarter" idx="15"/>
          </p:nvPr>
        </p:nvSpPr>
        <p:spPr>
          <a:xfrm>
            <a:off x="468000" y="1058400"/>
            <a:ext cx="8208000" cy="215504"/>
          </a:xfrm>
          <a:prstGeom prst="rect">
            <a:avLst/>
          </a:prstGeom>
          <a:ln>
            <a:noFill/>
          </a:ln>
        </p:spPr>
        <p:txBody>
          <a:bodyPr vert="horz" lIns="0" tIns="0" rIns="0" bIns="0" rtlCol="0">
            <a:noAutofit/>
          </a:bodyPr>
          <a:lstStyle>
            <a:lvl1pPr marL="0" indent="0" rtl="0">
              <a:buFont typeface="Arial" panose="020B0604020202020204" pitchFamily="34" charset="0"/>
              <a:buNone/>
              <a:defRPr lang="fi-FI" sz="105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ts val="1200"/>
              </a:lnSpc>
              <a:spcBef>
                <a:spcPts val="450"/>
              </a:spcBef>
              <a:spcAft>
                <a:spcPts val="225"/>
              </a:spcAft>
              <a:buFontTx/>
              <a:buNone/>
              <a:tabLst/>
            </a:pPr>
            <a:r>
              <a:rPr lang="sv-SE" err="1"/>
              <a:t>Click</a:t>
            </a:r>
            <a:r>
              <a:rPr lang="sv-SE"/>
              <a:t> to </a:t>
            </a:r>
            <a:r>
              <a:rPr lang="sv-SE" err="1"/>
              <a:t>edit</a:t>
            </a:r>
            <a:r>
              <a:rPr lang="sv-SE"/>
              <a:t> Master text </a:t>
            </a:r>
            <a:r>
              <a:rPr lang="sv-SE" err="1"/>
              <a:t>styles</a:t>
            </a:r>
            <a:endParaRPr lang="sv-SE"/>
          </a:p>
        </p:txBody>
      </p:sp>
      <p:sp>
        <p:nvSpPr>
          <p:cNvPr id="3" name="Content Placeholder 2"/>
          <p:cNvSpPr>
            <a:spLocks noGrp="1"/>
          </p:cNvSpPr>
          <p:nvPr>
            <p:ph idx="1"/>
          </p:nvPr>
        </p:nvSpPr>
        <p:spPr>
          <a:xfrm>
            <a:off x="468000" y="1275699"/>
            <a:ext cx="8208000" cy="2322371"/>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6" name="Content Placeholder 15"/>
          <p:cNvSpPr>
            <a:spLocks noGrp="1"/>
          </p:cNvSpPr>
          <p:nvPr>
            <p:ph sz="quarter" idx="16"/>
          </p:nvPr>
        </p:nvSpPr>
        <p:spPr>
          <a:xfrm>
            <a:off x="468000" y="3706416"/>
            <a:ext cx="8208000" cy="97155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3" name="Text Placeholder 10"/>
          <p:cNvSpPr>
            <a:spLocks noGrp="1"/>
          </p:cNvSpPr>
          <p:nvPr>
            <p:ph type="body" sz="quarter" idx="14"/>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7" name="Footer Placeholder 4">
            <a:extLst>
              <a:ext uri="{FF2B5EF4-FFF2-40B4-BE49-F238E27FC236}">
                <a16:creationId xmlns:a16="http://schemas.microsoft.com/office/drawing/2014/main" id="{BCD9AAF1-77A2-4D1F-A7D7-70D3812EA141}"/>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675">
                <a:solidFill>
                  <a:schemeClr val="accent1"/>
                </a:solidFill>
              </a:defRPr>
            </a:lvl1pPr>
          </a:lstStyle>
          <a:p>
            <a:endParaRPr lang="sv-SE" sz="750" b="0" i="0" kern="1200">
              <a:solidFill>
                <a:schemeClr val="tx1">
                  <a:lumMod val="100000"/>
                </a:schemeClr>
              </a:solidFill>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41D98EBF-A18D-437F-BAF0-BD691041D42E}"/>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7C67D39-A581-0482-FA44-7381BA48D45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7" name="Straight Connector 6">
            <a:extLst>
              <a:ext uri="{FF2B5EF4-FFF2-40B4-BE49-F238E27FC236}">
                <a16:creationId xmlns:a16="http://schemas.microsoft.com/office/drawing/2014/main" id="{51BD442D-849C-7230-2CA4-8E1CD6E63A69}"/>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4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31EEA359-C931-4EFD-9F5D-A8E7639E0060}"/>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a:lstStyle>
            <a:lvl1pPr rtl="0">
              <a:defRPr/>
            </a:lvl1pPr>
          </a:lstStyle>
          <a:p>
            <a:endParaRPr lang="sv-SE"/>
          </a:p>
        </p:txBody>
      </p:sp>
      <p:sp>
        <p:nvSpPr>
          <p:cNvPr id="9"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r>
              <a:rPr lang="sv-SE" err="1"/>
              <a:t>Click</a:t>
            </a:r>
            <a:r>
              <a:rPr lang="sv-SE"/>
              <a:t> to </a:t>
            </a:r>
            <a:r>
              <a:rPr lang="sv-SE" err="1"/>
              <a:t>edit</a:t>
            </a:r>
            <a:r>
              <a:rPr lang="sv-SE"/>
              <a:t> Master text </a:t>
            </a:r>
            <a:r>
              <a:rPr lang="sv-SE" err="1"/>
              <a:t>styles</a:t>
            </a:r>
            <a:endParaRPr lang="sv-SE"/>
          </a:p>
        </p:txBody>
      </p:sp>
      <p:sp>
        <p:nvSpPr>
          <p:cNvPr id="10" name="Text Placeholder 9"/>
          <p:cNvSpPr>
            <a:spLocks noGrp="1"/>
          </p:cNvSpPr>
          <p:nvPr>
            <p:ph type="body" sz="quarter" idx="15"/>
          </p:nvPr>
        </p:nvSpPr>
        <p:spPr>
          <a:xfrm>
            <a:off x="468000" y="1058400"/>
            <a:ext cx="8208000" cy="216000"/>
          </a:xfrm>
          <a:prstGeom prst="rect">
            <a:avLst/>
          </a:prstGeom>
          <a:ln>
            <a:noFill/>
          </a:ln>
        </p:spPr>
        <p:txBody>
          <a:bodyPr vert="horz" lIns="0" tIns="0" rIns="0" bIns="0" rtlCol="0">
            <a:noAutofit/>
          </a:bodyPr>
          <a:lstStyle>
            <a:lvl1pPr marL="0" indent="0" rtl="0">
              <a:buFont typeface="Arial" panose="020B0604020202020204" pitchFamily="34" charset="0"/>
              <a:buNone/>
              <a:defRPr lang="en-US" b="1" dirty="0">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3" name="Content Placeholder 2"/>
          <p:cNvSpPr>
            <a:spLocks noGrp="1"/>
          </p:cNvSpPr>
          <p:nvPr>
            <p:ph idx="1"/>
          </p:nvPr>
        </p:nvSpPr>
        <p:spPr>
          <a:xfrm>
            <a:off x="468000" y="1275606"/>
            <a:ext cx="8208000" cy="1512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3" name="Text Placeholder 9"/>
          <p:cNvSpPr>
            <a:spLocks noGrp="1"/>
          </p:cNvSpPr>
          <p:nvPr>
            <p:ph type="body" sz="quarter" idx="17"/>
          </p:nvPr>
        </p:nvSpPr>
        <p:spPr>
          <a:xfrm>
            <a:off x="468000" y="2949816"/>
            <a:ext cx="8208000" cy="216000"/>
          </a:xfrm>
          <a:prstGeom prst="rect">
            <a:avLst/>
          </a:prstGeom>
          <a:ln>
            <a:noFill/>
          </a:ln>
        </p:spPr>
        <p:txBody>
          <a:bodyPr vert="horz" lIns="0" tIns="0" rIns="0" bIns="0" rtlCol="0">
            <a:noAutofit/>
          </a:bodyPr>
          <a:lstStyle>
            <a:lvl1pPr marL="0" indent="0" rtl="0">
              <a:buNone/>
              <a:defRPr lang="en-US" b="1">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2" name="Content Placeholder 2"/>
          <p:cNvSpPr>
            <a:spLocks noGrp="1"/>
          </p:cNvSpPr>
          <p:nvPr>
            <p:ph idx="16"/>
          </p:nvPr>
        </p:nvSpPr>
        <p:spPr>
          <a:xfrm>
            <a:off x="468000" y="3165984"/>
            <a:ext cx="8208000" cy="1512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10"/>
          <p:cNvSpPr>
            <a:spLocks noGrp="1"/>
          </p:cNvSpPr>
          <p:nvPr>
            <p:ph type="body" sz="quarter" idx="14"/>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5" name="Footer Placeholder 4">
            <a:extLst>
              <a:ext uri="{FF2B5EF4-FFF2-40B4-BE49-F238E27FC236}">
                <a16:creationId xmlns:a16="http://schemas.microsoft.com/office/drawing/2014/main" id="{9C2B8837-DDCA-4081-AB1A-01D8776DB99D}"/>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solidFill>
              </a:defRPr>
            </a:lvl1pPr>
          </a:lstStyle>
          <a:p>
            <a:endParaRPr lang="sv-SE"/>
          </a:p>
        </p:txBody>
      </p:sp>
      <p:graphicFrame>
        <p:nvGraphicFramePr>
          <p:cNvPr id="5" name="Object 4" hidden="1">
            <a:extLst>
              <a:ext uri="{FF2B5EF4-FFF2-40B4-BE49-F238E27FC236}">
                <a16:creationId xmlns:a16="http://schemas.microsoft.com/office/drawing/2014/main" id="{9F09B8C6-DE59-4B2C-BB3E-64F6D476F84A}"/>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5" name="Object 4" hidden="1">
                        <a:extLst>
                          <a:ext uri="{FF2B5EF4-FFF2-40B4-BE49-F238E27FC236}">
                            <a16:creationId xmlns:a16="http://schemas.microsoft.com/office/drawing/2014/main" id="{9F09B8C6-DE59-4B2C-BB3E-64F6D476F84A}"/>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3" name="Straight Connector 22">
            <a:extLst>
              <a:ext uri="{FF2B5EF4-FFF2-40B4-BE49-F238E27FC236}">
                <a16:creationId xmlns:a16="http://schemas.microsoft.com/office/drawing/2014/main" id="{060278AE-2545-4943-BC5A-CE147513FB60}"/>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2218A89-28E1-6FF7-3B80-979C136AAE3A}"/>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7" name="Straight Connector 6">
            <a:extLst>
              <a:ext uri="{FF2B5EF4-FFF2-40B4-BE49-F238E27FC236}">
                <a16:creationId xmlns:a16="http://schemas.microsoft.com/office/drawing/2014/main" id="{D0AA9A7B-ECBA-2021-5B69-7025E30EB82A}"/>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50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921BD516-67EA-42BD-9234-FDA74E888DC3}"/>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a:lstStyle>
            <a:lvl1pPr rtl="0">
              <a:defRPr/>
            </a:lvl1pPr>
          </a:lstStyle>
          <a:p>
            <a:endParaRPr lang="sv-SE"/>
          </a:p>
        </p:txBody>
      </p:sp>
      <p:sp>
        <p:nvSpPr>
          <p:cNvPr id="9"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endParaRPr lang="sv-SE"/>
          </a:p>
        </p:txBody>
      </p:sp>
      <p:sp>
        <p:nvSpPr>
          <p:cNvPr id="8" name="Content Placeholder 2"/>
          <p:cNvSpPr>
            <a:spLocks noGrp="1"/>
          </p:cNvSpPr>
          <p:nvPr>
            <p:ph idx="1"/>
          </p:nvPr>
        </p:nvSpPr>
        <p:spPr>
          <a:xfrm>
            <a:off x="467100" y="1058400"/>
            <a:ext cx="4050000" cy="361831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0" name="Content Placeholder 2"/>
          <p:cNvSpPr>
            <a:spLocks noGrp="1"/>
          </p:cNvSpPr>
          <p:nvPr>
            <p:ph idx="14"/>
          </p:nvPr>
        </p:nvSpPr>
        <p:spPr>
          <a:xfrm>
            <a:off x="4620600" y="1058400"/>
            <a:ext cx="4050000" cy="361831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3" name="Text Placeholder 10"/>
          <p:cNvSpPr>
            <a:spLocks noGrp="1"/>
          </p:cNvSpPr>
          <p:nvPr>
            <p:ph type="body" sz="quarter" idx="17"/>
          </p:nvPr>
        </p:nvSpPr>
        <p:spPr>
          <a:xfrm>
            <a:off x="467100" y="4676400"/>
            <a:ext cx="6859056"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2" name="Footer Placeholder 4">
            <a:extLst>
              <a:ext uri="{FF2B5EF4-FFF2-40B4-BE49-F238E27FC236}">
                <a16:creationId xmlns:a16="http://schemas.microsoft.com/office/drawing/2014/main" id="{124CE006-888E-4EFE-A85C-538B80CDA5E2}"/>
              </a:ext>
            </a:extLst>
          </p:cNvPr>
          <p:cNvSpPr>
            <a:spLocks noGrp="1"/>
          </p:cNvSpPr>
          <p:nvPr>
            <p:ph type="ftr" sz="quarter" idx="11"/>
          </p:nvPr>
        </p:nvSpPr>
        <p:spPr>
          <a:xfrm>
            <a:off x="7326306" y="4785996"/>
            <a:ext cx="1350000" cy="216000"/>
          </a:xfrm>
          <a:prstGeom prst="rect">
            <a:avLst/>
          </a:prstGeom>
        </p:spPr>
        <p:txBody>
          <a:bodyPr lIns="0" tIns="0" rIns="72000" bIns="0" anchor="ctr" anchorCtr="0">
            <a:noAutofit/>
          </a:bodyPr>
          <a:lstStyle>
            <a:lvl1pPr algn="r" rtl="0">
              <a:defRPr sz="750" b="0">
                <a:solidFill>
                  <a:schemeClr val="tx1"/>
                </a:solidFill>
              </a:defRPr>
            </a:lvl1pPr>
          </a:lstStyle>
          <a:p>
            <a:endParaRPr lang="sv-SE"/>
          </a:p>
        </p:txBody>
      </p:sp>
      <p:graphicFrame>
        <p:nvGraphicFramePr>
          <p:cNvPr id="4" name="Object 3" hidden="1">
            <a:extLst>
              <a:ext uri="{FF2B5EF4-FFF2-40B4-BE49-F238E27FC236}">
                <a16:creationId xmlns:a16="http://schemas.microsoft.com/office/drawing/2014/main" id="{A878744A-B286-445E-90DD-3246F16514D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4" name="Object 3" hidden="1">
                        <a:extLst>
                          <a:ext uri="{FF2B5EF4-FFF2-40B4-BE49-F238E27FC236}">
                            <a16:creationId xmlns:a16="http://schemas.microsoft.com/office/drawing/2014/main" id="{A878744A-B286-445E-90DD-3246F16514D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73B7C8DF-A688-41A3-9FCF-B5AADAB9B9E5}"/>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9BA01C74-9BA1-ABDF-0528-C7CDFE52A85D}"/>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6" name="Straight Connector 5">
            <a:extLst>
              <a:ext uri="{FF2B5EF4-FFF2-40B4-BE49-F238E27FC236}">
                <a16:creationId xmlns:a16="http://schemas.microsoft.com/office/drawing/2014/main" id="{7B608B6D-7AF5-B5B1-6CC2-F5336E04FF70}"/>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689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FAC93806-0ADA-4A24-8114-0D85D9853392}"/>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10" name="Title 9"/>
          <p:cNvSpPr>
            <a:spLocks noGrp="1"/>
          </p:cNvSpPr>
          <p:nvPr>
            <p:ph type="title"/>
          </p:nvPr>
        </p:nvSpPr>
        <p:spPr/>
        <p:txBody>
          <a:bodyPr/>
          <a:lstStyle>
            <a:lvl1pPr rtl="0">
              <a:defRPr/>
            </a:lvl1pPr>
          </a:lstStyle>
          <a:p>
            <a:endParaRPr lang="sv-SE"/>
          </a:p>
        </p:txBody>
      </p:sp>
      <p:sp>
        <p:nvSpPr>
          <p:cNvPr id="12"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endParaRPr lang="sv-SE"/>
          </a:p>
        </p:txBody>
      </p:sp>
      <p:sp>
        <p:nvSpPr>
          <p:cNvPr id="14" name="Text Placeholder 9"/>
          <p:cNvSpPr>
            <a:spLocks noGrp="1"/>
          </p:cNvSpPr>
          <p:nvPr>
            <p:ph type="body" sz="quarter" idx="15"/>
          </p:nvPr>
        </p:nvSpPr>
        <p:spPr>
          <a:xfrm>
            <a:off x="467100" y="1058400"/>
            <a:ext cx="4050000" cy="270000"/>
          </a:xfrm>
          <a:prstGeom prst="rect">
            <a:avLst/>
          </a:prstGeom>
          <a:ln>
            <a:noFill/>
          </a:ln>
        </p:spPr>
        <p:txBody>
          <a:bodyPr vert="horz" lIns="0" tIns="0" rIns="0" bIns="0" rtlCol="0">
            <a:noAutofit/>
          </a:bodyPr>
          <a:lstStyle>
            <a:lvl1pPr marL="0" indent="0" rtl="0">
              <a:buNone/>
              <a:defRPr lang="en-US" b="1">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1" name="Content Placeholder 2"/>
          <p:cNvSpPr>
            <a:spLocks noGrp="1"/>
          </p:cNvSpPr>
          <p:nvPr>
            <p:ph idx="1"/>
          </p:nvPr>
        </p:nvSpPr>
        <p:spPr>
          <a:xfrm>
            <a:off x="467994" y="1329612"/>
            <a:ext cx="4050000" cy="3294283"/>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9"/>
          <p:cNvSpPr>
            <a:spLocks noGrp="1"/>
          </p:cNvSpPr>
          <p:nvPr>
            <p:ph type="body" sz="quarter" idx="16"/>
          </p:nvPr>
        </p:nvSpPr>
        <p:spPr>
          <a:xfrm>
            <a:off x="4626006" y="1058400"/>
            <a:ext cx="4050000" cy="270000"/>
          </a:xfrm>
          <a:prstGeom prst="rect">
            <a:avLst/>
          </a:prstGeom>
          <a:ln>
            <a:noFill/>
          </a:ln>
        </p:spPr>
        <p:txBody>
          <a:bodyPr vert="horz" lIns="0" tIns="0" rIns="0" bIns="0" rtlCol="0">
            <a:noAutofit/>
          </a:bodyPr>
          <a:lstStyle>
            <a:lvl1pPr marL="0" indent="0" rtl="0">
              <a:buNone/>
              <a:defRPr lang="en-US" b="1">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3" name="Content Placeholder 2"/>
          <p:cNvSpPr>
            <a:spLocks noGrp="1"/>
          </p:cNvSpPr>
          <p:nvPr>
            <p:ph idx="14"/>
          </p:nvPr>
        </p:nvSpPr>
        <p:spPr>
          <a:xfrm>
            <a:off x="4626006" y="1329612"/>
            <a:ext cx="4050000" cy="3294283"/>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8" name="Text Placeholder 10"/>
          <p:cNvSpPr>
            <a:spLocks noGrp="1"/>
          </p:cNvSpPr>
          <p:nvPr>
            <p:ph type="body" sz="quarter" idx="18"/>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7" name="Footer Placeholder 4">
            <a:extLst>
              <a:ext uri="{FF2B5EF4-FFF2-40B4-BE49-F238E27FC236}">
                <a16:creationId xmlns:a16="http://schemas.microsoft.com/office/drawing/2014/main" id="{89DB4D27-3CDE-4EC2-9217-30D238D78E70}"/>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3" name="Object 2" hidden="1">
            <a:extLst>
              <a:ext uri="{FF2B5EF4-FFF2-40B4-BE49-F238E27FC236}">
                <a16:creationId xmlns:a16="http://schemas.microsoft.com/office/drawing/2014/main" id="{AB43CA49-A98B-43A8-B48B-173E900C884A}"/>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3" name="Object 2" hidden="1">
                        <a:extLst>
                          <a:ext uri="{FF2B5EF4-FFF2-40B4-BE49-F238E27FC236}">
                            <a16:creationId xmlns:a16="http://schemas.microsoft.com/office/drawing/2014/main" id="{AB43CA49-A98B-43A8-B48B-173E900C884A}"/>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5" name="Straight Connector 24">
            <a:extLst>
              <a:ext uri="{FF2B5EF4-FFF2-40B4-BE49-F238E27FC236}">
                <a16:creationId xmlns:a16="http://schemas.microsoft.com/office/drawing/2014/main" id="{E40AECB5-E7D9-480E-9139-373023C98AFA}"/>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0022C10-609F-70EB-C031-6727E5F5DADE}"/>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5" name="Straight Connector 4">
            <a:extLst>
              <a:ext uri="{FF2B5EF4-FFF2-40B4-BE49-F238E27FC236}">
                <a16:creationId xmlns:a16="http://schemas.microsoft.com/office/drawing/2014/main" id="{F05A1270-88C6-EAAF-78AE-4846C5D1AD17}"/>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226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B with boxes">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A730D9E4-4873-458D-A4C2-C9ABFF5D6AD0}"/>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10" name="Title 9"/>
          <p:cNvSpPr>
            <a:spLocks noGrp="1"/>
          </p:cNvSpPr>
          <p:nvPr>
            <p:ph type="title"/>
          </p:nvPr>
        </p:nvSpPr>
        <p:spPr/>
        <p:txBody>
          <a:bodyPr/>
          <a:lstStyle>
            <a:lvl1pPr rtl="0">
              <a:defRPr/>
            </a:lvl1pPr>
          </a:lstStyle>
          <a:p>
            <a:endParaRPr lang="sv-SE"/>
          </a:p>
        </p:txBody>
      </p:sp>
      <p:sp>
        <p:nvSpPr>
          <p:cNvPr id="12"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endParaRPr lang="sv-SE"/>
          </a:p>
        </p:txBody>
      </p:sp>
      <p:sp>
        <p:nvSpPr>
          <p:cNvPr id="14" name="Text Placeholder 9"/>
          <p:cNvSpPr>
            <a:spLocks noGrp="1"/>
          </p:cNvSpPr>
          <p:nvPr>
            <p:ph type="body" sz="quarter" idx="15"/>
          </p:nvPr>
        </p:nvSpPr>
        <p:spPr>
          <a:xfrm>
            <a:off x="467100" y="1058400"/>
            <a:ext cx="4050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11" name="Content Placeholder 2"/>
          <p:cNvSpPr>
            <a:spLocks noGrp="1"/>
          </p:cNvSpPr>
          <p:nvPr>
            <p:ph idx="1"/>
          </p:nvPr>
        </p:nvSpPr>
        <p:spPr>
          <a:xfrm>
            <a:off x="467994" y="1329972"/>
            <a:ext cx="4050000" cy="3240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9"/>
          <p:cNvSpPr>
            <a:spLocks noGrp="1"/>
          </p:cNvSpPr>
          <p:nvPr>
            <p:ph type="body" sz="quarter" idx="16"/>
          </p:nvPr>
        </p:nvSpPr>
        <p:spPr>
          <a:xfrm>
            <a:off x="4620600" y="1058400"/>
            <a:ext cx="4050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13" name="Content Placeholder 2"/>
          <p:cNvSpPr>
            <a:spLocks noGrp="1"/>
          </p:cNvSpPr>
          <p:nvPr>
            <p:ph idx="14"/>
          </p:nvPr>
        </p:nvSpPr>
        <p:spPr>
          <a:xfrm>
            <a:off x="4626006" y="1329612"/>
            <a:ext cx="4050000" cy="3240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8" name="Text Placeholder 10"/>
          <p:cNvSpPr>
            <a:spLocks noGrp="1"/>
          </p:cNvSpPr>
          <p:nvPr>
            <p:ph type="body" sz="quarter" idx="18"/>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7" name="Footer Placeholder 4">
            <a:extLst>
              <a:ext uri="{FF2B5EF4-FFF2-40B4-BE49-F238E27FC236}">
                <a16:creationId xmlns:a16="http://schemas.microsoft.com/office/drawing/2014/main" id="{5A194B8B-0F0B-4D6B-9F3C-1AA27D2D1D5F}"/>
              </a:ext>
            </a:extLst>
          </p:cNvPr>
          <p:cNvSpPr>
            <a:spLocks noGrp="1"/>
          </p:cNvSpPr>
          <p:nvPr>
            <p:ph type="ftr" sz="quarter" idx="11"/>
          </p:nvPr>
        </p:nvSpPr>
        <p:spPr>
          <a:xfrm>
            <a:off x="7326456" y="4786020"/>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3" name="Object 2" hidden="1">
            <a:extLst>
              <a:ext uri="{FF2B5EF4-FFF2-40B4-BE49-F238E27FC236}">
                <a16:creationId xmlns:a16="http://schemas.microsoft.com/office/drawing/2014/main" id="{E3D46E2A-0366-4B8B-AB97-0477CB89AC11}"/>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3" name="Object 2" hidden="1">
                        <a:extLst>
                          <a:ext uri="{FF2B5EF4-FFF2-40B4-BE49-F238E27FC236}">
                            <a16:creationId xmlns:a16="http://schemas.microsoft.com/office/drawing/2014/main" id="{E3D46E2A-0366-4B8B-AB97-0477CB89AC11}"/>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5" name="Straight Connector 24">
            <a:extLst>
              <a:ext uri="{FF2B5EF4-FFF2-40B4-BE49-F238E27FC236}">
                <a16:creationId xmlns:a16="http://schemas.microsoft.com/office/drawing/2014/main" id="{B938A10C-A28A-402E-9175-9989EB47313B}"/>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87CB9C3E-4A75-9E66-AF2E-9191CD283A0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5" name="Straight Connector 4">
            <a:extLst>
              <a:ext uri="{FF2B5EF4-FFF2-40B4-BE49-F238E27FC236}">
                <a16:creationId xmlns:a16="http://schemas.microsoft.com/office/drawing/2014/main" id="{7F4D5F5D-79E6-1EBC-31C3-11C000C54D18}"/>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72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B alabokseilla">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61C0D0CD-A228-440B-AF3E-D5C577381F15}"/>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10" name="Title 9"/>
          <p:cNvSpPr>
            <a:spLocks noGrp="1"/>
          </p:cNvSpPr>
          <p:nvPr>
            <p:ph type="title"/>
          </p:nvPr>
        </p:nvSpPr>
        <p:spPr/>
        <p:txBody>
          <a:bodyPr/>
          <a:lstStyle>
            <a:lvl1pPr rtl="0">
              <a:defRPr/>
            </a:lvl1pPr>
          </a:lstStyle>
          <a:p>
            <a:endParaRPr lang="sv-SE"/>
          </a:p>
        </p:txBody>
      </p:sp>
      <p:sp>
        <p:nvSpPr>
          <p:cNvPr id="12"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Font typeface="Arial" panose="020B0604020202020204" pitchFamily="34" charset="0"/>
              <a:buNone/>
              <a:defRPr lang="en-US" sz="1200" dirty="0">
                <a:solidFill>
                  <a:schemeClr val="bg1">
                    <a:lumMod val="50000"/>
                  </a:schemeClr>
                </a:solidFill>
              </a:defRPr>
            </a:lvl1pPr>
          </a:lstStyle>
          <a:p>
            <a:pPr marL="81000" lvl="0" indent="-81000">
              <a:lnSpc>
                <a:spcPts val="1575"/>
              </a:lnSpc>
            </a:pPr>
            <a:endParaRPr lang="sv-SE"/>
          </a:p>
        </p:txBody>
      </p:sp>
      <p:sp>
        <p:nvSpPr>
          <p:cNvPr id="14" name="Text Placeholder 9"/>
          <p:cNvSpPr>
            <a:spLocks noGrp="1"/>
          </p:cNvSpPr>
          <p:nvPr>
            <p:ph type="body" sz="quarter" idx="15"/>
          </p:nvPr>
        </p:nvSpPr>
        <p:spPr>
          <a:xfrm>
            <a:off x="467100" y="1058400"/>
            <a:ext cx="4050000" cy="270000"/>
          </a:xfrm>
          <a:prstGeom prst="rect">
            <a:avLst/>
          </a:prstGeom>
          <a:ln>
            <a:noFill/>
          </a:ln>
        </p:spPr>
        <p:txBody>
          <a:bodyPr vert="horz" lIns="0" tIns="0" rIns="0" bIns="0" rtlCol="0">
            <a:noAutofit/>
          </a:bodyPr>
          <a:lstStyle>
            <a:lvl1pPr marL="0" indent="0" rtl="0">
              <a:buNone/>
              <a:defRPr lang="en-US" b="1">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1" name="Content Placeholder 2"/>
          <p:cNvSpPr>
            <a:spLocks noGrp="1"/>
          </p:cNvSpPr>
          <p:nvPr>
            <p:ph idx="1"/>
          </p:nvPr>
        </p:nvSpPr>
        <p:spPr>
          <a:xfrm>
            <a:off x="467100" y="1329613"/>
            <a:ext cx="4050000" cy="2214386"/>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9"/>
          <p:cNvSpPr>
            <a:spLocks noGrp="1"/>
          </p:cNvSpPr>
          <p:nvPr>
            <p:ph type="body" sz="quarter" idx="16"/>
          </p:nvPr>
        </p:nvSpPr>
        <p:spPr>
          <a:xfrm>
            <a:off x="4620600" y="1058400"/>
            <a:ext cx="4050000" cy="270000"/>
          </a:xfrm>
          <a:prstGeom prst="rect">
            <a:avLst/>
          </a:prstGeom>
          <a:ln>
            <a:noFill/>
          </a:ln>
        </p:spPr>
        <p:txBody>
          <a:bodyPr vert="horz" lIns="0" tIns="0" rIns="0" bIns="0" rtlCol="0">
            <a:noAutofit/>
          </a:bodyPr>
          <a:lstStyle>
            <a:lvl1pPr marL="0" indent="0" rtl="0">
              <a:buNone/>
              <a:defRPr lang="en-US" b="1">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3" name="Content Placeholder 2"/>
          <p:cNvSpPr>
            <a:spLocks noGrp="1"/>
          </p:cNvSpPr>
          <p:nvPr>
            <p:ph idx="14"/>
          </p:nvPr>
        </p:nvSpPr>
        <p:spPr>
          <a:xfrm>
            <a:off x="4620600" y="1329613"/>
            <a:ext cx="4050000" cy="2214386"/>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9" name="Content Placeholder 18"/>
          <p:cNvSpPr>
            <a:spLocks noGrp="1"/>
          </p:cNvSpPr>
          <p:nvPr>
            <p:ph sz="quarter" idx="19"/>
          </p:nvPr>
        </p:nvSpPr>
        <p:spPr>
          <a:xfrm>
            <a:off x="467994" y="3651870"/>
            <a:ext cx="4050000" cy="1026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1" name="Content Placeholder 20"/>
          <p:cNvSpPr>
            <a:spLocks noGrp="1"/>
          </p:cNvSpPr>
          <p:nvPr>
            <p:ph sz="quarter" idx="20"/>
          </p:nvPr>
        </p:nvSpPr>
        <p:spPr>
          <a:xfrm>
            <a:off x="4626006" y="3651870"/>
            <a:ext cx="4050000" cy="1026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8" name="Text Placeholder 10"/>
          <p:cNvSpPr>
            <a:spLocks noGrp="1"/>
          </p:cNvSpPr>
          <p:nvPr>
            <p:ph type="body" sz="quarter" idx="18"/>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9" name="Footer Placeholder 4">
            <a:extLst>
              <a:ext uri="{FF2B5EF4-FFF2-40B4-BE49-F238E27FC236}">
                <a16:creationId xmlns:a16="http://schemas.microsoft.com/office/drawing/2014/main" id="{A3256B25-4C54-4906-AE60-DE4F7E088D35}"/>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3" name="Object 2" hidden="1">
            <a:extLst>
              <a:ext uri="{FF2B5EF4-FFF2-40B4-BE49-F238E27FC236}">
                <a16:creationId xmlns:a16="http://schemas.microsoft.com/office/drawing/2014/main" id="{638FE2E8-6684-4071-8B90-B77CBC12B823}"/>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3" name="Object 2" hidden="1">
                        <a:extLst>
                          <a:ext uri="{FF2B5EF4-FFF2-40B4-BE49-F238E27FC236}">
                            <a16:creationId xmlns:a16="http://schemas.microsoft.com/office/drawing/2014/main" id="{638FE2E8-6684-4071-8B90-B77CBC12B823}"/>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B1E36DE7-A7F9-4C01-BED4-53B650EA37DB}"/>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0E0A504B-C3C1-0230-B4AE-906AB9FB636B}"/>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5" name="Straight Connector 4">
            <a:extLst>
              <a:ext uri="{FF2B5EF4-FFF2-40B4-BE49-F238E27FC236}">
                <a16:creationId xmlns:a16="http://schemas.microsoft.com/office/drawing/2014/main" id="{F3A4911A-800A-9800-56F6-B1544829ED8F}"/>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94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B yhdellä alaboxilla">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F87593AA-17B2-4AAD-B491-B33455C44917}"/>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10" name="Title 9"/>
          <p:cNvSpPr>
            <a:spLocks noGrp="1"/>
          </p:cNvSpPr>
          <p:nvPr>
            <p:ph type="title"/>
          </p:nvPr>
        </p:nvSpPr>
        <p:spPr/>
        <p:txBody>
          <a:bodyPr/>
          <a:lstStyle>
            <a:lvl1pPr rtl="0">
              <a:defRPr/>
            </a:lvl1pPr>
          </a:lstStyle>
          <a:p>
            <a:endParaRPr lang="sv-SE"/>
          </a:p>
        </p:txBody>
      </p:sp>
      <p:sp>
        <p:nvSpPr>
          <p:cNvPr id="12"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None/>
              <a:defRPr lang="en-US" sz="1200" dirty="0">
                <a:solidFill>
                  <a:schemeClr val="bg1">
                    <a:lumMod val="50000"/>
                  </a:schemeClr>
                </a:solidFill>
              </a:defRPr>
            </a:lvl1pPr>
          </a:lstStyle>
          <a:p>
            <a:pPr marL="81000" lvl="0" indent="-81000">
              <a:lnSpc>
                <a:spcPts val="1575"/>
              </a:lnSpc>
            </a:pPr>
            <a:endParaRPr lang="sv-SE"/>
          </a:p>
        </p:txBody>
      </p:sp>
      <p:sp>
        <p:nvSpPr>
          <p:cNvPr id="14" name="Text Placeholder 9"/>
          <p:cNvSpPr>
            <a:spLocks noGrp="1"/>
          </p:cNvSpPr>
          <p:nvPr>
            <p:ph type="body" sz="quarter" idx="15"/>
          </p:nvPr>
        </p:nvSpPr>
        <p:spPr>
          <a:xfrm>
            <a:off x="467100" y="1058400"/>
            <a:ext cx="4050000" cy="270000"/>
          </a:xfrm>
          <a:prstGeom prst="rect">
            <a:avLst/>
          </a:prstGeom>
          <a:ln>
            <a:noFill/>
          </a:ln>
        </p:spPr>
        <p:txBody>
          <a:bodyPr vert="horz" lIns="0" tIns="0" rIns="0" bIns="0" rtlCol="0">
            <a:noAutofit/>
          </a:bodyPr>
          <a:lstStyle>
            <a:lvl1pPr marL="0" indent="0" rtl="0">
              <a:buNone/>
              <a:defRPr lang="en-US" b="1" dirty="0">
                <a:solidFill>
                  <a:schemeClr val="tx1"/>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1" name="Content Placeholder 2"/>
          <p:cNvSpPr>
            <a:spLocks noGrp="1"/>
          </p:cNvSpPr>
          <p:nvPr>
            <p:ph idx="1"/>
          </p:nvPr>
        </p:nvSpPr>
        <p:spPr>
          <a:xfrm>
            <a:off x="467100" y="1329612"/>
            <a:ext cx="4050000" cy="2592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9"/>
          <p:cNvSpPr>
            <a:spLocks noGrp="1"/>
          </p:cNvSpPr>
          <p:nvPr>
            <p:ph type="body" sz="quarter" idx="16"/>
          </p:nvPr>
        </p:nvSpPr>
        <p:spPr>
          <a:xfrm>
            <a:off x="4620600" y="1058400"/>
            <a:ext cx="4050000" cy="270000"/>
          </a:xfrm>
          <a:prstGeom prst="rect">
            <a:avLst/>
          </a:prstGeom>
          <a:ln>
            <a:noFill/>
          </a:ln>
        </p:spPr>
        <p:txBody>
          <a:bodyPr vert="horz" lIns="0" tIns="0" rIns="0" bIns="0" rtlCol="0">
            <a:noAutofit/>
          </a:bodyPr>
          <a:lstStyle>
            <a:lvl1pPr marL="0" indent="0" rtl="0">
              <a:buNone/>
              <a:defRPr lang="en-US" b="1">
                <a:solidFill>
                  <a:schemeClr val="tx1"/>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3" name="Content Placeholder 2"/>
          <p:cNvSpPr>
            <a:spLocks noGrp="1"/>
          </p:cNvSpPr>
          <p:nvPr>
            <p:ph idx="14"/>
          </p:nvPr>
        </p:nvSpPr>
        <p:spPr>
          <a:xfrm>
            <a:off x="4620600" y="1329612"/>
            <a:ext cx="4050000" cy="2592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Text Placeholder 3"/>
          <p:cNvSpPr>
            <a:spLocks noGrp="1"/>
          </p:cNvSpPr>
          <p:nvPr>
            <p:ph type="body" sz="quarter" idx="17"/>
          </p:nvPr>
        </p:nvSpPr>
        <p:spPr>
          <a:xfrm>
            <a:off x="467100" y="3968924"/>
            <a:ext cx="8208000" cy="702000"/>
          </a:xfrm>
          <a:prstGeom prst="rect">
            <a:avLst/>
          </a:prstGeom>
        </p:spPr>
        <p:txBody>
          <a:bodyPr lIns="0" tIns="0" rIns="0" bIns="0"/>
          <a:lstStyle>
            <a:lvl1pPr rtl="0">
              <a:defRPr/>
            </a:lvl1pPr>
            <a:lvl2pPr rtl="0">
              <a:defRPr/>
            </a:lvl2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p:txBody>
      </p:sp>
      <p:sp>
        <p:nvSpPr>
          <p:cNvPr id="18" name="Text Placeholder 10"/>
          <p:cNvSpPr>
            <a:spLocks noGrp="1"/>
          </p:cNvSpPr>
          <p:nvPr>
            <p:ph type="body" sz="quarter" idx="19"/>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2" name="Footer Placeholder 4">
            <a:extLst>
              <a:ext uri="{FF2B5EF4-FFF2-40B4-BE49-F238E27FC236}">
                <a16:creationId xmlns:a16="http://schemas.microsoft.com/office/drawing/2014/main" id="{E7BE419E-6CB6-4A70-A644-664498C2AE53}"/>
              </a:ext>
            </a:extLst>
          </p:cNvPr>
          <p:cNvSpPr>
            <a:spLocks noGrp="1"/>
          </p:cNvSpPr>
          <p:nvPr>
            <p:ph type="ftr" sz="quarter" idx="11"/>
          </p:nvPr>
        </p:nvSpPr>
        <p:spPr>
          <a:xfrm>
            <a:off x="7326456" y="4786020"/>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3" name="Object 2" hidden="1">
            <a:extLst>
              <a:ext uri="{FF2B5EF4-FFF2-40B4-BE49-F238E27FC236}">
                <a16:creationId xmlns:a16="http://schemas.microsoft.com/office/drawing/2014/main" id="{6E13285B-0797-41D1-9439-EACE25DA3E07}"/>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3" name="Object 2" hidden="1">
                        <a:extLst>
                          <a:ext uri="{FF2B5EF4-FFF2-40B4-BE49-F238E27FC236}">
                            <a16:creationId xmlns:a16="http://schemas.microsoft.com/office/drawing/2014/main" id="{6E13285B-0797-41D1-9439-EACE25DA3E07}"/>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3DF5D140-844E-4BA9-89A8-32407F676420}"/>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32432020-FFEF-ECB5-C282-22D83AC47201}"/>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6" name="Straight Connector 5">
            <a:extLst>
              <a:ext uri="{FF2B5EF4-FFF2-40B4-BE49-F238E27FC236}">
                <a16:creationId xmlns:a16="http://schemas.microsoft.com/office/drawing/2014/main" id="{46610A4B-9FCF-2418-DFA3-5E1A0A94E2CC}"/>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31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BF587965-F451-4790-B175-B64204FF6009}"/>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a:lstStyle>
            <a:lvl1pPr rtl="0">
              <a:defRPr/>
            </a:lvl1pPr>
          </a:lstStyle>
          <a:p>
            <a:endParaRPr lang="sv-SE"/>
          </a:p>
        </p:txBody>
      </p:sp>
      <p:sp>
        <p:nvSpPr>
          <p:cNvPr id="9"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None/>
              <a:defRPr lang="en-US" sz="1200" dirty="0">
                <a:solidFill>
                  <a:schemeClr val="bg1">
                    <a:lumMod val="50000"/>
                  </a:schemeClr>
                </a:solidFill>
              </a:defRPr>
            </a:lvl1pPr>
          </a:lstStyle>
          <a:p>
            <a:pPr marL="81000" lvl="0" indent="-81000">
              <a:lnSpc>
                <a:spcPts val="1575"/>
              </a:lnSpc>
            </a:pPr>
            <a:endParaRPr lang="sv-SE"/>
          </a:p>
        </p:txBody>
      </p:sp>
      <p:sp>
        <p:nvSpPr>
          <p:cNvPr id="11" name="Text Placeholder 9"/>
          <p:cNvSpPr>
            <a:spLocks noGrp="1"/>
          </p:cNvSpPr>
          <p:nvPr>
            <p:ph type="body" sz="quarter" idx="15"/>
          </p:nvPr>
        </p:nvSpPr>
        <p:spPr>
          <a:xfrm>
            <a:off x="467544" y="1059582"/>
            <a:ext cx="3996000" cy="270000"/>
          </a:xfrm>
          <a:prstGeom prst="rect">
            <a:avLst/>
          </a:prstGeom>
          <a:ln>
            <a:noFill/>
          </a:ln>
        </p:spPr>
        <p:txBody>
          <a:bodyPr vert="horz" lIns="0" tIns="0" rIns="0" bIns="0" rtlCol="0">
            <a:noAutofit/>
          </a:bodyPr>
          <a:lstStyle>
            <a:lvl1pPr marL="0" indent="0" rtl="0">
              <a:buNone/>
              <a:defRPr lang="en-US" b="1" dirty="0">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8" name="Content Placeholder 2"/>
          <p:cNvSpPr>
            <a:spLocks noGrp="1"/>
          </p:cNvSpPr>
          <p:nvPr>
            <p:ph idx="1"/>
          </p:nvPr>
        </p:nvSpPr>
        <p:spPr>
          <a:xfrm>
            <a:off x="467988" y="1348655"/>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9"/>
          <p:cNvSpPr>
            <a:spLocks noGrp="1"/>
          </p:cNvSpPr>
          <p:nvPr>
            <p:ph type="body" sz="quarter" idx="21"/>
          </p:nvPr>
        </p:nvSpPr>
        <p:spPr>
          <a:xfrm>
            <a:off x="4680012" y="1059612"/>
            <a:ext cx="3996000" cy="270000"/>
          </a:xfrm>
          <a:prstGeom prst="rect">
            <a:avLst/>
          </a:prstGeom>
          <a:ln>
            <a:noFill/>
          </a:ln>
        </p:spPr>
        <p:txBody>
          <a:bodyPr vert="horz" lIns="0" tIns="0" rIns="0" bIns="0" rtlCol="0">
            <a:noAutofit/>
          </a:bodyPr>
          <a:lstStyle>
            <a:lvl1pPr marL="0" indent="0" rtl="0">
              <a:buNone/>
              <a:defRPr lang="en-US" b="1" dirty="0">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6" name="Content Placeholder 2"/>
          <p:cNvSpPr>
            <a:spLocks noGrp="1"/>
          </p:cNvSpPr>
          <p:nvPr>
            <p:ph idx="20"/>
          </p:nvPr>
        </p:nvSpPr>
        <p:spPr>
          <a:xfrm>
            <a:off x="4680012" y="1348655"/>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9" name="Text Placeholder 9"/>
          <p:cNvSpPr>
            <a:spLocks noGrp="1"/>
          </p:cNvSpPr>
          <p:nvPr>
            <p:ph type="body" sz="quarter" idx="23"/>
          </p:nvPr>
        </p:nvSpPr>
        <p:spPr>
          <a:xfrm>
            <a:off x="467544" y="2949822"/>
            <a:ext cx="3996000" cy="270000"/>
          </a:xfrm>
          <a:prstGeom prst="rect">
            <a:avLst/>
          </a:prstGeom>
          <a:ln>
            <a:noFill/>
          </a:ln>
        </p:spPr>
        <p:txBody>
          <a:bodyPr vert="horz" lIns="0" tIns="0" rIns="0" bIns="0" rtlCol="0">
            <a:noAutofit/>
          </a:bodyPr>
          <a:lstStyle>
            <a:lvl1pPr marL="0" indent="0" rtl="0">
              <a:buNone/>
              <a:defRPr lang="en-US" b="1" dirty="0">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18" name="Content Placeholder 2"/>
          <p:cNvSpPr>
            <a:spLocks noGrp="1"/>
          </p:cNvSpPr>
          <p:nvPr>
            <p:ph idx="22"/>
          </p:nvPr>
        </p:nvSpPr>
        <p:spPr>
          <a:xfrm>
            <a:off x="467988" y="3219984"/>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1" name="Text Placeholder 9"/>
          <p:cNvSpPr>
            <a:spLocks noGrp="1"/>
          </p:cNvSpPr>
          <p:nvPr>
            <p:ph type="body" sz="quarter" idx="25"/>
          </p:nvPr>
        </p:nvSpPr>
        <p:spPr>
          <a:xfrm>
            <a:off x="4688544" y="2949822"/>
            <a:ext cx="3996000" cy="270000"/>
          </a:xfrm>
          <a:prstGeom prst="rect">
            <a:avLst/>
          </a:prstGeom>
          <a:ln>
            <a:noFill/>
          </a:ln>
        </p:spPr>
        <p:txBody>
          <a:bodyPr vert="horz" lIns="0" tIns="0" rIns="0" bIns="0" rtlCol="0">
            <a:noAutofit/>
          </a:bodyPr>
          <a:lstStyle>
            <a:lvl1pPr marL="0" indent="0" rtl="0">
              <a:buNone/>
              <a:defRPr lang="en-US" b="1" dirty="0">
                <a:solidFill>
                  <a:schemeClr val="tx1">
                    <a:lumMod val="100000"/>
                  </a:schemeClr>
                </a:solidFill>
              </a:defRPr>
            </a:lvl1pPr>
          </a:lstStyle>
          <a:p>
            <a:pPr marL="81000" lvl="0" indent="-81000">
              <a:lnSpc>
                <a:spcPts val="1200"/>
              </a:lnSpc>
            </a:pPr>
            <a:r>
              <a:rPr lang="sv-SE" err="1"/>
              <a:t>Click</a:t>
            </a:r>
            <a:r>
              <a:rPr lang="sv-SE"/>
              <a:t> to </a:t>
            </a:r>
            <a:r>
              <a:rPr lang="sv-SE" err="1"/>
              <a:t>edit</a:t>
            </a:r>
            <a:r>
              <a:rPr lang="sv-SE"/>
              <a:t> Master text </a:t>
            </a:r>
            <a:r>
              <a:rPr lang="sv-SE" err="1"/>
              <a:t>styles</a:t>
            </a:r>
            <a:endParaRPr lang="sv-SE"/>
          </a:p>
        </p:txBody>
      </p:sp>
      <p:sp>
        <p:nvSpPr>
          <p:cNvPr id="20" name="Content Placeholder 2"/>
          <p:cNvSpPr>
            <a:spLocks noGrp="1"/>
          </p:cNvSpPr>
          <p:nvPr>
            <p:ph idx="24"/>
          </p:nvPr>
        </p:nvSpPr>
        <p:spPr>
          <a:xfrm>
            <a:off x="4680012" y="3219984"/>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10"/>
          <p:cNvSpPr>
            <a:spLocks noGrp="1"/>
          </p:cNvSpPr>
          <p:nvPr>
            <p:ph type="body" sz="quarter" idx="19"/>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6" name="Footer Placeholder 4">
            <a:extLst>
              <a:ext uri="{FF2B5EF4-FFF2-40B4-BE49-F238E27FC236}">
                <a16:creationId xmlns:a16="http://schemas.microsoft.com/office/drawing/2014/main" id="{FAE85312-89D0-4846-B762-FA6A7E81B778}"/>
              </a:ext>
            </a:extLst>
          </p:cNvPr>
          <p:cNvSpPr>
            <a:spLocks noGrp="1"/>
          </p:cNvSpPr>
          <p:nvPr>
            <p:ph type="ftr" sz="quarter" idx="11"/>
          </p:nvPr>
        </p:nvSpPr>
        <p:spPr>
          <a:xfrm>
            <a:off x="732630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4" name="Object 3" hidden="1">
            <a:extLst>
              <a:ext uri="{FF2B5EF4-FFF2-40B4-BE49-F238E27FC236}">
                <a16:creationId xmlns:a16="http://schemas.microsoft.com/office/drawing/2014/main" id="{E2FC2776-A7E3-42CE-B933-8025958FD656}"/>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4" name="Object 3" hidden="1">
                        <a:extLst>
                          <a:ext uri="{FF2B5EF4-FFF2-40B4-BE49-F238E27FC236}">
                            <a16:creationId xmlns:a16="http://schemas.microsoft.com/office/drawing/2014/main" id="{E2FC2776-A7E3-42CE-B933-8025958FD656}"/>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4" name="Straight Connector 23">
            <a:extLst>
              <a:ext uri="{FF2B5EF4-FFF2-40B4-BE49-F238E27FC236}">
                <a16:creationId xmlns:a16="http://schemas.microsoft.com/office/drawing/2014/main" id="{87BA4780-C2B5-45DF-83DE-2C3A3F5B2BFB}"/>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A14827B7-FB1B-0DB0-CBF7-07BB60A2DA44}"/>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6" name="Straight Connector 5">
            <a:extLst>
              <a:ext uri="{FF2B5EF4-FFF2-40B4-BE49-F238E27FC236}">
                <a16:creationId xmlns:a16="http://schemas.microsoft.com/office/drawing/2014/main" id="{49A0174C-1A42-CC7C-5D4D-93A473A23061}"/>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8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with boxes">
    <p:spTree>
      <p:nvGrpSpPr>
        <p:cNvPr id="1" name=""/>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099A2D6F-1151-40DE-B8D7-F2797B41EED2}"/>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vert="horz"/>
          <a:lstStyle>
            <a:lvl1pPr rtl="0">
              <a:defRPr/>
            </a:lvl1pPr>
          </a:lstStyle>
          <a:p>
            <a:r>
              <a:rPr lang="sv-SE" err="1"/>
              <a:t>Click</a:t>
            </a:r>
            <a:r>
              <a:rPr lang="sv-SE"/>
              <a:t> to </a:t>
            </a:r>
            <a:r>
              <a:rPr lang="sv-SE" err="1"/>
              <a:t>edit</a:t>
            </a:r>
            <a:r>
              <a:rPr lang="sv-SE"/>
              <a:t> Master </a:t>
            </a:r>
            <a:r>
              <a:rPr lang="sv-SE" err="1"/>
              <a:t>title</a:t>
            </a:r>
            <a:r>
              <a:rPr lang="sv-SE"/>
              <a:t> style</a:t>
            </a:r>
          </a:p>
        </p:txBody>
      </p:sp>
      <p:sp>
        <p:nvSpPr>
          <p:cNvPr id="9"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None/>
              <a:defRPr lang="en-US" sz="1200" dirty="0">
                <a:solidFill>
                  <a:schemeClr val="bg1">
                    <a:lumMod val="50000"/>
                  </a:schemeClr>
                </a:solidFill>
              </a:defRPr>
            </a:lvl1pPr>
          </a:lstStyle>
          <a:p>
            <a:pPr marL="81000" lvl="0" indent="-81000">
              <a:lnSpc>
                <a:spcPts val="1575"/>
              </a:lnSpc>
            </a:pPr>
            <a:r>
              <a:rPr lang="sv-SE" err="1"/>
              <a:t>Click</a:t>
            </a:r>
            <a:r>
              <a:rPr lang="sv-SE"/>
              <a:t> to </a:t>
            </a:r>
            <a:r>
              <a:rPr lang="sv-SE" err="1"/>
              <a:t>edit</a:t>
            </a:r>
            <a:r>
              <a:rPr lang="sv-SE"/>
              <a:t> Master text </a:t>
            </a:r>
            <a:r>
              <a:rPr lang="sv-SE" err="1"/>
              <a:t>styles</a:t>
            </a:r>
            <a:endParaRPr lang="sv-SE"/>
          </a:p>
        </p:txBody>
      </p:sp>
      <p:sp>
        <p:nvSpPr>
          <p:cNvPr id="11" name="Text Placeholder 9"/>
          <p:cNvSpPr>
            <a:spLocks noGrp="1"/>
          </p:cNvSpPr>
          <p:nvPr>
            <p:ph type="body" sz="quarter" idx="15"/>
          </p:nvPr>
        </p:nvSpPr>
        <p:spPr>
          <a:xfrm>
            <a:off x="467544" y="1059612"/>
            <a:ext cx="3996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8" name="Content Placeholder 2"/>
          <p:cNvSpPr>
            <a:spLocks noGrp="1"/>
          </p:cNvSpPr>
          <p:nvPr>
            <p:ph idx="1"/>
          </p:nvPr>
        </p:nvSpPr>
        <p:spPr>
          <a:xfrm>
            <a:off x="467544" y="1348511"/>
            <a:ext cx="3996000" cy="1458000"/>
          </a:xfrm>
          <a:prstGeom prst="rect">
            <a:avLst/>
          </a:prstGeom>
        </p:spPr>
        <p:txBody>
          <a:bodyPr lIns="0" tIns="0" rIns="0" bIns="0"/>
          <a:lstStyle>
            <a:lvl1pPr rtl="0">
              <a:defRPr/>
            </a:lvl1pPr>
            <a:lvl2pPr rtl="0">
              <a:defRPr/>
            </a:lvl2pPr>
            <a:lvl3pPr rtl="0">
              <a:defRPr/>
            </a:lvl3pPr>
            <a:lvl4pPr rtl="0">
              <a:defRPr/>
            </a:lvl4pPr>
            <a:lvl5pPr marL="1371600" indent="0" rtl="0">
              <a:buNone/>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9"/>
          <p:cNvSpPr>
            <a:spLocks noGrp="1"/>
          </p:cNvSpPr>
          <p:nvPr>
            <p:ph type="body" sz="quarter" idx="21"/>
          </p:nvPr>
        </p:nvSpPr>
        <p:spPr>
          <a:xfrm>
            <a:off x="4680012" y="1059612"/>
            <a:ext cx="3996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16" name="Content Placeholder 2"/>
          <p:cNvSpPr>
            <a:spLocks noGrp="1"/>
          </p:cNvSpPr>
          <p:nvPr>
            <p:ph idx="20"/>
          </p:nvPr>
        </p:nvSpPr>
        <p:spPr>
          <a:xfrm>
            <a:off x="4680012" y="1348511"/>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9" name="Text Placeholder 9"/>
          <p:cNvSpPr>
            <a:spLocks noGrp="1"/>
          </p:cNvSpPr>
          <p:nvPr>
            <p:ph type="body" sz="quarter" idx="23"/>
          </p:nvPr>
        </p:nvSpPr>
        <p:spPr>
          <a:xfrm>
            <a:off x="467988" y="2930985"/>
            <a:ext cx="3996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18" name="Content Placeholder 2"/>
          <p:cNvSpPr>
            <a:spLocks noGrp="1"/>
          </p:cNvSpPr>
          <p:nvPr>
            <p:ph idx="22"/>
          </p:nvPr>
        </p:nvSpPr>
        <p:spPr>
          <a:xfrm>
            <a:off x="467988" y="3219984"/>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1" name="Text Placeholder 9"/>
          <p:cNvSpPr>
            <a:spLocks noGrp="1"/>
          </p:cNvSpPr>
          <p:nvPr>
            <p:ph type="body" sz="quarter" idx="25"/>
          </p:nvPr>
        </p:nvSpPr>
        <p:spPr>
          <a:xfrm>
            <a:off x="4680012" y="2930985"/>
            <a:ext cx="3996000" cy="270000"/>
          </a:xfrm>
          <a:prstGeom prst="rect">
            <a:avLst/>
          </a:prstGeom>
          <a:solidFill>
            <a:schemeClr val="tx1">
              <a:lumMod val="100000"/>
            </a:schemeClr>
          </a:solidFill>
          <a:ln>
            <a:noFill/>
          </a:ln>
        </p:spPr>
        <p:txBody>
          <a:bodyPr anchor="ctr"/>
          <a:lstStyle>
            <a:lvl1pPr marL="0" indent="0" algn="ctr" rtl="0">
              <a:lnSpc>
                <a:spcPts val="1200"/>
              </a:lnSpc>
              <a:buFontTx/>
              <a:buNone/>
              <a:defRPr sz="1050" b="1">
                <a:solidFill>
                  <a:schemeClr val="bg1"/>
                </a:solidFill>
              </a:defRPr>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sv-SE" err="1"/>
              <a:t>Click</a:t>
            </a:r>
            <a:r>
              <a:rPr lang="sv-SE"/>
              <a:t> to </a:t>
            </a:r>
            <a:r>
              <a:rPr lang="sv-SE" err="1"/>
              <a:t>edit</a:t>
            </a:r>
            <a:r>
              <a:rPr lang="sv-SE"/>
              <a:t> Master text </a:t>
            </a:r>
            <a:r>
              <a:rPr lang="sv-SE" err="1"/>
              <a:t>styles</a:t>
            </a:r>
            <a:endParaRPr lang="sv-SE"/>
          </a:p>
        </p:txBody>
      </p:sp>
      <p:sp>
        <p:nvSpPr>
          <p:cNvPr id="20" name="Content Placeholder 2"/>
          <p:cNvSpPr>
            <a:spLocks noGrp="1"/>
          </p:cNvSpPr>
          <p:nvPr>
            <p:ph idx="24"/>
          </p:nvPr>
        </p:nvSpPr>
        <p:spPr>
          <a:xfrm>
            <a:off x="4680012" y="3219839"/>
            <a:ext cx="3996000" cy="1458000"/>
          </a:xfrm>
          <a:prstGeom prst="rect">
            <a:avLst/>
          </a:prstGeom>
        </p:spPr>
        <p:txBody>
          <a:bodyPr lIns="0" tIns="0" rIns="0" bIns="0"/>
          <a:lstStyle>
            <a:lvl1pPr rtl="0">
              <a:defRPr/>
            </a:lvl1pPr>
            <a:lvl2pPr rtl="0">
              <a:defRPr/>
            </a:lvl2pPr>
            <a:lvl3pPr rtl="0">
              <a:defRPr/>
            </a:lvl3pPr>
            <a:lvl4pPr rtl="0">
              <a:defRPr/>
            </a:lvl4pPr>
            <a:lvl5pPr rtl="0">
              <a:defRPr/>
            </a:lvl5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5" name="Text Placeholder 10"/>
          <p:cNvSpPr>
            <a:spLocks noGrp="1"/>
          </p:cNvSpPr>
          <p:nvPr>
            <p:ph type="body" sz="quarter" idx="19"/>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26" name="Footer Placeholder 4">
            <a:extLst>
              <a:ext uri="{FF2B5EF4-FFF2-40B4-BE49-F238E27FC236}">
                <a16:creationId xmlns:a16="http://schemas.microsoft.com/office/drawing/2014/main" id="{1DCCE4E0-F6B7-443B-BD6E-03C57E34826F}"/>
              </a:ext>
            </a:extLst>
          </p:cNvPr>
          <p:cNvSpPr>
            <a:spLocks noGrp="1"/>
          </p:cNvSpPr>
          <p:nvPr>
            <p:ph type="ftr" sz="quarter" idx="11"/>
          </p:nvPr>
        </p:nvSpPr>
        <p:spPr>
          <a:xfrm>
            <a:off x="7326456" y="4786020"/>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4" name="Object 3" hidden="1">
            <a:extLst>
              <a:ext uri="{FF2B5EF4-FFF2-40B4-BE49-F238E27FC236}">
                <a16:creationId xmlns:a16="http://schemas.microsoft.com/office/drawing/2014/main" id="{1E930802-4948-4973-9B75-3999B43B7801}"/>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4" name="Object 3" hidden="1">
                        <a:extLst>
                          <a:ext uri="{FF2B5EF4-FFF2-40B4-BE49-F238E27FC236}">
                            <a16:creationId xmlns:a16="http://schemas.microsoft.com/office/drawing/2014/main" id="{1E930802-4948-4973-9B75-3999B43B7801}"/>
                          </a:ext>
                          <a:ext uri="{C183D7F6-B498-43B3-948B-1728B52AA6E4}">
                            <adec:decorative xmlns:adec="http://schemas.microsoft.com/office/drawing/2017/decorative" val="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4" name="Straight Connector 23">
            <a:extLst>
              <a:ext uri="{FF2B5EF4-FFF2-40B4-BE49-F238E27FC236}">
                <a16:creationId xmlns:a16="http://schemas.microsoft.com/office/drawing/2014/main" id="{F37FCED2-8FBD-4833-8C8C-35C4A24D95DF}"/>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F2137B-D7E0-7741-FA01-9EB7C95267C9}"/>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6" name="Straight Connector 5">
            <a:extLst>
              <a:ext uri="{FF2B5EF4-FFF2-40B4-BE49-F238E27FC236}">
                <a16:creationId xmlns:a16="http://schemas.microsoft.com/office/drawing/2014/main" id="{DCFE4660-60D6-51B7-E8EE-BC0F233B9E9A}"/>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6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E842237-9298-42E6-8F2F-38626050FA60}"/>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2" name="Title 1"/>
          <p:cNvSpPr>
            <a:spLocks noGrp="1"/>
          </p:cNvSpPr>
          <p:nvPr>
            <p:ph type="title"/>
          </p:nvPr>
        </p:nvSpPr>
        <p:spPr/>
        <p:txBody>
          <a:bodyPr vert="horz"/>
          <a:lstStyle>
            <a:lvl1pPr rtl="0">
              <a:defRPr/>
            </a:lvl1pPr>
          </a:lstStyle>
          <a:p>
            <a:r>
              <a:rPr lang="sv-SE" err="1"/>
              <a:t>Click</a:t>
            </a:r>
            <a:r>
              <a:rPr lang="sv-SE"/>
              <a:t> to </a:t>
            </a:r>
            <a:r>
              <a:rPr lang="sv-SE" err="1"/>
              <a:t>edit</a:t>
            </a:r>
            <a:r>
              <a:rPr lang="sv-SE"/>
              <a:t> Master </a:t>
            </a:r>
            <a:r>
              <a:rPr lang="sv-SE" err="1"/>
              <a:t>title</a:t>
            </a:r>
            <a:r>
              <a:rPr lang="sv-SE"/>
              <a:t> style</a:t>
            </a:r>
          </a:p>
        </p:txBody>
      </p:sp>
      <p:sp>
        <p:nvSpPr>
          <p:cNvPr id="6" name="Text Placeholder 8"/>
          <p:cNvSpPr>
            <a:spLocks noGrp="1"/>
          </p:cNvSpPr>
          <p:nvPr>
            <p:ph type="body" sz="quarter" idx="13"/>
          </p:nvPr>
        </p:nvSpPr>
        <p:spPr>
          <a:xfrm>
            <a:off x="467100" y="681037"/>
            <a:ext cx="8208000" cy="215504"/>
          </a:xfrm>
          <a:prstGeom prst="rect">
            <a:avLst/>
          </a:prstGeom>
        </p:spPr>
        <p:txBody>
          <a:bodyPr vert="horz" lIns="0" tIns="0" rIns="0" bIns="36000" rtlCol="0" anchor="b" anchorCtr="0">
            <a:noAutofit/>
          </a:bodyPr>
          <a:lstStyle>
            <a:lvl1pPr marL="0" indent="0" rtl="0">
              <a:buNone/>
              <a:defRPr lang="en-US" sz="1200" dirty="0">
                <a:solidFill>
                  <a:schemeClr val="bg1">
                    <a:lumMod val="50000"/>
                  </a:schemeClr>
                </a:solidFill>
              </a:defRPr>
            </a:lvl1pPr>
          </a:lstStyle>
          <a:p>
            <a:pPr marL="81000" lvl="0" indent="-81000">
              <a:lnSpc>
                <a:spcPts val="1575"/>
              </a:lnSpc>
            </a:pPr>
            <a:r>
              <a:rPr lang="sv-SE" err="1"/>
              <a:t>Click</a:t>
            </a:r>
            <a:r>
              <a:rPr lang="sv-SE"/>
              <a:t> to </a:t>
            </a:r>
            <a:r>
              <a:rPr lang="sv-SE" err="1"/>
              <a:t>edit</a:t>
            </a:r>
            <a:r>
              <a:rPr lang="sv-SE"/>
              <a:t> Master text </a:t>
            </a:r>
            <a:r>
              <a:rPr lang="sv-SE" err="1"/>
              <a:t>styles</a:t>
            </a:r>
            <a:endParaRPr lang="sv-SE"/>
          </a:p>
        </p:txBody>
      </p:sp>
      <p:sp>
        <p:nvSpPr>
          <p:cNvPr id="9" name="Text Placeholder 10"/>
          <p:cNvSpPr>
            <a:spLocks noGrp="1"/>
          </p:cNvSpPr>
          <p:nvPr>
            <p:ph type="body" sz="quarter" idx="14"/>
          </p:nvPr>
        </p:nvSpPr>
        <p:spPr>
          <a:xfrm>
            <a:off x="467100" y="4676400"/>
            <a:ext cx="6858000" cy="324000"/>
          </a:xfrm>
          <a:prstGeom prst="rect">
            <a:avLst/>
          </a:prstGeom>
        </p:spPr>
        <p:txBody>
          <a:bodyPr vert="horz" lIns="0" tIns="0" rIns="0" bIns="0" rtlCol="0" anchor="b">
            <a:noAutofit/>
          </a:bodyPr>
          <a:lstStyle>
            <a:lvl1pPr marL="0" indent="0" rtl="0">
              <a:spcBef>
                <a:spcPts val="0"/>
              </a:spcBef>
              <a:spcAft>
                <a:spcPts val="0"/>
              </a:spcAft>
              <a:buNone/>
              <a:defRPr lang="en-US" sz="600" dirty="0">
                <a:solidFill>
                  <a:schemeClr val="bg1">
                    <a:lumMod val="50000"/>
                  </a:schemeClr>
                </a:solidFill>
              </a:defRPr>
            </a:lvl1pPr>
          </a:lstStyle>
          <a:p>
            <a:pPr marL="81000" lvl="0" indent="-81000">
              <a:spcAft>
                <a:spcPts val="0"/>
              </a:spcAft>
              <a:buSzPct val="100000"/>
            </a:pPr>
            <a:endParaRPr lang="sv-SE"/>
          </a:p>
        </p:txBody>
      </p:sp>
      <p:sp>
        <p:nvSpPr>
          <p:cNvPr id="14" name="Footer Placeholder 4">
            <a:extLst>
              <a:ext uri="{FF2B5EF4-FFF2-40B4-BE49-F238E27FC236}">
                <a16:creationId xmlns:a16="http://schemas.microsoft.com/office/drawing/2014/main" id="{F27530EE-AF55-4727-A312-D7FCE7F69AB6}"/>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3" name="Object 2" hidden="1">
            <a:extLst>
              <a:ext uri="{FF2B5EF4-FFF2-40B4-BE49-F238E27FC236}">
                <a16:creationId xmlns:a16="http://schemas.microsoft.com/office/drawing/2014/main" id="{75549F13-016C-41EC-A175-9F77F5D7C6FC}"/>
              </a:ext>
              <a:ext uri="{C183D7F6-B498-43B3-948B-1728B52AA6E4}">
                <adec:decorative xmlns:adec="http://schemas.microsoft.com/office/drawing/2017/decorative" val="1"/>
              </a:ext>
            </a:extLst>
          </p:cNvPr>
          <p:cNvGraphicFramePr>
            <a:graphicFrameLocks noChangeAspect="1"/>
          </p:cNvGraphicFramePr>
          <p:nvPr userDrawn="1">
            <p:custDataLst>
              <p:tags r:id="rId1"/>
            </p:custData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3" name="Object 2" hidden="1">
                        <a:extLst>
                          <a:ext uri="{FF2B5EF4-FFF2-40B4-BE49-F238E27FC236}">
                            <a16:creationId xmlns:a16="http://schemas.microsoft.com/office/drawing/2014/main" id="{75549F13-016C-41EC-A175-9F77F5D7C6FC}"/>
                          </a:ext>
                          <a:ext uri="{C183D7F6-B498-43B3-948B-1728B52AA6E4}">
                            <adec:decorative xmlns:adec="http://schemas.microsoft.com/office/drawing/2017/decorative" val="1"/>
                          </a:ext>
                        </a:extLst>
                      </p:cNvPr>
                      <p:cNvPicPr/>
                      <p:nvPr/>
                    </p:nvPicPr>
                    <p:blipFill>
                      <a:blip r:embed="rId4"/>
                      <a:stretch>
                        <a:fillRect/>
                      </a:stretch>
                    </p:blipFill>
                    <p:spPr>
                      <a:xfrm>
                        <a:off x="1467" y="1192"/>
                        <a:ext cx="1465" cy="1190"/>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0EA59994-B7B7-4154-B40D-E6AB3CDB2D9A}"/>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597C0626-BD03-5BB0-3A05-C8B303D8C152}"/>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7" name="Straight Connector 6">
            <a:extLst>
              <a:ext uri="{FF2B5EF4-FFF2-40B4-BE49-F238E27FC236}">
                <a16:creationId xmlns:a16="http://schemas.microsoft.com/office/drawing/2014/main" id="{4C6F6436-0641-F44C-F148-AA469FEC1176}"/>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98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608610-E0C9-4532-A6F2-ACEB23F1BF04}"/>
              </a:ext>
            </a:extLst>
          </p:cNvPr>
          <p:cNvSpPr>
            <a:spLocks noGrp="1"/>
          </p:cNvSpPr>
          <p:nvPr>
            <p:ph type="sldNum" sz="quarter" idx="12"/>
          </p:nvPr>
        </p:nvSpPr>
        <p:spPr>
          <a:xfrm>
            <a:off x="8676456" y="4785996"/>
            <a:ext cx="378000" cy="216000"/>
          </a:xfrm>
          <a:prstGeom prst="rect">
            <a:avLst/>
          </a:prstGeom>
        </p:spPr>
        <p:txBody>
          <a:bodyPr wrap="square" lIns="72000" tIns="0" rIns="0" bIns="0" anchor="ctr" anchorCtr="0">
            <a:noAutofit/>
          </a:bodyPr>
          <a:lstStyle>
            <a:lvl1pPr algn="l" rtl="0">
              <a:defRPr sz="1050" b="0">
                <a:solidFill>
                  <a:schemeClr val="tx1">
                    <a:lumMod val="100000"/>
                  </a:schemeClr>
                </a:solidFill>
              </a:defRPr>
            </a:lvl1pPr>
          </a:lstStyle>
          <a:p>
            <a:fld id="{85EE7C4E-0967-4336-9AB7-FA422F8F1201}" type="slidenum">
              <a:rPr lang="sv-SE" smtClean="0"/>
              <a:pPr/>
              <a:t>‹#›</a:t>
            </a:fld>
            <a:endParaRPr lang="sv-SE"/>
          </a:p>
        </p:txBody>
      </p:sp>
      <p:sp>
        <p:nvSpPr>
          <p:cNvPr id="14" name="Footer Placeholder 4">
            <a:extLst>
              <a:ext uri="{FF2B5EF4-FFF2-40B4-BE49-F238E27FC236}">
                <a16:creationId xmlns:a16="http://schemas.microsoft.com/office/drawing/2014/main" id="{E0AAD1C7-0AD2-4881-82B2-FEFFF3B3FC5F}"/>
              </a:ext>
            </a:extLst>
          </p:cNvPr>
          <p:cNvSpPr>
            <a:spLocks noGrp="1"/>
          </p:cNvSpPr>
          <p:nvPr>
            <p:ph type="ftr" sz="quarter" idx="11"/>
          </p:nvPr>
        </p:nvSpPr>
        <p:spPr>
          <a:xfrm>
            <a:off x="7326456" y="4785996"/>
            <a:ext cx="1350000" cy="216000"/>
          </a:xfrm>
          <a:prstGeom prst="rect">
            <a:avLst/>
          </a:prstGeom>
        </p:spPr>
        <p:txBody>
          <a:bodyPr lIns="0" tIns="0" rIns="72000" bIns="0" anchor="ctr" anchorCtr="0">
            <a:noAutofit/>
          </a:bodyPr>
          <a:lstStyle>
            <a:lvl1pPr algn="r" rtl="0">
              <a:defRPr sz="750">
                <a:solidFill>
                  <a:schemeClr val="tx1">
                    <a:lumMod val="100000"/>
                  </a:schemeClr>
                </a:solidFill>
              </a:defRPr>
            </a:lvl1pPr>
          </a:lstStyle>
          <a:p>
            <a:endParaRPr lang="sv-SE"/>
          </a:p>
        </p:txBody>
      </p:sp>
      <p:graphicFrame>
        <p:nvGraphicFramePr>
          <p:cNvPr id="2" name="think-cell data - do not delete" hidden="1">
            <a:extLst>
              <a:ext uri="{FF2B5EF4-FFF2-40B4-BE49-F238E27FC236}">
                <a16:creationId xmlns:a16="http://schemas.microsoft.com/office/drawing/2014/main" id="{B63FBAD0-4A7C-7E9C-D531-103EAEAE1492}"/>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 name="think-cell data - do not delete" hidden="1">
                        <a:extLst>
                          <a:ext uri="{FF2B5EF4-FFF2-40B4-BE49-F238E27FC236}">
                            <a16:creationId xmlns:a16="http://schemas.microsoft.com/office/drawing/2014/main" id="{B63FBAD0-4A7C-7E9C-D531-103EAEAE149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D3FBFFB5-8337-4FA9-9AFC-C78F57EBAF15}"/>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98C9EA43-D380-FB14-9C65-88445F605A4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4" name="Straight Connector 3">
            <a:extLst>
              <a:ext uri="{FF2B5EF4-FFF2-40B4-BE49-F238E27FC236}">
                <a16:creationId xmlns:a16="http://schemas.microsoft.com/office/drawing/2014/main" id="{BA5ED260-357A-51CD-34A5-08EB76E4AD7B}"/>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545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x content content">
    <p:bg>
      <p:bgPr>
        <a:solidFill>
          <a:schemeClr val="bg1"/>
        </a:solidFill>
        <a:effectLst/>
      </p:bgPr>
    </p:bg>
    <p:spTree>
      <p:nvGrpSpPr>
        <p:cNvPr id="1" name=""/>
        <p:cNvGrpSpPr/>
        <p:nvPr/>
      </p:nvGrpSpPr>
      <p:grpSpPr>
        <a:xfrm>
          <a:off x="0" y="0"/>
          <a:ext cx="0" cy="0"/>
          <a:chOff x="0" y="0"/>
          <a:chExt cx="0" cy="0"/>
        </a:xfrm>
      </p:grpSpPr>
      <p:sp>
        <p:nvSpPr>
          <p:cNvPr id="21" name="Slide Number Placeholder 15">
            <a:extLst>
              <a:ext uri="{FF2B5EF4-FFF2-40B4-BE49-F238E27FC236}">
                <a16:creationId xmlns:a16="http://schemas.microsoft.com/office/drawing/2014/main" id="{23747F6B-3442-FA14-01DB-63180DC87A2B}"/>
              </a:ext>
            </a:extLst>
          </p:cNvPr>
          <p:cNvSpPr>
            <a:spLocks noGrp="1"/>
          </p:cNvSpPr>
          <p:nvPr>
            <p:ph type="sldNum" sz="quarter" idx="16"/>
          </p:nvPr>
        </p:nvSpPr>
        <p:spPr>
          <a:xfrm>
            <a:off x="8676456" y="4786020"/>
            <a:ext cx="378000" cy="216000"/>
          </a:xfrm>
          <a:prstGeom prst="rect">
            <a:avLst/>
          </a:prstGeom>
        </p:spPr>
        <p:txBody>
          <a:bodyPr lIns="7200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B22293F-BE82-C704-E0B5-8DD0D1FAF0C7}"/>
              </a:ext>
            </a:extLst>
          </p:cNvPr>
          <p:cNvSpPr>
            <a:spLocks noGrp="1"/>
          </p:cNvSpPr>
          <p:nvPr>
            <p:ph type="title" hasCustomPrompt="1"/>
          </p:nvPr>
        </p:nvSpPr>
        <p:spPr>
          <a:xfrm>
            <a:off x="467544" y="249540"/>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7" name="Text Placeholder 11">
            <a:extLst>
              <a:ext uri="{FF2B5EF4-FFF2-40B4-BE49-F238E27FC236}">
                <a16:creationId xmlns:a16="http://schemas.microsoft.com/office/drawing/2014/main" id="{CB5E025F-25C1-9EFB-702A-55641D71A0AE}"/>
              </a:ext>
            </a:extLst>
          </p:cNvPr>
          <p:cNvSpPr>
            <a:spLocks noGrp="1"/>
          </p:cNvSpPr>
          <p:nvPr>
            <p:ph type="body" sz="quarter" idx="24" hasCustomPrompt="1"/>
          </p:nvPr>
        </p:nvSpPr>
        <p:spPr>
          <a:xfrm>
            <a:off x="468468" y="681540"/>
            <a:ext cx="8207706"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5" name="Text Placeholder 14">
            <a:extLst>
              <a:ext uri="{FF2B5EF4-FFF2-40B4-BE49-F238E27FC236}">
                <a16:creationId xmlns:a16="http://schemas.microsoft.com/office/drawing/2014/main" id="{D0D1CBE6-0A13-9C30-4E00-ED9F30477D29}"/>
              </a:ext>
            </a:extLst>
          </p:cNvPr>
          <p:cNvSpPr>
            <a:spLocks noGrp="1"/>
          </p:cNvSpPr>
          <p:nvPr>
            <p:ph type="body" sz="quarter" idx="22" hasCustomPrompt="1"/>
          </p:nvPr>
        </p:nvSpPr>
        <p:spPr>
          <a:xfrm>
            <a:off x="468433" y="1061919"/>
            <a:ext cx="2537838"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197251C0-1D6C-07F6-DEAF-B4BF911FFD75}"/>
              </a:ext>
            </a:extLst>
          </p:cNvPr>
          <p:cNvSpPr>
            <a:spLocks noGrp="1"/>
          </p:cNvSpPr>
          <p:nvPr>
            <p:ph sz="quarter" idx="20"/>
          </p:nvPr>
        </p:nvSpPr>
        <p:spPr>
          <a:xfrm>
            <a:off x="468269" y="1329612"/>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14">
            <a:extLst>
              <a:ext uri="{FF2B5EF4-FFF2-40B4-BE49-F238E27FC236}">
                <a16:creationId xmlns:a16="http://schemas.microsoft.com/office/drawing/2014/main" id="{C99D390C-AAA5-729A-E236-A7E61BE21CE9}"/>
              </a:ext>
            </a:extLst>
          </p:cNvPr>
          <p:cNvSpPr>
            <a:spLocks noGrp="1"/>
          </p:cNvSpPr>
          <p:nvPr>
            <p:ph type="body" sz="quarter" idx="30" hasCustomPrompt="1"/>
          </p:nvPr>
        </p:nvSpPr>
        <p:spPr>
          <a:xfrm>
            <a:off x="3303081" y="1059612"/>
            <a:ext cx="2537838"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14" name="Content Placeholder 5">
            <a:extLst>
              <a:ext uri="{FF2B5EF4-FFF2-40B4-BE49-F238E27FC236}">
                <a16:creationId xmlns:a16="http://schemas.microsoft.com/office/drawing/2014/main" id="{2158F9E7-AA83-F9E0-F4C4-0CAD3CD66BD3}"/>
              </a:ext>
            </a:extLst>
          </p:cNvPr>
          <p:cNvSpPr>
            <a:spLocks noGrp="1"/>
          </p:cNvSpPr>
          <p:nvPr>
            <p:ph sz="quarter" idx="29"/>
          </p:nvPr>
        </p:nvSpPr>
        <p:spPr>
          <a:xfrm>
            <a:off x="3303000" y="1329612"/>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6" name="Text Placeholder 14">
            <a:extLst>
              <a:ext uri="{FF2B5EF4-FFF2-40B4-BE49-F238E27FC236}">
                <a16:creationId xmlns:a16="http://schemas.microsoft.com/office/drawing/2014/main" id="{A126211E-517C-EA12-BB37-821EC1490D58}"/>
              </a:ext>
            </a:extLst>
          </p:cNvPr>
          <p:cNvSpPr>
            <a:spLocks noGrp="1"/>
          </p:cNvSpPr>
          <p:nvPr>
            <p:ph type="body" sz="quarter" idx="23" hasCustomPrompt="1"/>
          </p:nvPr>
        </p:nvSpPr>
        <p:spPr>
          <a:xfrm>
            <a:off x="6138174" y="1061919"/>
            <a:ext cx="2538280"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3" name="Content Placeholder 5">
            <a:extLst>
              <a:ext uri="{FF2B5EF4-FFF2-40B4-BE49-F238E27FC236}">
                <a16:creationId xmlns:a16="http://schemas.microsoft.com/office/drawing/2014/main" id="{98AAF47D-092F-D4D9-9862-B15FDB8B0B56}"/>
              </a:ext>
            </a:extLst>
          </p:cNvPr>
          <p:cNvSpPr>
            <a:spLocks noGrp="1"/>
          </p:cNvSpPr>
          <p:nvPr>
            <p:ph sz="quarter" idx="21"/>
          </p:nvPr>
        </p:nvSpPr>
        <p:spPr>
          <a:xfrm>
            <a:off x="6138174" y="1329612"/>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0" name="Text Placeholder 14">
            <a:extLst>
              <a:ext uri="{FF2B5EF4-FFF2-40B4-BE49-F238E27FC236}">
                <a16:creationId xmlns:a16="http://schemas.microsoft.com/office/drawing/2014/main" id="{3D85162E-D832-9AA2-14BC-2B97C2D18F78}"/>
              </a:ext>
            </a:extLst>
          </p:cNvPr>
          <p:cNvSpPr>
            <a:spLocks noGrp="1"/>
          </p:cNvSpPr>
          <p:nvPr>
            <p:ph type="body" sz="quarter" idx="27" hasCustomPrompt="1"/>
          </p:nvPr>
        </p:nvSpPr>
        <p:spPr>
          <a:xfrm>
            <a:off x="467990" y="2905805"/>
            <a:ext cx="2537838"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5" name="Content Placeholder 5">
            <a:extLst>
              <a:ext uri="{FF2B5EF4-FFF2-40B4-BE49-F238E27FC236}">
                <a16:creationId xmlns:a16="http://schemas.microsoft.com/office/drawing/2014/main" id="{D8CFECA5-475E-7EDD-768B-C258F8D5AB0F}"/>
              </a:ext>
            </a:extLst>
          </p:cNvPr>
          <p:cNvSpPr>
            <a:spLocks noGrp="1"/>
          </p:cNvSpPr>
          <p:nvPr>
            <p:ph sz="quarter" idx="25"/>
          </p:nvPr>
        </p:nvSpPr>
        <p:spPr>
          <a:xfrm>
            <a:off x="467825" y="3175835"/>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2" name="Text Placeholder 14">
            <a:extLst>
              <a:ext uri="{FF2B5EF4-FFF2-40B4-BE49-F238E27FC236}">
                <a16:creationId xmlns:a16="http://schemas.microsoft.com/office/drawing/2014/main" id="{A5F25F25-A087-544D-13CC-238942E03B72}"/>
              </a:ext>
            </a:extLst>
          </p:cNvPr>
          <p:cNvSpPr>
            <a:spLocks noGrp="1"/>
          </p:cNvSpPr>
          <p:nvPr>
            <p:ph type="body" sz="quarter" idx="32" hasCustomPrompt="1"/>
          </p:nvPr>
        </p:nvSpPr>
        <p:spPr>
          <a:xfrm>
            <a:off x="3303081" y="2903468"/>
            <a:ext cx="2537838"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19" name="Content Placeholder 5">
            <a:extLst>
              <a:ext uri="{FF2B5EF4-FFF2-40B4-BE49-F238E27FC236}">
                <a16:creationId xmlns:a16="http://schemas.microsoft.com/office/drawing/2014/main" id="{B18EFA3B-BB50-9019-1205-22A3254382D7}"/>
              </a:ext>
            </a:extLst>
          </p:cNvPr>
          <p:cNvSpPr>
            <a:spLocks noGrp="1"/>
          </p:cNvSpPr>
          <p:nvPr>
            <p:ph sz="quarter" idx="31"/>
          </p:nvPr>
        </p:nvSpPr>
        <p:spPr>
          <a:xfrm>
            <a:off x="3303000" y="3165816"/>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1" name="Text Placeholder 14">
            <a:extLst>
              <a:ext uri="{FF2B5EF4-FFF2-40B4-BE49-F238E27FC236}">
                <a16:creationId xmlns:a16="http://schemas.microsoft.com/office/drawing/2014/main" id="{E53489DB-CF41-1E17-C1C7-F7BCDBA90889}"/>
              </a:ext>
            </a:extLst>
          </p:cNvPr>
          <p:cNvSpPr>
            <a:spLocks noGrp="1"/>
          </p:cNvSpPr>
          <p:nvPr>
            <p:ph type="body" sz="quarter" idx="28" hasCustomPrompt="1"/>
          </p:nvPr>
        </p:nvSpPr>
        <p:spPr>
          <a:xfrm>
            <a:off x="6138177" y="2895816"/>
            <a:ext cx="2538280" cy="270000"/>
          </a:xfrm>
          <a:noFill/>
        </p:spPr>
        <p:txBody>
          <a:bodyPr lIns="0" tIns="0" rIns="0" bIns="0" anchor="ctr"/>
          <a:lstStyle>
            <a:lvl1pPr marL="0" indent="0" algn="l">
              <a:buNone/>
              <a:defRPr b="1">
                <a:solidFill>
                  <a:schemeClr val="tx1"/>
                </a:solidFill>
              </a:defRPr>
            </a:lvl1pPr>
          </a:lstStyle>
          <a:p>
            <a:pPr lvl="0"/>
            <a:r>
              <a:rPr lang="sv-SE" err="1"/>
              <a:t>Click</a:t>
            </a:r>
            <a:r>
              <a:rPr lang="sv-SE"/>
              <a:t> to </a:t>
            </a:r>
            <a:r>
              <a:rPr lang="sv-SE" err="1"/>
              <a:t>add</a:t>
            </a:r>
            <a:r>
              <a:rPr lang="sv-SE"/>
              <a:t> text</a:t>
            </a:r>
          </a:p>
        </p:txBody>
      </p:sp>
      <p:sp>
        <p:nvSpPr>
          <p:cNvPr id="9" name="Content Placeholder 5">
            <a:extLst>
              <a:ext uri="{FF2B5EF4-FFF2-40B4-BE49-F238E27FC236}">
                <a16:creationId xmlns:a16="http://schemas.microsoft.com/office/drawing/2014/main" id="{8C8D2979-0D52-36C8-7B21-E26967FDA93C}"/>
              </a:ext>
            </a:extLst>
          </p:cNvPr>
          <p:cNvSpPr>
            <a:spLocks noGrp="1"/>
          </p:cNvSpPr>
          <p:nvPr>
            <p:ph sz="quarter" idx="26"/>
          </p:nvPr>
        </p:nvSpPr>
        <p:spPr>
          <a:xfrm>
            <a:off x="6138456" y="3165816"/>
            <a:ext cx="253800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8" name="Text Placeholder 5">
            <a:extLst>
              <a:ext uri="{FF2B5EF4-FFF2-40B4-BE49-F238E27FC236}">
                <a16:creationId xmlns:a16="http://schemas.microsoft.com/office/drawing/2014/main" id="{376B7F11-520E-3A13-A582-B560255F7326}"/>
              </a:ext>
            </a:extLst>
          </p:cNvPr>
          <p:cNvSpPr>
            <a:spLocks noGrp="1"/>
          </p:cNvSpPr>
          <p:nvPr>
            <p:ph type="body" sz="quarter" idx="12"/>
          </p:nvPr>
        </p:nvSpPr>
        <p:spPr>
          <a:xfrm>
            <a:off x="468270" y="4678020"/>
            <a:ext cx="6534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20" name="Footer Placeholder 14">
            <a:extLst>
              <a:ext uri="{FF2B5EF4-FFF2-40B4-BE49-F238E27FC236}">
                <a16:creationId xmlns:a16="http://schemas.microsoft.com/office/drawing/2014/main" id="{7E49C75F-0ED2-EB83-6023-315FB015166E}"/>
              </a:ext>
            </a:extLst>
          </p:cNvPr>
          <p:cNvSpPr>
            <a:spLocks noGrp="1"/>
          </p:cNvSpPr>
          <p:nvPr>
            <p:ph type="ftr" sz="quarter" idx="15"/>
          </p:nvPr>
        </p:nvSpPr>
        <p:spPr>
          <a:xfrm>
            <a:off x="7326456" y="4786020"/>
            <a:ext cx="1350000" cy="216000"/>
          </a:xfrm>
          <a:prstGeom prst="rect">
            <a:avLst/>
          </a:prstGeom>
        </p:spPr>
        <p:txBody>
          <a:bodyPr rIns="72000"/>
          <a:lstStyle/>
          <a:p>
            <a:r>
              <a:rPr lang="sv-SE" err="1"/>
              <a:t>Footer</a:t>
            </a:r>
            <a:endParaRPr lang="sv-SE"/>
          </a:p>
        </p:txBody>
      </p:sp>
      <p:graphicFrame>
        <p:nvGraphicFramePr>
          <p:cNvPr id="4" name="think-cell data - do not delete" hidden="1">
            <a:extLst>
              <a:ext uri="{FF2B5EF4-FFF2-40B4-BE49-F238E27FC236}">
                <a16:creationId xmlns:a16="http://schemas.microsoft.com/office/drawing/2014/main" id="{39FA7948-E0D7-5192-5F50-7ACD19CC62A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think-cell data - do not delete" hidden="1">
                        <a:extLst>
                          <a:ext uri="{FF2B5EF4-FFF2-40B4-BE49-F238E27FC236}">
                            <a16:creationId xmlns:a16="http://schemas.microsoft.com/office/drawing/2014/main" id="{39FA7948-E0D7-5192-5F50-7ACD19CC62A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CB369268-34E5-82BC-1192-8C73E66D8BB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28" name="Straight Connector 27">
            <a:extLst>
              <a:ext uri="{FF2B5EF4-FFF2-40B4-BE49-F238E27FC236}">
                <a16:creationId xmlns:a16="http://schemas.microsoft.com/office/drawing/2014/main" id="{9E6E82A2-BF6B-66F0-D02A-29BF0D921F3E}"/>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4CABB5-DD34-841F-A443-B02481BAF336}"/>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76251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x content with boxes">
    <p:bg>
      <p:bgPr>
        <a:solidFill>
          <a:schemeClr val="bg1"/>
        </a:solidFill>
        <a:effectLst/>
      </p:bgPr>
    </p:bg>
    <p:spTree>
      <p:nvGrpSpPr>
        <p:cNvPr id="1" name=""/>
        <p:cNvGrpSpPr/>
        <p:nvPr/>
      </p:nvGrpSpPr>
      <p:grpSpPr>
        <a:xfrm>
          <a:off x="0" y="0"/>
          <a:ext cx="0" cy="0"/>
          <a:chOff x="0" y="0"/>
          <a:chExt cx="0" cy="0"/>
        </a:xfrm>
      </p:grpSpPr>
      <p:sp>
        <p:nvSpPr>
          <p:cNvPr id="21" name="Slide Number Placeholder 15">
            <a:extLst>
              <a:ext uri="{FF2B5EF4-FFF2-40B4-BE49-F238E27FC236}">
                <a16:creationId xmlns:a16="http://schemas.microsoft.com/office/drawing/2014/main" id="{23747F6B-3442-FA14-01DB-63180DC87A2B}"/>
              </a:ext>
            </a:extLst>
          </p:cNvPr>
          <p:cNvSpPr>
            <a:spLocks noGrp="1"/>
          </p:cNvSpPr>
          <p:nvPr>
            <p:ph type="sldNum" sz="quarter" idx="16"/>
          </p:nvPr>
        </p:nvSpPr>
        <p:spPr>
          <a:xfrm>
            <a:off x="8676456" y="4786020"/>
            <a:ext cx="378000" cy="216000"/>
          </a:xfrm>
          <a:prstGeom prst="rect">
            <a:avLst/>
          </a:prstGeom>
        </p:spPr>
        <p:txBody>
          <a:bodyPr lIns="7200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B22293F-BE82-C704-E0B5-8DD0D1FAF0C7}"/>
              </a:ext>
            </a:extLst>
          </p:cNvPr>
          <p:cNvSpPr>
            <a:spLocks noGrp="1"/>
          </p:cNvSpPr>
          <p:nvPr>
            <p:ph type="title" hasCustomPrompt="1"/>
          </p:nvPr>
        </p:nvSpPr>
        <p:spPr>
          <a:xfrm>
            <a:off x="468312" y="249540"/>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7" name="Text Placeholder 11">
            <a:extLst>
              <a:ext uri="{FF2B5EF4-FFF2-40B4-BE49-F238E27FC236}">
                <a16:creationId xmlns:a16="http://schemas.microsoft.com/office/drawing/2014/main" id="{CB5E025F-25C1-9EFB-702A-55641D71A0AE}"/>
              </a:ext>
            </a:extLst>
          </p:cNvPr>
          <p:cNvSpPr>
            <a:spLocks noGrp="1"/>
          </p:cNvSpPr>
          <p:nvPr>
            <p:ph type="body" sz="quarter" idx="24" hasCustomPrompt="1"/>
          </p:nvPr>
        </p:nvSpPr>
        <p:spPr>
          <a:xfrm>
            <a:off x="468468" y="681564"/>
            <a:ext cx="8207617"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5" name="Text Placeholder 14">
            <a:extLst>
              <a:ext uri="{FF2B5EF4-FFF2-40B4-BE49-F238E27FC236}">
                <a16:creationId xmlns:a16="http://schemas.microsoft.com/office/drawing/2014/main" id="{D0D1CBE6-0A13-9C30-4E00-ED9F30477D29}"/>
              </a:ext>
            </a:extLst>
          </p:cNvPr>
          <p:cNvSpPr>
            <a:spLocks noGrp="1"/>
          </p:cNvSpPr>
          <p:nvPr>
            <p:ph type="body" sz="quarter" idx="22" hasCustomPrompt="1"/>
          </p:nvPr>
        </p:nvSpPr>
        <p:spPr>
          <a:xfrm>
            <a:off x="467545" y="1059582"/>
            <a:ext cx="2537838"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197251C0-1D6C-07F6-DEAF-B4BF911FFD75}"/>
              </a:ext>
            </a:extLst>
          </p:cNvPr>
          <p:cNvSpPr>
            <a:spLocks noGrp="1"/>
          </p:cNvSpPr>
          <p:nvPr>
            <p:ph sz="quarter" idx="20"/>
          </p:nvPr>
        </p:nvSpPr>
        <p:spPr>
          <a:xfrm>
            <a:off x="467988" y="1335356"/>
            <a:ext cx="2537838"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14">
            <a:extLst>
              <a:ext uri="{FF2B5EF4-FFF2-40B4-BE49-F238E27FC236}">
                <a16:creationId xmlns:a16="http://schemas.microsoft.com/office/drawing/2014/main" id="{C99D390C-AAA5-729A-E236-A7E61BE21CE9}"/>
              </a:ext>
            </a:extLst>
          </p:cNvPr>
          <p:cNvSpPr>
            <a:spLocks noGrp="1"/>
          </p:cNvSpPr>
          <p:nvPr>
            <p:ph type="body" sz="quarter" idx="30" hasCustomPrompt="1"/>
          </p:nvPr>
        </p:nvSpPr>
        <p:spPr>
          <a:xfrm>
            <a:off x="3303081" y="1059582"/>
            <a:ext cx="2537838"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14" name="Content Placeholder 5">
            <a:extLst>
              <a:ext uri="{FF2B5EF4-FFF2-40B4-BE49-F238E27FC236}">
                <a16:creationId xmlns:a16="http://schemas.microsoft.com/office/drawing/2014/main" id="{2158F9E7-AA83-F9E0-F4C4-0CAD3CD66BD3}"/>
              </a:ext>
            </a:extLst>
          </p:cNvPr>
          <p:cNvSpPr>
            <a:spLocks noGrp="1"/>
          </p:cNvSpPr>
          <p:nvPr>
            <p:ph sz="quarter" idx="29"/>
          </p:nvPr>
        </p:nvSpPr>
        <p:spPr>
          <a:xfrm>
            <a:off x="3301751" y="1329612"/>
            <a:ext cx="2537838"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6" name="Text Placeholder 14">
            <a:extLst>
              <a:ext uri="{FF2B5EF4-FFF2-40B4-BE49-F238E27FC236}">
                <a16:creationId xmlns:a16="http://schemas.microsoft.com/office/drawing/2014/main" id="{A126211E-517C-EA12-BB37-821EC1490D58}"/>
              </a:ext>
            </a:extLst>
          </p:cNvPr>
          <p:cNvSpPr>
            <a:spLocks noGrp="1"/>
          </p:cNvSpPr>
          <p:nvPr>
            <p:ph type="body" sz="quarter" idx="23" hasCustomPrompt="1"/>
          </p:nvPr>
        </p:nvSpPr>
        <p:spPr>
          <a:xfrm>
            <a:off x="6138174" y="1059582"/>
            <a:ext cx="2538280"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3" name="Content Placeholder 5">
            <a:extLst>
              <a:ext uri="{FF2B5EF4-FFF2-40B4-BE49-F238E27FC236}">
                <a16:creationId xmlns:a16="http://schemas.microsoft.com/office/drawing/2014/main" id="{98AAF47D-092F-D4D9-9862-B15FDB8B0B56}"/>
              </a:ext>
            </a:extLst>
          </p:cNvPr>
          <p:cNvSpPr>
            <a:spLocks noGrp="1"/>
          </p:cNvSpPr>
          <p:nvPr>
            <p:ph sz="quarter" idx="21"/>
          </p:nvPr>
        </p:nvSpPr>
        <p:spPr>
          <a:xfrm>
            <a:off x="6138174" y="1329612"/>
            <a:ext cx="253828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0" name="Text Placeholder 14">
            <a:extLst>
              <a:ext uri="{FF2B5EF4-FFF2-40B4-BE49-F238E27FC236}">
                <a16:creationId xmlns:a16="http://schemas.microsoft.com/office/drawing/2014/main" id="{3D85162E-D832-9AA2-14BC-2B97C2D18F78}"/>
              </a:ext>
            </a:extLst>
          </p:cNvPr>
          <p:cNvSpPr>
            <a:spLocks noGrp="1"/>
          </p:cNvSpPr>
          <p:nvPr>
            <p:ph type="body" sz="quarter" idx="27" hasCustomPrompt="1"/>
          </p:nvPr>
        </p:nvSpPr>
        <p:spPr>
          <a:xfrm>
            <a:off x="467102" y="2895816"/>
            <a:ext cx="2537838"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5" name="Content Placeholder 5">
            <a:extLst>
              <a:ext uri="{FF2B5EF4-FFF2-40B4-BE49-F238E27FC236}">
                <a16:creationId xmlns:a16="http://schemas.microsoft.com/office/drawing/2014/main" id="{D8CFECA5-475E-7EDD-768B-C258F8D5AB0F}"/>
              </a:ext>
            </a:extLst>
          </p:cNvPr>
          <p:cNvSpPr>
            <a:spLocks noGrp="1"/>
          </p:cNvSpPr>
          <p:nvPr>
            <p:ph sz="quarter" idx="25"/>
          </p:nvPr>
        </p:nvSpPr>
        <p:spPr>
          <a:xfrm>
            <a:off x="467545" y="3171560"/>
            <a:ext cx="2537838"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2" name="Text Placeholder 14">
            <a:extLst>
              <a:ext uri="{FF2B5EF4-FFF2-40B4-BE49-F238E27FC236}">
                <a16:creationId xmlns:a16="http://schemas.microsoft.com/office/drawing/2014/main" id="{A5F25F25-A087-544D-13CC-238942E03B72}"/>
              </a:ext>
            </a:extLst>
          </p:cNvPr>
          <p:cNvSpPr>
            <a:spLocks noGrp="1"/>
          </p:cNvSpPr>
          <p:nvPr>
            <p:ph type="body" sz="quarter" idx="32" hasCustomPrompt="1"/>
          </p:nvPr>
        </p:nvSpPr>
        <p:spPr>
          <a:xfrm>
            <a:off x="3300865" y="2895786"/>
            <a:ext cx="2537838"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19" name="Content Placeholder 5">
            <a:extLst>
              <a:ext uri="{FF2B5EF4-FFF2-40B4-BE49-F238E27FC236}">
                <a16:creationId xmlns:a16="http://schemas.microsoft.com/office/drawing/2014/main" id="{B18EFA3B-BB50-9019-1205-22A3254382D7}"/>
              </a:ext>
            </a:extLst>
          </p:cNvPr>
          <p:cNvSpPr>
            <a:spLocks noGrp="1"/>
          </p:cNvSpPr>
          <p:nvPr>
            <p:ph sz="quarter" idx="31"/>
          </p:nvPr>
        </p:nvSpPr>
        <p:spPr>
          <a:xfrm>
            <a:off x="3301308" y="3165816"/>
            <a:ext cx="2537838"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1" name="Text Placeholder 14">
            <a:extLst>
              <a:ext uri="{FF2B5EF4-FFF2-40B4-BE49-F238E27FC236}">
                <a16:creationId xmlns:a16="http://schemas.microsoft.com/office/drawing/2014/main" id="{E53489DB-CF41-1E17-C1C7-F7BCDBA90889}"/>
              </a:ext>
            </a:extLst>
          </p:cNvPr>
          <p:cNvSpPr>
            <a:spLocks noGrp="1"/>
          </p:cNvSpPr>
          <p:nvPr>
            <p:ph type="body" sz="quarter" idx="28" hasCustomPrompt="1"/>
          </p:nvPr>
        </p:nvSpPr>
        <p:spPr>
          <a:xfrm>
            <a:off x="6138174" y="2895786"/>
            <a:ext cx="2538280" cy="270000"/>
          </a:xfrm>
          <a:solidFill>
            <a:schemeClr val="tx1"/>
          </a:solidFill>
        </p:spPr>
        <p:txBody>
          <a:bodyPr anchor="ctr"/>
          <a:lstStyle>
            <a:lvl1pPr marL="0" indent="0" algn="ctr">
              <a:buNone/>
              <a:defRPr b="1">
                <a:solidFill>
                  <a:schemeClr val="bg1">
                    <a:lumMod val="100000"/>
                  </a:schemeClr>
                </a:solidFill>
              </a:defRPr>
            </a:lvl1pPr>
          </a:lstStyle>
          <a:p>
            <a:pPr lvl="0"/>
            <a:r>
              <a:rPr lang="sv-SE" err="1"/>
              <a:t>Click</a:t>
            </a:r>
            <a:r>
              <a:rPr lang="sv-SE"/>
              <a:t> to </a:t>
            </a:r>
            <a:r>
              <a:rPr lang="sv-SE" err="1"/>
              <a:t>add</a:t>
            </a:r>
            <a:r>
              <a:rPr lang="sv-SE"/>
              <a:t> text</a:t>
            </a:r>
          </a:p>
        </p:txBody>
      </p:sp>
      <p:sp>
        <p:nvSpPr>
          <p:cNvPr id="9" name="Content Placeholder 5">
            <a:extLst>
              <a:ext uri="{FF2B5EF4-FFF2-40B4-BE49-F238E27FC236}">
                <a16:creationId xmlns:a16="http://schemas.microsoft.com/office/drawing/2014/main" id="{8C8D2979-0D52-36C8-7B21-E26967FDA93C}"/>
              </a:ext>
            </a:extLst>
          </p:cNvPr>
          <p:cNvSpPr>
            <a:spLocks noGrp="1"/>
          </p:cNvSpPr>
          <p:nvPr>
            <p:ph sz="quarter" idx="26"/>
          </p:nvPr>
        </p:nvSpPr>
        <p:spPr>
          <a:xfrm>
            <a:off x="6138174" y="3165816"/>
            <a:ext cx="2538280" cy="1404000"/>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8" name="Text Placeholder 5">
            <a:extLst>
              <a:ext uri="{FF2B5EF4-FFF2-40B4-BE49-F238E27FC236}">
                <a16:creationId xmlns:a16="http://schemas.microsoft.com/office/drawing/2014/main" id="{376B7F11-520E-3A13-A582-B560255F7326}"/>
              </a:ext>
            </a:extLst>
          </p:cNvPr>
          <p:cNvSpPr>
            <a:spLocks noGrp="1"/>
          </p:cNvSpPr>
          <p:nvPr>
            <p:ph type="body" sz="quarter" idx="12"/>
          </p:nvPr>
        </p:nvSpPr>
        <p:spPr>
          <a:xfrm>
            <a:off x="468270" y="4677984"/>
            <a:ext cx="6534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20" name="Footer Placeholder 14">
            <a:extLst>
              <a:ext uri="{FF2B5EF4-FFF2-40B4-BE49-F238E27FC236}">
                <a16:creationId xmlns:a16="http://schemas.microsoft.com/office/drawing/2014/main" id="{7E49C75F-0ED2-EB83-6023-315FB015166E}"/>
              </a:ext>
            </a:extLst>
          </p:cNvPr>
          <p:cNvSpPr>
            <a:spLocks noGrp="1"/>
          </p:cNvSpPr>
          <p:nvPr>
            <p:ph type="ftr" sz="quarter" idx="15"/>
          </p:nvPr>
        </p:nvSpPr>
        <p:spPr>
          <a:xfrm>
            <a:off x="7326306" y="4785996"/>
            <a:ext cx="1350000" cy="216000"/>
          </a:xfrm>
          <a:prstGeom prst="rect">
            <a:avLst/>
          </a:prstGeom>
        </p:spPr>
        <p:txBody>
          <a:bodyPr rIns="72000"/>
          <a:lstStyle/>
          <a:p>
            <a:r>
              <a:rPr lang="sv-SE" err="1"/>
              <a:t>Footer</a:t>
            </a:r>
            <a:endParaRPr lang="sv-SE"/>
          </a:p>
        </p:txBody>
      </p:sp>
      <p:graphicFrame>
        <p:nvGraphicFramePr>
          <p:cNvPr id="4" name="think-cell data - do not delete" hidden="1">
            <a:extLst>
              <a:ext uri="{FF2B5EF4-FFF2-40B4-BE49-F238E27FC236}">
                <a16:creationId xmlns:a16="http://schemas.microsoft.com/office/drawing/2014/main" id="{39FA7948-E0D7-5192-5F50-7ACD19CC62A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think-cell data - do not delete" hidden="1">
                        <a:extLst>
                          <a:ext uri="{FF2B5EF4-FFF2-40B4-BE49-F238E27FC236}">
                            <a16:creationId xmlns:a16="http://schemas.microsoft.com/office/drawing/2014/main" id="{39FA7948-E0D7-5192-5F50-7ACD19CC62A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CB369268-34E5-82BC-1192-8C73E66D8BB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25" name="Straight Connector 24">
            <a:extLst>
              <a:ext uri="{FF2B5EF4-FFF2-40B4-BE49-F238E27FC236}">
                <a16:creationId xmlns:a16="http://schemas.microsoft.com/office/drawing/2014/main" id="{86615CB0-BBBE-CF03-660E-2293B4BFE470}"/>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E3471-E31D-5A67-BB15-2257BE6CCCEE}"/>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49693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image righ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nchorCtr="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67544" y="249540"/>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5" name="Text Placeholder 11">
            <a:extLst>
              <a:ext uri="{FF2B5EF4-FFF2-40B4-BE49-F238E27FC236}">
                <a16:creationId xmlns:a16="http://schemas.microsoft.com/office/drawing/2014/main" id="{877A4704-8361-58EF-66E1-B251B6340DA1}"/>
              </a:ext>
            </a:extLst>
          </p:cNvPr>
          <p:cNvSpPr>
            <a:spLocks noGrp="1"/>
          </p:cNvSpPr>
          <p:nvPr>
            <p:ph type="body" sz="quarter" idx="14" hasCustomPrompt="1"/>
          </p:nvPr>
        </p:nvSpPr>
        <p:spPr>
          <a:xfrm>
            <a:off x="468840" y="681564"/>
            <a:ext cx="8207617"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7988" y="1059583"/>
            <a:ext cx="3996000" cy="3516134"/>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680012" y="1059582"/>
            <a:ext cx="3996000" cy="3516133"/>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68270" y="4677984"/>
            <a:ext cx="6534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5996"/>
            <a:ext cx="1350000" cy="216000"/>
          </a:xfrm>
          <a:prstGeom prst="rect">
            <a:avLst/>
          </a:prstGeom>
        </p:spPr>
        <p:txBody>
          <a:bodyPr rIns="72000" anchor="ctr" anchorCtr="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E491C94-8166-985E-A672-CD6ABF3E970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9" name="Straight Connector 8">
            <a:extLst>
              <a:ext uri="{FF2B5EF4-FFF2-40B4-BE49-F238E27FC236}">
                <a16:creationId xmlns:a16="http://schemas.microsoft.com/office/drawing/2014/main" id="{4B7E8804-3E6F-6391-4AD9-AB173A526854}"/>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6B46D4-461C-DD33-1458-340D5631B465}"/>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64288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image lef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68312" y="249540"/>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4" name="Text Placeholder 11">
            <a:extLst>
              <a:ext uri="{FF2B5EF4-FFF2-40B4-BE49-F238E27FC236}">
                <a16:creationId xmlns:a16="http://schemas.microsoft.com/office/drawing/2014/main" id="{F2C21B1E-88FB-4D34-6D60-2D5852A52751}"/>
              </a:ext>
            </a:extLst>
          </p:cNvPr>
          <p:cNvSpPr>
            <a:spLocks noGrp="1"/>
          </p:cNvSpPr>
          <p:nvPr>
            <p:ph type="body" sz="quarter" idx="14" hasCustomPrompt="1"/>
          </p:nvPr>
        </p:nvSpPr>
        <p:spPr>
          <a:xfrm>
            <a:off x="468468" y="681540"/>
            <a:ext cx="8207617"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0012" y="1059582"/>
            <a:ext cx="3996000" cy="3516136"/>
          </a:xfrm>
        </p:spPr>
        <p:txBody>
          <a:bodyPr lIns="0" tIns="0" rIns="0" bIns="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6" name="Picture Placeholder 3">
            <a:extLst>
              <a:ext uri="{FF2B5EF4-FFF2-40B4-BE49-F238E27FC236}">
                <a16:creationId xmlns:a16="http://schemas.microsoft.com/office/drawing/2014/main" id="{7AB019B5-C8C6-1C6A-7E15-FD68AADB96D1}"/>
              </a:ext>
            </a:extLst>
          </p:cNvPr>
          <p:cNvSpPr>
            <a:spLocks noGrp="1"/>
          </p:cNvSpPr>
          <p:nvPr>
            <p:ph type="pic" sz="quarter" idx="21"/>
          </p:nvPr>
        </p:nvSpPr>
        <p:spPr>
          <a:xfrm>
            <a:off x="467988" y="1059583"/>
            <a:ext cx="3996000" cy="3516134"/>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68270" y="4677984"/>
            <a:ext cx="6534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rIns="7200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E491C94-8166-985E-A672-CD6ABF3E970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9" name="Straight Connector 8">
            <a:extLst>
              <a:ext uri="{FF2B5EF4-FFF2-40B4-BE49-F238E27FC236}">
                <a16:creationId xmlns:a16="http://schemas.microsoft.com/office/drawing/2014/main" id="{734B1441-E81A-1E71-CE02-32F1D1EE7C27}"/>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F3682E-A3BC-B9C1-D146-75376A014C93}"/>
              </a:ext>
              <a:ext uri="{C183D7F6-B498-43B3-948B-1728B52AA6E4}">
                <adec:decorative xmlns:adec="http://schemas.microsoft.com/office/drawing/2017/decorative" val="1"/>
              </a:ext>
            </a:extLst>
          </p:cNvPr>
          <p:cNvCxnSpPr/>
          <p:nvPr userDrawn="1"/>
        </p:nvCxnSpPr>
        <p:spPr>
          <a:xfrm>
            <a:off x="467916" y="896400"/>
            <a:ext cx="8208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04551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image (righ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nchorCtr="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68006" y="249492"/>
            <a:ext cx="4103994"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6" name="Text Placeholder 11">
            <a:extLst>
              <a:ext uri="{FF2B5EF4-FFF2-40B4-BE49-F238E27FC236}">
                <a16:creationId xmlns:a16="http://schemas.microsoft.com/office/drawing/2014/main" id="{3DA4F30B-B56B-1BA9-10CD-B8EED3209156}"/>
              </a:ext>
            </a:extLst>
          </p:cNvPr>
          <p:cNvSpPr>
            <a:spLocks noGrp="1"/>
          </p:cNvSpPr>
          <p:nvPr>
            <p:ph type="body" sz="quarter" idx="21" hasCustomPrompt="1"/>
          </p:nvPr>
        </p:nvSpPr>
        <p:spPr>
          <a:xfrm>
            <a:off x="468006" y="681540"/>
            <a:ext cx="4103994"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006" y="1059582"/>
            <a:ext cx="4103994" cy="3618384"/>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716000" y="-20250"/>
            <a:ext cx="4455000" cy="5184000"/>
          </a:xfrm>
        </p:spPr>
        <p:txBody>
          <a:bodyPr/>
          <a:lstStyle/>
          <a:p>
            <a:endParaRPr lang="en-FI"/>
          </a:p>
        </p:txBody>
      </p:sp>
      <p:sp>
        <p:nvSpPr>
          <p:cNvPr id="10" name="Text Placeholder 5">
            <a:extLst>
              <a:ext uri="{FF2B5EF4-FFF2-40B4-BE49-F238E27FC236}">
                <a16:creationId xmlns:a16="http://schemas.microsoft.com/office/drawing/2014/main" id="{0175E4C5-AC04-EA44-6932-0D141810736C}"/>
              </a:ext>
            </a:extLst>
          </p:cNvPr>
          <p:cNvSpPr>
            <a:spLocks noGrp="1"/>
          </p:cNvSpPr>
          <p:nvPr>
            <p:ph type="body" sz="quarter" idx="12"/>
          </p:nvPr>
        </p:nvSpPr>
        <p:spPr>
          <a:xfrm>
            <a:off x="468391" y="4677984"/>
            <a:ext cx="4103609"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rIns="72000" anchor="ctr" anchorCtr="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1DC8DD1-7F4E-3505-3AE3-89B865CCC5A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1" name="Straight Connector 10">
            <a:extLst>
              <a:ext uri="{FF2B5EF4-FFF2-40B4-BE49-F238E27FC236}">
                <a16:creationId xmlns:a16="http://schemas.microsoft.com/office/drawing/2014/main" id="{E01A5987-247B-50AD-68CF-80D49F79162D}"/>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73A654-AA41-C44B-E141-075D00ACAFFA}"/>
              </a:ext>
              <a:ext uri="{C183D7F6-B498-43B3-948B-1728B52AA6E4}">
                <adec:decorative xmlns:adec="http://schemas.microsoft.com/office/drawing/2017/decorative" val="1"/>
              </a:ext>
            </a:extLst>
          </p:cNvPr>
          <p:cNvCxnSpPr/>
          <p:nvPr userDrawn="1"/>
        </p:nvCxnSpPr>
        <p:spPr>
          <a:xfrm>
            <a:off x="467916" y="896400"/>
            <a:ext cx="4104000"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66203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SIGN (no line): Title + image (righ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nchorCtr="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68006" y="249492"/>
            <a:ext cx="4103994"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6" name="Text Placeholder 11">
            <a:extLst>
              <a:ext uri="{FF2B5EF4-FFF2-40B4-BE49-F238E27FC236}">
                <a16:creationId xmlns:a16="http://schemas.microsoft.com/office/drawing/2014/main" id="{3DA4F30B-B56B-1BA9-10CD-B8EED3209156}"/>
              </a:ext>
            </a:extLst>
          </p:cNvPr>
          <p:cNvSpPr>
            <a:spLocks noGrp="1"/>
          </p:cNvSpPr>
          <p:nvPr>
            <p:ph type="body" sz="quarter" idx="21" hasCustomPrompt="1"/>
          </p:nvPr>
        </p:nvSpPr>
        <p:spPr>
          <a:xfrm>
            <a:off x="468006" y="681540"/>
            <a:ext cx="4103994"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006" y="1059582"/>
            <a:ext cx="4103994" cy="3618384"/>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716000" y="-20250"/>
            <a:ext cx="4455000" cy="5184000"/>
          </a:xfrm>
        </p:spPr>
        <p:txBody>
          <a:bodyPr/>
          <a:lstStyle/>
          <a:p>
            <a:endParaRPr lang="en-FI"/>
          </a:p>
        </p:txBody>
      </p:sp>
      <p:sp>
        <p:nvSpPr>
          <p:cNvPr id="10" name="Text Placeholder 5">
            <a:extLst>
              <a:ext uri="{FF2B5EF4-FFF2-40B4-BE49-F238E27FC236}">
                <a16:creationId xmlns:a16="http://schemas.microsoft.com/office/drawing/2014/main" id="{0175E4C5-AC04-EA44-6932-0D141810736C}"/>
              </a:ext>
            </a:extLst>
          </p:cNvPr>
          <p:cNvSpPr>
            <a:spLocks noGrp="1"/>
          </p:cNvSpPr>
          <p:nvPr>
            <p:ph type="body" sz="quarter" idx="12"/>
          </p:nvPr>
        </p:nvSpPr>
        <p:spPr>
          <a:xfrm>
            <a:off x="468391" y="4677984"/>
            <a:ext cx="4103609"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rIns="72000" anchor="ctr" anchorCtr="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1DC8DD1-7F4E-3505-3AE3-89B865CCC5A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11" name="Straight Connector 10">
            <a:extLst>
              <a:ext uri="{FF2B5EF4-FFF2-40B4-BE49-F238E27FC236}">
                <a16:creationId xmlns:a16="http://schemas.microsoft.com/office/drawing/2014/main" id="{E01A5987-247B-50AD-68CF-80D49F79162D}"/>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18030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image (lef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rIns="0" anchor="ctr" anchorCtr="0"/>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572456" y="249540"/>
            <a:ext cx="4104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11" name="Text Placeholder 11">
            <a:extLst>
              <a:ext uri="{FF2B5EF4-FFF2-40B4-BE49-F238E27FC236}">
                <a16:creationId xmlns:a16="http://schemas.microsoft.com/office/drawing/2014/main" id="{F0D0799A-9A17-1EFA-613C-B7BB68C5E512}"/>
              </a:ext>
            </a:extLst>
          </p:cNvPr>
          <p:cNvSpPr>
            <a:spLocks noGrp="1"/>
          </p:cNvSpPr>
          <p:nvPr>
            <p:ph type="body" sz="quarter" idx="22" hasCustomPrompt="1"/>
          </p:nvPr>
        </p:nvSpPr>
        <p:spPr>
          <a:xfrm>
            <a:off x="4571025" y="681540"/>
            <a:ext cx="4104000"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8" name="Text Placeholder 8">
            <a:extLst>
              <a:ext uri="{FF2B5EF4-FFF2-40B4-BE49-F238E27FC236}">
                <a16:creationId xmlns:a16="http://schemas.microsoft.com/office/drawing/2014/main" id="{D921BA26-D82E-20CB-3208-BF75B975C466}"/>
              </a:ext>
            </a:extLst>
          </p:cNvPr>
          <p:cNvSpPr>
            <a:spLocks noGrp="1"/>
          </p:cNvSpPr>
          <p:nvPr>
            <p:ph type="body" sz="quarter" idx="21"/>
          </p:nvPr>
        </p:nvSpPr>
        <p:spPr>
          <a:xfrm>
            <a:off x="4572456" y="1059582"/>
            <a:ext cx="4104000" cy="3618402"/>
          </a:xfrm>
        </p:spPr>
        <p:txBody>
          <a:bodyPr lIns="0" tIns="0" rIns="0" bIns="0"/>
          <a:lstStyle/>
          <a:p>
            <a:pPr lvl="0"/>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18000" y="-20250"/>
            <a:ext cx="4455000" cy="5184000"/>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572463" y="4677984"/>
            <a:ext cx="2591825"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anchor="ctr" anchorCtr="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15F2230B-D923-9952-60D8-5DB54363E3EA}"/>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EFDC91-B02E-5D35-DBFB-6572916A57E9}"/>
              </a:ext>
              <a:ext uri="{C183D7F6-B498-43B3-948B-1728B52AA6E4}">
                <adec:decorative xmlns:adec="http://schemas.microsoft.com/office/drawing/2017/decorative" val="1"/>
              </a:ext>
            </a:extLst>
          </p:cNvPr>
          <p:cNvCxnSpPr>
            <a:cxnSpLocks/>
          </p:cNvCxnSpPr>
          <p:nvPr userDrawn="1"/>
        </p:nvCxnSpPr>
        <p:spPr>
          <a:xfrm flipV="1">
            <a:off x="4572000" y="896400"/>
            <a:ext cx="4103916" cy="0"/>
          </a:xfrm>
          <a:prstGeom prst="line">
            <a:avLst/>
          </a:prstGeom>
          <a:ln w="190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4129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image (righ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nchorCtr="0"/>
          <a:lstStyle/>
          <a:p>
            <a:fld id="{D067FB47-F157-A045-9CD5-4689ACA23093}" type="slidenum">
              <a:rPr lang="sv-SE" smtClean="0"/>
              <a:pPr/>
              <a:t>‹#›</a:t>
            </a:fld>
            <a:endParaRPr lang="sv-SE"/>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006" y="465517"/>
            <a:ext cx="4103994" cy="4212468"/>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716900" y="-20250"/>
            <a:ext cx="4455000" cy="5184000"/>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72684" y="4689026"/>
            <a:ext cx="4099316" cy="3105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lIns="0" rIns="72000" anchor="ctr" anchorCtr="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2E491C94-8166-985E-A672-CD6ABF3E970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96854" y="283766"/>
            <a:ext cx="1134000" cy="376488"/>
          </a:xfrm>
          <a:prstGeom prst="rect">
            <a:avLst/>
          </a:prstGeom>
        </p:spPr>
      </p:pic>
      <p:cxnSp>
        <p:nvCxnSpPr>
          <p:cNvPr id="5" name="Straight Connector 4">
            <a:extLst>
              <a:ext uri="{FF2B5EF4-FFF2-40B4-BE49-F238E27FC236}">
                <a16:creationId xmlns:a16="http://schemas.microsoft.com/office/drawing/2014/main" id="{C5F03CC7-8823-520D-35AC-2B1CEB0AF034}"/>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721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itle Placeholder 1">
            <a:extLst>
              <a:ext uri="{FF2B5EF4-FFF2-40B4-BE49-F238E27FC236}">
                <a16:creationId xmlns:a16="http://schemas.microsoft.com/office/drawing/2014/main" id="{3C67524D-34D3-BCDC-0B42-4B07994BBFF1}"/>
              </a:ext>
            </a:extLst>
          </p:cNvPr>
          <p:cNvSpPr txBox="1">
            <a:spLocks/>
          </p:cNvSpPr>
          <p:nvPr userDrawn="1"/>
        </p:nvSpPr>
        <p:spPr>
          <a:xfrm>
            <a:off x="7668344" y="411844"/>
            <a:ext cx="1201342"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image (left)">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lstStyle/>
          <a:p>
            <a:fld id="{D067FB47-F157-A045-9CD5-4689ACA23093}" type="slidenum">
              <a:rPr lang="sv-SE" smtClean="0"/>
              <a:pPr/>
              <a:t>‹#›</a:t>
            </a:fld>
            <a:endParaRPr lang="sv-SE"/>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572000" y="465517"/>
            <a:ext cx="4104085" cy="4212449"/>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18000" y="-20250"/>
            <a:ext cx="4455000" cy="5184000"/>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577530" y="4677984"/>
            <a:ext cx="2862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434456" y="4786020"/>
            <a:ext cx="1242000" cy="216000"/>
          </a:xfrm>
          <a:prstGeom prst="rect">
            <a:avLst/>
          </a:prstGeom>
        </p:spPr>
        <p:txBody>
          <a:bodyPr rIns="72000"/>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06CC66F8-1947-DB73-1796-F12C6150999E}"/>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54781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image (right, dark)">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716900" y="-20250"/>
            <a:ext cx="4455000" cy="5184000"/>
          </a:xfrm>
        </p:spPr>
        <p:txBody>
          <a:bodyPr/>
          <a:lstStyle/>
          <a:p>
            <a:endParaRPr lang="en-FI"/>
          </a:p>
        </p:txBody>
      </p:sp>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5996"/>
            <a:ext cx="378000" cy="216000"/>
          </a:xfrm>
          <a:prstGeom prst="rect">
            <a:avLst/>
          </a:prstGeom>
        </p:spPr>
        <p:txBody>
          <a:bodyPr lIns="72000"/>
          <a:lstStyle>
            <a:lvl1pPr>
              <a:defRPr>
                <a:solidFill>
                  <a:schemeClr val="accent3">
                    <a:lumMod val="100000"/>
                  </a:schemeClr>
                </a:solidFill>
              </a:defRPr>
            </a:lvl1pPr>
          </a:lstStyle>
          <a:p>
            <a:fld id="{D067FB47-F157-A045-9CD5-4689ACA23093}" type="slidenum">
              <a:rPr lang="sv-SE" smtClean="0"/>
              <a:pPr/>
              <a:t>‹#›</a:t>
            </a:fld>
            <a:endParaRPr lang="sv-SE"/>
          </a:p>
        </p:txBody>
      </p:sp>
      <p:sp>
        <p:nvSpPr>
          <p:cNvPr id="6" name="Title Placeholder 1">
            <a:extLst>
              <a:ext uri="{FF2B5EF4-FFF2-40B4-BE49-F238E27FC236}">
                <a16:creationId xmlns:a16="http://schemas.microsoft.com/office/drawing/2014/main" id="{474E5155-0E88-9457-DA25-D6578E205B06}"/>
              </a:ext>
            </a:extLst>
          </p:cNvPr>
          <p:cNvSpPr>
            <a:spLocks noGrp="1"/>
          </p:cNvSpPr>
          <p:nvPr>
            <p:ph type="title" hasCustomPrompt="1"/>
          </p:nvPr>
        </p:nvSpPr>
        <p:spPr>
          <a:xfrm>
            <a:off x="467916" y="249492"/>
            <a:ext cx="4104084"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5" name="Text Placeholder 11">
            <a:extLst>
              <a:ext uri="{FF2B5EF4-FFF2-40B4-BE49-F238E27FC236}">
                <a16:creationId xmlns:a16="http://schemas.microsoft.com/office/drawing/2014/main" id="{17F9874E-4B2E-9F86-A29A-5436E0A17E2D}"/>
              </a:ext>
            </a:extLst>
          </p:cNvPr>
          <p:cNvSpPr>
            <a:spLocks noGrp="1"/>
          </p:cNvSpPr>
          <p:nvPr>
            <p:ph type="body" sz="quarter" idx="21" hasCustomPrompt="1"/>
          </p:nvPr>
        </p:nvSpPr>
        <p:spPr>
          <a:xfrm>
            <a:off x="468006" y="681541"/>
            <a:ext cx="4103994" cy="216191"/>
          </a:xfrm>
        </p:spPr>
        <p:txBody>
          <a:bodyPr lIns="0" tIns="0" rIns="0" bIns="36000" anchor="b">
            <a:noAutofit/>
          </a:bodyPr>
          <a:lstStyle>
            <a:lvl1pPr marL="0" indent="0">
              <a:buNone/>
              <a:defRPr sz="1200" b="0" u="none">
                <a:solidFill>
                  <a:schemeClr val="accent3">
                    <a:lumMod val="9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1" name="Content Placeholder 5">
            <a:extLst>
              <a:ext uri="{FF2B5EF4-FFF2-40B4-BE49-F238E27FC236}">
                <a16:creationId xmlns:a16="http://schemas.microsoft.com/office/drawing/2014/main" id="{347EC2EA-5925-BDCD-B1C9-6E5E2C125380}"/>
              </a:ext>
            </a:extLst>
          </p:cNvPr>
          <p:cNvSpPr>
            <a:spLocks noGrp="1"/>
          </p:cNvSpPr>
          <p:nvPr>
            <p:ph sz="quarter" idx="20"/>
          </p:nvPr>
        </p:nvSpPr>
        <p:spPr>
          <a:xfrm>
            <a:off x="468006" y="1059582"/>
            <a:ext cx="4103994" cy="3618384"/>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67544" y="4677984"/>
            <a:ext cx="4103994"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26456" y="4786020"/>
            <a:ext cx="1350000" cy="216000"/>
          </a:xfrm>
          <a:prstGeom prst="rect">
            <a:avLst/>
          </a:prstGeom>
        </p:spPr>
        <p:txBody>
          <a:bodyPr rIns="72000"/>
          <a:lstStyle>
            <a:lvl1pPr>
              <a:defRPr>
                <a:solidFill>
                  <a:schemeClr val="accent3">
                    <a:lumMod val="100000"/>
                  </a:schemeClr>
                </a:solidFill>
              </a:defRPr>
            </a:lvl1pPr>
          </a:lstStyle>
          <a:p>
            <a:r>
              <a:rPr lang="sv-SE" err="1"/>
              <a:t>Footer</a:t>
            </a:r>
            <a:endParaRPr lang="sv-SE"/>
          </a:p>
        </p:txBody>
      </p:sp>
      <p:pic>
        <p:nvPicPr>
          <p:cNvPr id="8" name="Graphic 7">
            <a:extLst>
              <a:ext uri="{FF2B5EF4-FFF2-40B4-BE49-F238E27FC236}">
                <a16:creationId xmlns:a16="http://schemas.microsoft.com/office/drawing/2014/main" id="{2E491C94-8166-985E-A672-CD6ABF3E970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96854" y="283766"/>
            <a:ext cx="1134000" cy="376488"/>
          </a:xfrm>
          <a:prstGeom prst="rect">
            <a:avLst/>
          </a:prstGeom>
        </p:spPr>
      </p:pic>
      <p:cxnSp>
        <p:nvCxnSpPr>
          <p:cNvPr id="9" name="Straight Connector 8">
            <a:extLst>
              <a:ext uri="{FF2B5EF4-FFF2-40B4-BE49-F238E27FC236}">
                <a16:creationId xmlns:a16="http://schemas.microsoft.com/office/drawing/2014/main" id="{F33DD1C3-89EA-EDCA-1273-783B129F8816}"/>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C9E2D4-DF7E-F72D-7406-E936B391FE28}"/>
              </a:ext>
              <a:ext uri="{C183D7F6-B498-43B3-948B-1728B52AA6E4}">
                <adec:decorative xmlns:adec="http://schemas.microsoft.com/office/drawing/2017/decorative" val="1"/>
              </a:ext>
            </a:extLst>
          </p:cNvPr>
          <p:cNvCxnSpPr/>
          <p:nvPr userDrawn="1"/>
        </p:nvCxnSpPr>
        <p:spPr>
          <a:xfrm>
            <a:off x="467916" y="896400"/>
            <a:ext cx="4104000" cy="0"/>
          </a:xfrm>
          <a:prstGeom prst="line">
            <a:avLst/>
          </a:prstGeom>
          <a:ln w="190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8B84264-8D4F-9C7E-7351-9DE75B653ADF}"/>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98976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image (left, dark)">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5996"/>
            <a:ext cx="378000" cy="216000"/>
          </a:xfrm>
          <a:prstGeom prst="rect">
            <a:avLst/>
          </a:prstGeom>
        </p:spPr>
        <p:txBody>
          <a:bodyPr lIns="72000"/>
          <a:lstStyle>
            <a:lvl1pPr>
              <a:defRPr>
                <a:solidFill>
                  <a:schemeClr val="accent3">
                    <a:lumMod val="100000"/>
                  </a:schemeClr>
                </a:solidFill>
              </a:defRPr>
            </a:lvl1pPr>
          </a:lstStyle>
          <a:p>
            <a:fld id="{D067FB47-F157-A045-9CD5-4689ACA23093}" type="slidenum">
              <a:rPr lang="sv-SE" smtClean="0"/>
              <a:pPr/>
              <a:t>‹#›</a:t>
            </a:fld>
            <a:endParaRPr lang="sv-SE"/>
          </a:p>
        </p:txBody>
      </p:sp>
      <p:sp>
        <p:nvSpPr>
          <p:cNvPr id="5" name="Title Placeholder 1">
            <a:extLst>
              <a:ext uri="{FF2B5EF4-FFF2-40B4-BE49-F238E27FC236}">
                <a16:creationId xmlns:a16="http://schemas.microsoft.com/office/drawing/2014/main" id="{261F2186-E891-6112-48EA-5AF642BDAD39}"/>
              </a:ext>
            </a:extLst>
          </p:cNvPr>
          <p:cNvSpPr>
            <a:spLocks noGrp="1"/>
          </p:cNvSpPr>
          <p:nvPr>
            <p:ph type="title" hasCustomPrompt="1"/>
          </p:nvPr>
        </p:nvSpPr>
        <p:spPr>
          <a:xfrm>
            <a:off x="4572000" y="249540"/>
            <a:ext cx="4104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11" name="Text Placeholder 11">
            <a:extLst>
              <a:ext uri="{FF2B5EF4-FFF2-40B4-BE49-F238E27FC236}">
                <a16:creationId xmlns:a16="http://schemas.microsoft.com/office/drawing/2014/main" id="{FD03580C-986F-8DCC-E0B3-50CA347B72CB}"/>
              </a:ext>
            </a:extLst>
          </p:cNvPr>
          <p:cNvSpPr>
            <a:spLocks noGrp="1"/>
          </p:cNvSpPr>
          <p:nvPr>
            <p:ph type="body" sz="quarter" idx="22" hasCustomPrompt="1"/>
          </p:nvPr>
        </p:nvSpPr>
        <p:spPr>
          <a:xfrm>
            <a:off x="4571025" y="681540"/>
            <a:ext cx="4104000" cy="216000"/>
          </a:xfrm>
        </p:spPr>
        <p:txBody>
          <a:bodyPr lIns="0" tIns="0" rIns="0" bIns="36000" anchor="b">
            <a:noAutofit/>
          </a:bodyPr>
          <a:lstStyle>
            <a:lvl1pPr marL="0" indent="0">
              <a:buNone/>
              <a:defRPr sz="1200" b="0" u="none">
                <a:solidFill>
                  <a:schemeClr val="accent3">
                    <a:lumMod val="9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6" name="Text Placeholder 8">
            <a:extLst>
              <a:ext uri="{FF2B5EF4-FFF2-40B4-BE49-F238E27FC236}">
                <a16:creationId xmlns:a16="http://schemas.microsoft.com/office/drawing/2014/main" id="{5A30E7B0-1660-42E5-9085-8CDA0FCB9CCB}"/>
              </a:ext>
            </a:extLst>
          </p:cNvPr>
          <p:cNvSpPr>
            <a:spLocks noGrp="1"/>
          </p:cNvSpPr>
          <p:nvPr>
            <p:ph type="body" sz="quarter" idx="21"/>
          </p:nvPr>
        </p:nvSpPr>
        <p:spPr>
          <a:xfrm>
            <a:off x="4570685" y="1059657"/>
            <a:ext cx="4104000" cy="3618328"/>
          </a:xfrm>
        </p:spPr>
        <p:txBody>
          <a:bodyPr lIns="0" tIns="0" rIns="0" bIns="0"/>
          <a:lstStyle>
            <a:lvl1pPr>
              <a:defRPr>
                <a:solidFill>
                  <a:schemeClr val="tx1"/>
                </a:solidFill>
              </a:defRPr>
            </a:lvl1pPr>
          </a:lstStyle>
          <a:p>
            <a:pPr lvl="0"/>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18000" y="-20250"/>
            <a:ext cx="4455000" cy="5184000"/>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572462" y="4677984"/>
            <a:ext cx="2807993"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80456" y="4785816"/>
            <a:ext cx="1296000" cy="216000"/>
          </a:xfrm>
          <a:prstGeom prst="rect">
            <a:avLst/>
          </a:prstGeom>
        </p:spPr>
        <p:txBody>
          <a:bodyPr rIns="72000"/>
          <a:lstStyle>
            <a:lvl1pPr>
              <a:defRPr>
                <a:solidFill>
                  <a:schemeClr val="accent3">
                    <a:lumMod val="100000"/>
                  </a:schemeClr>
                </a:solidFill>
              </a:defRPr>
            </a:lvl1pPr>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205C6D96-E4AD-E5DD-1716-5A0D60497A0F}"/>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C61413-8AA4-0BA4-4DD5-AB6C20AD2CE9}"/>
              </a:ext>
              <a:ext uri="{C183D7F6-B498-43B3-948B-1728B52AA6E4}">
                <adec:decorative xmlns:adec="http://schemas.microsoft.com/office/drawing/2017/decorative" val="1"/>
              </a:ext>
            </a:extLst>
          </p:cNvPr>
          <p:cNvCxnSpPr/>
          <p:nvPr userDrawn="1"/>
        </p:nvCxnSpPr>
        <p:spPr>
          <a:xfrm>
            <a:off x="4572456" y="896400"/>
            <a:ext cx="4104000" cy="0"/>
          </a:xfrm>
          <a:prstGeom prst="line">
            <a:avLst/>
          </a:prstGeom>
          <a:ln w="190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331F7BF-76DD-7D8A-C686-543A68F74A44}"/>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14208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image (right, dark)">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4716900" y="-20250"/>
            <a:ext cx="4455000" cy="5184000"/>
          </a:xfrm>
        </p:spPr>
        <p:txBody>
          <a:bodyPr/>
          <a:lstStyle/>
          <a:p>
            <a:endParaRPr lang="en-FI"/>
          </a:p>
        </p:txBody>
      </p:sp>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lstStyle>
            <a:lvl1pPr>
              <a:defRPr>
                <a:solidFill>
                  <a:schemeClr val="accent3">
                    <a:lumMod val="100000"/>
                  </a:schemeClr>
                </a:solidFill>
              </a:defRPr>
            </a:lvl1pPr>
          </a:lstStyle>
          <a:p>
            <a:fld id="{D067FB47-F157-A045-9CD5-4689ACA23093}" type="slidenum">
              <a:rPr lang="sv-SE" smtClean="0"/>
              <a:pPr/>
              <a:t>‹#›</a:t>
            </a:fld>
            <a:endParaRPr lang="sv-SE"/>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006" y="465517"/>
            <a:ext cx="4103994" cy="4212449"/>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68006" y="4677984"/>
            <a:ext cx="4103994"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80456" y="4786020"/>
            <a:ext cx="1296000" cy="216000"/>
          </a:xfrm>
          <a:prstGeom prst="rect">
            <a:avLst/>
          </a:prstGeom>
        </p:spPr>
        <p:txBody>
          <a:bodyPr/>
          <a:lstStyle>
            <a:lvl1pPr>
              <a:defRPr>
                <a:solidFill>
                  <a:schemeClr val="accent3">
                    <a:lumMod val="100000"/>
                  </a:schemeClr>
                </a:solidFill>
              </a:defRPr>
            </a:lvl1pPr>
          </a:lstStyle>
          <a:p>
            <a:r>
              <a:rPr lang="sv-SE" err="1"/>
              <a:t>Footer</a:t>
            </a:r>
            <a:endParaRPr lang="sv-SE"/>
          </a:p>
        </p:txBody>
      </p:sp>
      <p:pic>
        <p:nvPicPr>
          <p:cNvPr id="8" name="Graphic 7">
            <a:extLst>
              <a:ext uri="{FF2B5EF4-FFF2-40B4-BE49-F238E27FC236}">
                <a16:creationId xmlns:a16="http://schemas.microsoft.com/office/drawing/2014/main" id="{2E491C94-8166-985E-A672-CD6ABF3E970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96854" y="283766"/>
            <a:ext cx="1134000" cy="376488"/>
          </a:xfrm>
          <a:prstGeom prst="rect">
            <a:avLst/>
          </a:prstGeom>
        </p:spPr>
      </p:pic>
      <p:cxnSp>
        <p:nvCxnSpPr>
          <p:cNvPr id="5" name="Straight Connector 4">
            <a:extLst>
              <a:ext uri="{FF2B5EF4-FFF2-40B4-BE49-F238E27FC236}">
                <a16:creationId xmlns:a16="http://schemas.microsoft.com/office/drawing/2014/main" id="{180A048C-00FE-E1A4-0100-D68685594095}"/>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13985F6-DA5F-B83A-025C-3FA96595082C}"/>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4432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image (left, dark)">
    <p:bg>
      <p:bgPr>
        <a:solidFill>
          <a:schemeClr val="bg1"/>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5996"/>
            <a:ext cx="378000" cy="216000"/>
          </a:xfrm>
          <a:prstGeom prst="rect">
            <a:avLst/>
          </a:prstGeom>
        </p:spPr>
        <p:txBody>
          <a:bodyPr lIns="72000"/>
          <a:lstStyle>
            <a:lvl1pPr>
              <a:defRPr>
                <a:solidFill>
                  <a:schemeClr val="accent3">
                    <a:lumMod val="100000"/>
                  </a:schemeClr>
                </a:solidFill>
              </a:defRPr>
            </a:lvl1pPr>
          </a:lstStyle>
          <a:p>
            <a:fld id="{D067FB47-F157-A045-9CD5-4689ACA23093}" type="slidenum">
              <a:rPr lang="sv-SE" smtClean="0"/>
              <a:pPr/>
              <a:t>‹#›</a:t>
            </a:fld>
            <a:endParaRPr lang="sv-SE"/>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572000" y="465517"/>
            <a:ext cx="4104085" cy="4212449"/>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Picture Placeholder 3">
            <a:extLst>
              <a:ext uri="{FF2B5EF4-FFF2-40B4-BE49-F238E27FC236}">
                <a16:creationId xmlns:a16="http://schemas.microsoft.com/office/drawing/2014/main" id="{1FF1EFBA-43C9-A0AF-FC1F-884E1D788D48}"/>
              </a:ext>
            </a:extLst>
          </p:cNvPr>
          <p:cNvSpPr>
            <a:spLocks noGrp="1"/>
          </p:cNvSpPr>
          <p:nvPr>
            <p:ph type="pic" sz="quarter" idx="18"/>
          </p:nvPr>
        </p:nvSpPr>
        <p:spPr>
          <a:xfrm>
            <a:off x="-18000" y="-20250"/>
            <a:ext cx="4455000" cy="5184000"/>
          </a:xfrm>
        </p:spPr>
        <p:txBody>
          <a:bodyPr/>
          <a:lstStyle/>
          <a:p>
            <a:endParaRPr lang="en-FI"/>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571999" y="4677984"/>
            <a:ext cx="2808168"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15" name="Footer Placeholder 14">
            <a:extLst>
              <a:ext uri="{FF2B5EF4-FFF2-40B4-BE49-F238E27FC236}">
                <a16:creationId xmlns:a16="http://schemas.microsoft.com/office/drawing/2014/main" id="{334404B2-3169-3216-CA32-2C4BEE2E1801}"/>
              </a:ext>
            </a:extLst>
          </p:cNvPr>
          <p:cNvSpPr>
            <a:spLocks noGrp="1"/>
          </p:cNvSpPr>
          <p:nvPr>
            <p:ph type="ftr" sz="quarter" idx="15"/>
          </p:nvPr>
        </p:nvSpPr>
        <p:spPr>
          <a:xfrm>
            <a:off x="7380312" y="4786020"/>
            <a:ext cx="1296000" cy="216000"/>
          </a:xfrm>
          <a:prstGeom prst="rect">
            <a:avLst/>
          </a:prstGeom>
        </p:spPr>
        <p:txBody>
          <a:bodyPr rIns="72000"/>
          <a:lstStyle>
            <a:lvl1pPr>
              <a:defRPr>
                <a:solidFill>
                  <a:schemeClr val="accent3">
                    <a:lumMod val="100000"/>
                  </a:schemeClr>
                </a:solidFill>
              </a:defRPr>
            </a:lvl1pPr>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9EA0BF21-E8CA-FCAF-BE2A-D4B7DFC9D6BC}"/>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0132D26-1720-9650-2847-ACCEDB5050B7}"/>
              </a:ext>
            </a:extLst>
          </p:cNvPr>
          <p:cNvSpPr>
            <a:spLocks/>
          </p:cNvSpPr>
          <p:nvPr userDrawn="1"/>
        </p:nvSpPr>
        <p:spPr>
          <a:xfrm>
            <a:off x="486054" y="-822473"/>
            <a:ext cx="324036" cy="324036"/>
          </a:xfrm>
          <a:prstGeom prst="ellipse">
            <a:avLst/>
          </a:prstGeom>
          <a:solidFill>
            <a:srgbClr val="00164D">
              <a:lumMod val="100000"/>
            </a:srgb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77292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content (light and dark) ">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11B4F2-F76E-CE06-2C62-C53BD2E7AE13}"/>
              </a:ext>
              <a:ext uri="{C183D7F6-B498-43B3-948B-1728B52AA6E4}">
                <adec:decorative xmlns:adec="http://schemas.microsoft.com/office/drawing/2017/decorative" val="1"/>
              </a:ext>
            </a:extLst>
          </p:cNvPr>
          <p:cNvSpPr/>
          <p:nvPr userDrawn="1"/>
        </p:nvSpPr>
        <p:spPr>
          <a:xfrm>
            <a:off x="5976510" y="0"/>
            <a:ext cx="3186000" cy="5143500"/>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solidFill>
                <a:schemeClr val="bg2">
                  <a:lumMod val="100000"/>
                </a:schemeClr>
              </a:solidFill>
            </a:endParaRPr>
          </a:p>
        </p:txBody>
      </p:sp>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lstStyle>
            <a:lvl1pPr>
              <a:defRPr>
                <a:solidFill>
                  <a:schemeClr val="accent3">
                    <a:lumMod val="100000"/>
                  </a:schemeClr>
                </a:solidFill>
              </a:defRPr>
            </a:lvl1pPr>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468138" y="249540"/>
            <a:ext cx="5346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10" name="Text Placeholder 11">
            <a:extLst>
              <a:ext uri="{FF2B5EF4-FFF2-40B4-BE49-F238E27FC236}">
                <a16:creationId xmlns:a16="http://schemas.microsoft.com/office/drawing/2014/main" id="{3EF0A354-FD28-58F1-19FF-6705DFF9CB48}"/>
              </a:ext>
            </a:extLst>
          </p:cNvPr>
          <p:cNvSpPr>
            <a:spLocks noGrp="1"/>
          </p:cNvSpPr>
          <p:nvPr>
            <p:ph type="body" sz="quarter" idx="14" hasCustomPrompt="1"/>
          </p:nvPr>
        </p:nvSpPr>
        <p:spPr>
          <a:xfrm>
            <a:off x="468138" y="681564"/>
            <a:ext cx="5346000"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468138" y="1059655"/>
            <a:ext cx="5346000" cy="3618311"/>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21" name="Content Placeholder 5">
            <a:extLst>
              <a:ext uri="{FF2B5EF4-FFF2-40B4-BE49-F238E27FC236}">
                <a16:creationId xmlns:a16="http://schemas.microsoft.com/office/drawing/2014/main" id="{A51F969B-C00C-8852-5710-54FFF8AEC26F}"/>
              </a:ext>
            </a:extLst>
          </p:cNvPr>
          <p:cNvSpPr>
            <a:spLocks noGrp="1"/>
          </p:cNvSpPr>
          <p:nvPr>
            <p:ph sz="quarter" idx="22"/>
          </p:nvPr>
        </p:nvSpPr>
        <p:spPr>
          <a:xfrm>
            <a:off x="6462210" y="1059673"/>
            <a:ext cx="2213964" cy="3618311"/>
          </a:xfrm>
        </p:spPr>
        <p:txBody>
          <a:bodyPr/>
          <a:lstStyle>
            <a:lvl1pPr>
              <a:defRPr>
                <a:solidFill>
                  <a:schemeClr val="accent3">
                    <a:lumMod val="100000"/>
                  </a:schemeClr>
                </a:solidFill>
              </a:defRPr>
            </a:lvl1pPr>
            <a:lvl2pPr>
              <a:defRPr>
                <a:solidFill>
                  <a:schemeClr val="accent3">
                    <a:lumMod val="100000"/>
                  </a:schemeClr>
                </a:solidFill>
              </a:defRPr>
            </a:lvl2pPr>
            <a:lvl3pPr>
              <a:defRPr>
                <a:solidFill>
                  <a:schemeClr val="accent3">
                    <a:lumMod val="100000"/>
                  </a:schemeClr>
                </a:solidFill>
              </a:defRPr>
            </a:lvl3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468006" y="4677984"/>
            <a:ext cx="5346000"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7" name="Footer Placeholder 14">
            <a:extLst>
              <a:ext uri="{FF2B5EF4-FFF2-40B4-BE49-F238E27FC236}">
                <a16:creationId xmlns:a16="http://schemas.microsoft.com/office/drawing/2014/main" id="{1DF74A38-8D5F-C06B-D163-0F5CA5755D92}"/>
              </a:ext>
            </a:extLst>
          </p:cNvPr>
          <p:cNvSpPr>
            <a:spLocks noGrp="1"/>
          </p:cNvSpPr>
          <p:nvPr>
            <p:ph type="ftr" sz="quarter" idx="15"/>
          </p:nvPr>
        </p:nvSpPr>
        <p:spPr>
          <a:xfrm>
            <a:off x="7326456" y="4785996"/>
            <a:ext cx="1350000" cy="216000"/>
          </a:xfrm>
          <a:prstGeom prst="rect">
            <a:avLst/>
          </a:prstGeom>
        </p:spPr>
        <p:txBody>
          <a:bodyPr rIns="72000" anchor="ctr"/>
          <a:lstStyle>
            <a:lvl1pPr>
              <a:defRPr>
                <a:solidFill>
                  <a:schemeClr val="accent3">
                    <a:lumMod val="100000"/>
                  </a:schemeClr>
                </a:solidFill>
              </a:defRPr>
            </a:lvl1pPr>
          </a:lstStyle>
          <a:p>
            <a:r>
              <a:rPr lang="sv-SE" err="1"/>
              <a:t>Footer</a:t>
            </a:r>
            <a:endParaRPr lang="sv-SE"/>
          </a:p>
        </p:txBody>
      </p:sp>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14" name="Graphic 13">
            <a:extLst>
              <a:ext uri="{FF2B5EF4-FFF2-40B4-BE49-F238E27FC236}">
                <a16:creationId xmlns:a16="http://schemas.microsoft.com/office/drawing/2014/main" id="{C4663B24-C3B3-B94B-2503-B57AF96E07F8}"/>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42330" y="283766"/>
            <a:ext cx="1134000" cy="376488"/>
          </a:xfrm>
          <a:prstGeom prst="rect">
            <a:avLst/>
          </a:prstGeom>
        </p:spPr>
      </p:pic>
      <p:cxnSp>
        <p:nvCxnSpPr>
          <p:cNvPr id="5" name="Straight Connector 4">
            <a:extLst>
              <a:ext uri="{FF2B5EF4-FFF2-40B4-BE49-F238E27FC236}">
                <a16:creationId xmlns:a16="http://schemas.microsoft.com/office/drawing/2014/main" id="{FDA3DE73-802A-F503-1007-C03BCC5ECA50}"/>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9CF74F-E695-6B08-37A7-C46A91A496B8}"/>
              </a:ext>
              <a:ext uri="{C183D7F6-B498-43B3-948B-1728B52AA6E4}">
                <adec:decorative xmlns:adec="http://schemas.microsoft.com/office/drawing/2017/decorative" val="1"/>
              </a:ext>
            </a:extLst>
          </p:cNvPr>
          <p:cNvCxnSpPr/>
          <p:nvPr userDrawn="1"/>
        </p:nvCxnSpPr>
        <p:spPr>
          <a:xfrm>
            <a:off x="467916" y="896400"/>
            <a:ext cx="5346000" cy="0"/>
          </a:xfrm>
          <a:prstGeom prst="line">
            <a:avLst/>
          </a:prstGeom>
          <a:ln w="190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4598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content (light and dark)_2 ">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DD0E19-FAA9-F84D-AB5E-CC57433D616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DFDD0E19-FAA9-F84D-AB5E-CC57433D616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C542DEF-916F-E551-0D8F-186193698B25}"/>
              </a:ext>
              <a:ext uri="{C183D7F6-B498-43B3-948B-1728B52AA6E4}">
                <adec:decorative xmlns:adec="http://schemas.microsoft.com/office/drawing/2017/decorative" val="1"/>
              </a:ext>
            </a:extLst>
          </p:cNvPr>
          <p:cNvSpPr/>
          <p:nvPr userDrawn="1"/>
        </p:nvSpPr>
        <p:spPr>
          <a:xfrm>
            <a:off x="-9989" y="0"/>
            <a:ext cx="3186000" cy="5143500"/>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a:solidFill>
                <a:schemeClr val="bg2">
                  <a:lumMod val="100000"/>
                </a:schemeClr>
              </a:solidFill>
            </a:endParaRPr>
          </a:p>
        </p:txBody>
      </p:sp>
      <p:sp>
        <p:nvSpPr>
          <p:cNvPr id="16" name="Slide Number Placeholder 15">
            <a:extLst>
              <a:ext uri="{FF2B5EF4-FFF2-40B4-BE49-F238E27FC236}">
                <a16:creationId xmlns:a16="http://schemas.microsoft.com/office/drawing/2014/main" id="{DB668FF4-3DEE-5EED-E1C3-049DEF40F760}"/>
              </a:ext>
            </a:extLst>
          </p:cNvPr>
          <p:cNvSpPr>
            <a:spLocks noGrp="1"/>
          </p:cNvSpPr>
          <p:nvPr>
            <p:ph type="sldNum" sz="quarter" idx="16"/>
          </p:nvPr>
        </p:nvSpPr>
        <p:spPr>
          <a:xfrm>
            <a:off x="8676456" y="4786020"/>
            <a:ext cx="378000" cy="216000"/>
          </a:xfrm>
          <a:prstGeom prst="rect">
            <a:avLst/>
          </a:prstGeom>
        </p:spPr>
        <p:txBody>
          <a:bodyPr lIns="72000" anchor="ctr"/>
          <a:lstStyle>
            <a:lvl1pPr>
              <a:defRPr>
                <a:solidFill>
                  <a:schemeClr val="tx1">
                    <a:lumMod val="100000"/>
                  </a:schemeClr>
                </a:solidFill>
              </a:defRPr>
            </a:lvl1pPr>
          </a:lstStyle>
          <a:p>
            <a:fld id="{D067FB47-F157-A045-9CD5-4689ACA23093}" type="slidenum">
              <a:rPr lang="sv-SE" smtClean="0"/>
              <a:pPr/>
              <a:t>‹#›</a:t>
            </a:fld>
            <a:endParaRPr lang="sv-SE"/>
          </a:p>
        </p:txBody>
      </p:sp>
      <p:sp>
        <p:nvSpPr>
          <p:cNvPr id="13" name="Title Placeholder 1">
            <a:extLst>
              <a:ext uri="{FF2B5EF4-FFF2-40B4-BE49-F238E27FC236}">
                <a16:creationId xmlns:a16="http://schemas.microsoft.com/office/drawing/2014/main" id="{37715653-21AC-B0C6-F456-E44D00C28548}"/>
              </a:ext>
            </a:extLst>
          </p:cNvPr>
          <p:cNvSpPr>
            <a:spLocks noGrp="1"/>
          </p:cNvSpPr>
          <p:nvPr>
            <p:ph type="title" hasCustomPrompt="1"/>
          </p:nvPr>
        </p:nvSpPr>
        <p:spPr>
          <a:xfrm>
            <a:off x="3330456" y="249540"/>
            <a:ext cx="5345629"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10" name="Text Placeholder 11">
            <a:extLst>
              <a:ext uri="{FF2B5EF4-FFF2-40B4-BE49-F238E27FC236}">
                <a16:creationId xmlns:a16="http://schemas.microsoft.com/office/drawing/2014/main" id="{3EF0A354-FD28-58F1-19FF-6705DFF9CB48}"/>
              </a:ext>
            </a:extLst>
          </p:cNvPr>
          <p:cNvSpPr>
            <a:spLocks noGrp="1"/>
          </p:cNvSpPr>
          <p:nvPr>
            <p:ph type="body" sz="quarter" idx="14" hasCustomPrompt="1"/>
          </p:nvPr>
        </p:nvSpPr>
        <p:spPr>
          <a:xfrm>
            <a:off x="3330456" y="681564"/>
            <a:ext cx="5345778" cy="216000"/>
          </a:xfrm>
        </p:spPr>
        <p:txBody>
          <a:bodyPr lIns="0" tIns="0" rIns="0" bIns="36000" anchor="b">
            <a:noAutofit/>
          </a:bodyPr>
          <a:lstStyle>
            <a:lvl1pPr marL="0" indent="0">
              <a:buNone/>
              <a:defRPr sz="120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2" name="Content Placeholder 5">
            <a:extLst>
              <a:ext uri="{FF2B5EF4-FFF2-40B4-BE49-F238E27FC236}">
                <a16:creationId xmlns:a16="http://schemas.microsoft.com/office/drawing/2014/main" id="{7CA55D4D-158A-5AC2-1B8B-02B55F2E2A1B}"/>
              </a:ext>
            </a:extLst>
          </p:cNvPr>
          <p:cNvSpPr>
            <a:spLocks noGrp="1"/>
          </p:cNvSpPr>
          <p:nvPr>
            <p:ph sz="quarter" idx="20"/>
          </p:nvPr>
        </p:nvSpPr>
        <p:spPr>
          <a:xfrm>
            <a:off x="3330456" y="1059655"/>
            <a:ext cx="5346000" cy="3618311"/>
          </a:xfrm>
        </p:spPr>
        <p:txBody>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17" name="Text Placeholder 5">
            <a:extLst>
              <a:ext uri="{FF2B5EF4-FFF2-40B4-BE49-F238E27FC236}">
                <a16:creationId xmlns:a16="http://schemas.microsoft.com/office/drawing/2014/main" id="{C1C31E88-9CE3-5786-D6A0-7EADFBC7648C}"/>
              </a:ext>
            </a:extLst>
          </p:cNvPr>
          <p:cNvSpPr>
            <a:spLocks noGrp="1"/>
          </p:cNvSpPr>
          <p:nvPr>
            <p:ph type="body" sz="quarter" idx="12"/>
          </p:nvPr>
        </p:nvSpPr>
        <p:spPr>
          <a:xfrm>
            <a:off x="3330324" y="4677984"/>
            <a:ext cx="3996126" cy="324000"/>
          </a:xfrm>
        </p:spPr>
        <p:txBody>
          <a:bodyPr lIns="0" tIns="0" rIns="0" bIns="0" anchor="b">
            <a:noAutofit/>
          </a:bodyPr>
          <a:lstStyle>
            <a:lvl1pPr marL="0" indent="0">
              <a:buNone/>
              <a:defRPr sz="600">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edit</a:t>
            </a:r>
            <a:r>
              <a:rPr lang="sv-SE"/>
              <a:t> Master text style</a:t>
            </a:r>
          </a:p>
        </p:txBody>
      </p:sp>
      <p:sp>
        <p:nvSpPr>
          <p:cNvPr id="7" name="Footer Placeholder 14">
            <a:extLst>
              <a:ext uri="{FF2B5EF4-FFF2-40B4-BE49-F238E27FC236}">
                <a16:creationId xmlns:a16="http://schemas.microsoft.com/office/drawing/2014/main" id="{1DF74A38-8D5F-C06B-D163-0F5CA5755D92}"/>
              </a:ext>
            </a:extLst>
          </p:cNvPr>
          <p:cNvSpPr>
            <a:spLocks noGrp="1"/>
          </p:cNvSpPr>
          <p:nvPr>
            <p:ph type="ftr" sz="quarter" idx="15"/>
          </p:nvPr>
        </p:nvSpPr>
        <p:spPr>
          <a:xfrm>
            <a:off x="7326456" y="4785996"/>
            <a:ext cx="1350000" cy="216000"/>
          </a:xfrm>
          <a:prstGeom prst="rect">
            <a:avLst/>
          </a:prstGeom>
        </p:spPr>
        <p:txBody>
          <a:bodyPr rIns="72000" anchor="ctr"/>
          <a:lstStyle>
            <a:lvl1pPr>
              <a:defRPr>
                <a:solidFill>
                  <a:schemeClr val="tx1">
                    <a:lumMod val="100000"/>
                  </a:schemeClr>
                </a:solidFill>
              </a:defRPr>
            </a:lvl1pPr>
          </a:lstStyle>
          <a:p>
            <a:r>
              <a:rPr lang="sv-SE" err="1"/>
              <a:t>Footer</a:t>
            </a:r>
            <a:endParaRPr lang="sv-SE"/>
          </a:p>
        </p:txBody>
      </p:sp>
      <p:cxnSp>
        <p:nvCxnSpPr>
          <p:cNvPr id="5" name="Straight Connector 4">
            <a:extLst>
              <a:ext uri="{FF2B5EF4-FFF2-40B4-BE49-F238E27FC236}">
                <a16:creationId xmlns:a16="http://schemas.microsoft.com/office/drawing/2014/main" id="{FDA3DE73-802A-F503-1007-C03BCC5ECA50}"/>
              </a:ext>
              <a:ext uri="{C183D7F6-B498-43B3-948B-1728B52AA6E4}">
                <adec:decorative xmlns:adec="http://schemas.microsoft.com/office/drawing/2017/decorative" val="1"/>
              </a:ext>
            </a:extLst>
          </p:cNvPr>
          <p:cNvCxnSpPr/>
          <p:nvPr userDrawn="1"/>
        </p:nvCxnSpPr>
        <p:spPr>
          <a:xfrm flipV="1">
            <a:off x="8676456" y="4786020"/>
            <a:ext cx="0" cy="216000"/>
          </a:xfrm>
          <a:prstGeom prst="line">
            <a:avLst/>
          </a:prstGeom>
          <a:ln w="635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9CF74F-E695-6B08-37A7-C46A91A496B8}"/>
              </a:ext>
              <a:ext uri="{C183D7F6-B498-43B3-948B-1728B52AA6E4}">
                <adec:decorative xmlns:adec="http://schemas.microsoft.com/office/drawing/2017/decorative" val="1"/>
              </a:ext>
            </a:extLst>
          </p:cNvPr>
          <p:cNvCxnSpPr/>
          <p:nvPr userDrawn="1"/>
        </p:nvCxnSpPr>
        <p:spPr>
          <a:xfrm>
            <a:off x="3330234" y="896400"/>
            <a:ext cx="5346000" cy="0"/>
          </a:xfrm>
          <a:prstGeom prst="line">
            <a:avLst/>
          </a:prstGeom>
          <a:ln w="190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6E0B637E-B099-D3E0-4973-1E0AE0207EDF}"/>
              </a:ext>
            </a:extLst>
          </p:cNvPr>
          <p:cNvSpPr>
            <a:spLocks noGrp="1"/>
          </p:cNvSpPr>
          <p:nvPr>
            <p:ph sz="quarter" idx="22"/>
          </p:nvPr>
        </p:nvSpPr>
        <p:spPr>
          <a:xfrm>
            <a:off x="467826" y="1059673"/>
            <a:ext cx="2213964" cy="3618311"/>
          </a:xfrm>
        </p:spPr>
        <p:txBody>
          <a:bodyPr/>
          <a:lstStyle>
            <a:lvl1pPr>
              <a:defRPr>
                <a:solidFill>
                  <a:schemeClr val="accent3">
                    <a:lumMod val="100000"/>
                  </a:schemeClr>
                </a:solidFill>
              </a:defRPr>
            </a:lvl1pPr>
            <a:lvl2pPr>
              <a:defRPr>
                <a:solidFill>
                  <a:schemeClr val="accent3">
                    <a:lumMod val="100000"/>
                  </a:schemeClr>
                </a:solidFill>
              </a:defRPr>
            </a:lvl2pPr>
            <a:lvl3pPr>
              <a:defRPr>
                <a:solidFill>
                  <a:schemeClr val="accent3">
                    <a:lumMod val="100000"/>
                  </a:schemeClr>
                </a:solidFill>
              </a:defRPr>
            </a:lvl3p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Tree>
    <p:extLst>
      <p:ext uri="{BB962C8B-B14F-4D97-AF65-F5344CB8AC3E}">
        <p14:creationId xmlns:p14="http://schemas.microsoft.com/office/powerpoint/2010/main" val="2914620252"/>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3B112EC-018A-316F-276D-7AEF3907FE33}"/>
              </a:ext>
            </a:extLst>
          </p:cNvPr>
          <p:cNvSpPr>
            <a:spLocks noGrp="1"/>
          </p:cNvSpPr>
          <p:nvPr>
            <p:ph type="pic" sz="quarter" idx="10"/>
          </p:nvPr>
        </p:nvSpPr>
        <p:spPr>
          <a:xfrm>
            <a:off x="1" y="0"/>
            <a:ext cx="9143999" cy="5143500"/>
          </a:xfrm>
        </p:spPr>
        <p:txBody>
          <a:bodyPr/>
          <a:lstStyle/>
          <a:p>
            <a:endParaRPr lang="en-FI"/>
          </a:p>
        </p:txBody>
      </p:sp>
    </p:spTree>
    <p:extLst>
      <p:ext uri="{BB962C8B-B14F-4D97-AF65-F5344CB8AC3E}">
        <p14:creationId xmlns:p14="http://schemas.microsoft.com/office/powerpoint/2010/main" val="383380882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3510379-F374-CEE9-76B5-4A1BAB7F88A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 name="think-cell data - do not delete" hidden="1">
                        <a:extLst>
                          <a:ext uri="{FF2B5EF4-FFF2-40B4-BE49-F238E27FC236}">
                            <a16:creationId xmlns:a16="http://schemas.microsoft.com/office/drawing/2014/main" id="{13510379-F374-CEE9-76B5-4A1BAB7F88A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05FB9EF-C009-DF5F-EF53-11D7E5A3B0F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Title 1">
            <a:extLst>
              <a:ext uri="{FF2B5EF4-FFF2-40B4-BE49-F238E27FC236}">
                <a16:creationId xmlns:a16="http://schemas.microsoft.com/office/drawing/2014/main" id="{ABAFD1E2-8373-875F-E6E7-6970DAECE965}"/>
              </a:ext>
            </a:extLst>
          </p:cNvPr>
          <p:cNvSpPr>
            <a:spLocks noGrp="1"/>
          </p:cNvSpPr>
          <p:nvPr>
            <p:ph type="ctrTitle" hasCustomPrompt="1"/>
          </p:nvPr>
        </p:nvSpPr>
        <p:spPr>
          <a:xfrm>
            <a:off x="467543" y="1061100"/>
            <a:ext cx="5130000" cy="1512000"/>
          </a:xfrm>
        </p:spPr>
        <p:txBody>
          <a:bodyPr vert="horz" bIns="0" anchor="b">
            <a:noAutofit/>
          </a:bodyPr>
          <a:lstStyle>
            <a:lvl1pPr algn="l" rtl="0">
              <a:lnSpc>
                <a:spcPct val="100000"/>
              </a:lnSpc>
              <a:defRPr sz="2700">
                <a:solidFill>
                  <a:schemeClr val="bg1">
                    <a:lumMod val="100000"/>
                  </a:schemeClr>
                </a:solidFill>
              </a:defRPr>
            </a:lvl1pPr>
          </a:lstStyle>
          <a:p>
            <a:r>
              <a:rPr lang="sv-SE" err="1"/>
              <a:t>Click</a:t>
            </a:r>
            <a:r>
              <a:rPr lang="sv-SE"/>
              <a:t> to </a:t>
            </a:r>
            <a:r>
              <a:rPr lang="sv-SE" err="1"/>
              <a:t>add</a:t>
            </a:r>
            <a:r>
              <a:rPr lang="sv-SE"/>
              <a:t> </a:t>
            </a:r>
            <a:r>
              <a:rPr lang="sv-SE" err="1"/>
              <a:t>title</a:t>
            </a:r>
            <a:endParaRPr lang="sv-SE"/>
          </a:p>
        </p:txBody>
      </p:sp>
      <p:pic>
        <p:nvPicPr>
          <p:cNvPr id="9" name="Graphic 8">
            <a:extLst>
              <a:ext uri="{FF2B5EF4-FFF2-40B4-BE49-F238E27FC236}">
                <a16:creationId xmlns:a16="http://schemas.microsoft.com/office/drawing/2014/main" id="{398EC6F0-C27E-4A42-4C44-C2D01BBF7AA4}"/>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18294" y="4295234"/>
            <a:ext cx="1458000" cy="484056"/>
          </a:xfrm>
          <a:prstGeom prst="rect">
            <a:avLst/>
          </a:prstGeom>
        </p:spPr>
      </p:pic>
      <p:sp>
        <p:nvSpPr>
          <p:cNvPr id="10" name="Text Placeholder 6">
            <a:extLst>
              <a:ext uri="{FF2B5EF4-FFF2-40B4-BE49-F238E27FC236}">
                <a16:creationId xmlns:a16="http://schemas.microsoft.com/office/drawing/2014/main" id="{44F66A3D-BA36-1867-1B07-143F03FACF35}"/>
              </a:ext>
            </a:extLst>
          </p:cNvPr>
          <p:cNvSpPr>
            <a:spLocks noGrp="1"/>
          </p:cNvSpPr>
          <p:nvPr>
            <p:ph type="body" sz="quarter" idx="11" hasCustomPrompt="1"/>
          </p:nvPr>
        </p:nvSpPr>
        <p:spPr>
          <a:xfrm>
            <a:off x="467916" y="2841780"/>
            <a:ext cx="5130000" cy="432000"/>
          </a:xfrm>
        </p:spPr>
        <p:txBody>
          <a:bodyPr lIns="0" tIns="0" rIns="0" bIns="0" anchor="t">
            <a:noAutofit/>
          </a:bodyPr>
          <a:lstStyle>
            <a:lvl1pPr marL="0" indent="0">
              <a:buNone/>
              <a:defRPr sz="1500">
                <a:solidFill>
                  <a:schemeClr val="bg1"/>
                </a:solidFill>
              </a:defRPr>
            </a:lvl1pPr>
            <a:lvl2pPr marL="342900" indent="0">
              <a:buNone/>
              <a:defRPr sz="1050">
                <a:solidFill>
                  <a:schemeClr val="bg2"/>
                </a:solidFill>
              </a:defRPr>
            </a:lvl2pPr>
            <a:lvl3pPr marL="685800" indent="0">
              <a:buNone/>
              <a:defRPr sz="1050">
                <a:solidFill>
                  <a:schemeClr val="bg2"/>
                </a:solidFill>
              </a:defRPr>
            </a:lvl3pPr>
            <a:lvl4pPr marL="1028700" indent="0">
              <a:buNone/>
              <a:defRPr sz="1050">
                <a:solidFill>
                  <a:schemeClr val="bg2"/>
                </a:solidFill>
              </a:defRPr>
            </a:lvl4pPr>
            <a:lvl5pPr marL="1371600" indent="0">
              <a:buNone/>
              <a:defRPr sz="1050">
                <a:solidFill>
                  <a:schemeClr val="bg2"/>
                </a:solidFill>
              </a:defRPr>
            </a:lvl5pPr>
          </a:lstStyle>
          <a:p>
            <a:pPr lvl="0"/>
            <a:r>
              <a:rPr lang="sv-SE" err="1"/>
              <a:t>Click</a:t>
            </a:r>
            <a:r>
              <a:rPr lang="sv-SE"/>
              <a:t> to </a:t>
            </a:r>
            <a:r>
              <a:rPr lang="sv-SE" err="1"/>
              <a:t>edit</a:t>
            </a:r>
            <a:r>
              <a:rPr lang="sv-SE"/>
              <a:t> Master </a:t>
            </a:r>
            <a:r>
              <a:rPr lang="sv-SE" err="1"/>
              <a:t>subtitle</a:t>
            </a:r>
            <a:r>
              <a:rPr lang="sv-SE"/>
              <a:t> style</a:t>
            </a:r>
          </a:p>
        </p:txBody>
      </p:sp>
    </p:spTree>
    <p:extLst>
      <p:ext uri="{BB962C8B-B14F-4D97-AF65-F5344CB8AC3E}">
        <p14:creationId xmlns:p14="http://schemas.microsoft.com/office/powerpoint/2010/main" val="79477248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ck cover">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FDAFF-BF0F-C778-C431-7CAFD79D545D}"/>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11" name="TextBox 10">
            <a:extLst>
              <a:ext uri="{FF2B5EF4-FFF2-40B4-BE49-F238E27FC236}">
                <a16:creationId xmlns:a16="http://schemas.microsoft.com/office/drawing/2014/main" id="{F90E2FA1-3FAC-BB32-67A6-ECA436921846}"/>
              </a:ext>
            </a:extLst>
          </p:cNvPr>
          <p:cNvSpPr txBox="1"/>
          <p:nvPr userDrawn="1"/>
        </p:nvSpPr>
        <p:spPr>
          <a:xfrm>
            <a:off x="197515" y="2386584"/>
            <a:ext cx="5994666" cy="230833"/>
          </a:xfrm>
          <a:prstGeom prst="rect">
            <a:avLst/>
          </a:prstGeom>
          <a:noFill/>
        </p:spPr>
        <p:txBody>
          <a:bodyPr wrap="square" lIns="0" tIns="0" rIns="0" bIns="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a:ln>
                  <a:noFill/>
                </a:ln>
                <a:solidFill>
                  <a:srgbClr val="FFFFFF"/>
                </a:solidFill>
                <a:effectLst/>
                <a:uLnTx/>
                <a:uFillTx/>
                <a:hlinkClick r:id="rId4">
                  <a:extLst>
                    <a:ext uri="{A12FA001-AC4F-418D-AE19-62706E023703}">
                      <ahyp:hlinkClr xmlns:ahyp="http://schemas.microsoft.com/office/drawing/2018/hyperlinkcolor" val="tx"/>
                    </a:ext>
                  </a:extLst>
                </a:hlinkClick>
              </a:rPr>
              <a:t>nordichealthcaregroup.com</a:t>
            </a:r>
            <a:endParaRPr kumimoji="0" lang="sv-SE" sz="1500" b="0" i="0" u="none" strike="noStrike" kern="0" cap="none" spc="0" normalizeH="0" baseline="0" noProof="0">
              <a:ln>
                <a:noFill/>
              </a:ln>
              <a:solidFill>
                <a:srgbClr val="FFFFFF"/>
              </a:solidFill>
              <a:effectLst/>
              <a:uLnTx/>
              <a:uFillTx/>
            </a:endParaRPr>
          </a:p>
        </p:txBody>
      </p:sp>
      <p:graphicFrame>
        <p:nvGraphicFramePr>
          <p:cNvPr id="2" name="think-cell data - do not delete" hidden="1">
            <a:extLst>
              <a:ext uri="{FF2B5EF4-FFF2-40B4-BE49-F238E27FC236}">
                <a16:creationId xmlns:a16="http://schemas.microsoft.com/office/drawing/2014/main" id="{1849D50B-B684-D150-6C84-FCCB6266CB3B}"/>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2" name="think-cell data - do not delete" hidden="1">
                        <a:extLst>
                          <a:ext uri="{FF2B5EF4-FFF2-40B4-BE49-F238E27FC236}">
                            <a16:creationId xmlns:a16="http://schemas.microsoft.com/office/drawing/2014/main" id="{1849D50B-B684-D150-6C84-FCCB6266CB3B}"/>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E2C6D5D5-698B-F7DB-5AC1-0859158EEC30}"/>
              </a:ext>
              <a:ext uri="{C183D7F6-B498-43B3-948B-1728B52AA6E4}">
                <adec:decorative xmlns:adec="http://schemas.microsoft.com/office/drawing/2017/decorative" val="1"/>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65766" y="4267802"/>
            <a:ext cx="1458000" cy="484056"/>
          </a:xfrm>
          <a:prstGeom prst="rect">
            <a:avLst/>
          </a:prstGeom>
        </p:spPr>
      </p:pic>
      <p:pic>
        <p:nvPicPr>
          <p:cNvPr id="12" name="Graphic 11">
            <a:hlinkClick r:id="rId9"/>
            <a:extLst>
              <a:ext uri="{FF2B5EF4-FFF2-40B4-BE49-F238E27FC236}">
                <a16:creationId xmlns:a16="http://schemas.microsoft.com/office/drawing/2014/main" id="{1895B492-2E22-D29B-BD9E-955E93E27CE7}"/>
              </a:ext>
              <a:ext uri="{C183D7F6-B498-43B3-948B-1728B52AA6E4}">
                <adec:decorative xmlns:adec="http://schemas.microsoft.com/office/drawing/2017/decorative" val="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250793" y="2929349"/>
            <a:ext cx="270000" cy="270000"/>
          </a:xfrm>
          <a:prstGeom prst="rect">
            <a:avLst/>
          </a:prstGeom>
        </p:spPr>
      </p:pic>
      <p:pic>
        <p:nvPicPr>
          <p:cNvPr id="13" name="Graphic 12">
            <a:hlinkClick r:id="rId12"/>
            <a:extLst>
              <a:ext uri="{FF2B5EF4-FFF2-40B4-BE49-F238E27FC236}">
                <a16:creationId xmlns:a16="http://schemas.microsoft.com/office/drawing/2014/main" id="{1D8763F5-B524-38F7-8EA7-D6382F602046}"/>
              </a:ext>
              <a:ext uri="{C183D7F6-B498-43B3-948B-1728B52AA6E4}">
                <adec:decorative xmlns:adec="http://schemas.microsoft.com/office/drawing/2017/decorative" val="1"/>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812458" y="2929349"/>
            <a:ext cx="273333" cy="270000"/>
          </a:xfrm>
          <a:prstGeom prst="rect">
            <a:avLst/>
          </a:prstGeom>
        </p:spPr>
      </p:pic>
    </p:spTree>
    <p:extLst>
      <p:ext uri="{BB962C8B-B14F-4D97-AF65-F5344CB8AC3E}">
        <p14:creationId xmlns:p14="http://schemas.microsoft.com/office/powerpoint/2010/main" val="18155341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Placeholder 1">
            <a:extLst>
              <a:ext uri="{FF2B5EF4-FFF2-40B4-BE49-F238E27FC236}">
                <a16:creationId xmlns:a16="http://schemas.microsoft.com/office/drawing/2014/main" id="{53D17315-3763-17B4-E28E-22B5C5C7E160}"/>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_2">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DBC179-DA1F-C10F-105C-828A072FAC69}"/>
              </a:ext>
            </a:extLst>
          </p:cNvPr>
          <p:cNvSpPr txBox="1"/>
          <p:nvPr userDrawn="1"/>
        </p:nvSpPr>
        <p:spPr>
          <a:xfrm>
            <a:off x="413148" y="2386584"/>
            <a:ext cx="8317706" cy="230833"/>
          </a:xfrm>
          <a:prstGeom prst="rect">
            <a:avLst/>
          </a:prstGeom>
          <a:noFill/>
        </p:spPr>
        <p:txBody>
          <a:bodyPr wrap="square" lIns="0" tIns="0" rIns="0" bIns="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500" b="0" i="0" u="none" strike="noStrike" kern="0" cap="none" spc="0" normalizeH="0" baseline="0" noProof="0">
                <a:ln>
                  <a:noFill/>
                </a:ln>
                <a:solidFill>
                  <a:srgbClr val="FFFFFF"/>
                </a:solidFill>
                <a:effectLst/>
                <a:uLnTx/>
                <a:uFillTx/>
                <a:hlinkClick r:id="rId3">
                  <a:extLst>
                    <a:ext uri="{A12FA001-AC4F-418D-AE19-62706E023703}">
                      <ahyp:hlinkClr xmlns:ahyp="http://schemas.microsoft.com/office/drawing/2018/hyperlinkcolor" val="tx"/>
                    </a:ext>
                  </a:extLst>
                </a:hlinkClick>
              </a:rPr>
              <a:t>nordichealthcaregroup.com</a:t>
            </a:r>
            <a:endParaRPr kumimoji="0" lang="sv-SE" sz="1500" b="0" i="0" u="none" strike="noStrike" kern="0" cap="none" spc="0" normalizeH="0" baseline="0" noProof="0">
              <a:ln>
                <a:noFill/>
              </a:ln>
              <a:solidFill>
                <a:srgbClr val="FFFFFF"/>
              </a:solidFill>
              <a:effectLst/>
              <a:uLnTx/>
              <a:uFillTx/>
            </a:endParaRPr>
          </a:p>
        </p:txBody>
      </p:sp>
      <p:graphicFrame>
        <p:nvGraphicFramePr>
          <p:cNvPr id="2" name="think-cell data - do not delete" hidden="1">
            <a:extLst>
              <a:ext uri="{FF2B5EF4-FFF2-40B4-BE49-F238E27FC236}">
                <a16:creationId xmlns:a16="http://schemas.microsoft.com/office/drawing/2014/main" id="{3A2B850F-C008-D146-0394-A7AED2D81EA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think-cell data - do not delete" hidden="1">
                        <a:extLst>
                          <a:ext uri="{FF2B5EF4-FFF2-40B4-BE49-F238E27FC236}">
                            <a16:creationId xmlns:a16="http://schemas.microsoft.com/office/drawing/2014/main" id="{3A2B850F-C008-D146-0394-A7AED2D81EA3}"/>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190AC8C0-70C0-6E64-17E9-B64061414069}"/>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43000" y="4267802"/>
            <a:ext cx="1458000" cy="484056"/>
          </a:xfrm>
          <a:prstGeom prst="rect">
            <a:avLst/>
          </a:prstGeom>
        </p:spPr>
      </p:pic>
      <p:pic>
        <p:nvPicPr>
          <p:cNvPr id="11" name="Graphic 10">
            <a:hlinkClick r:id="rId8"/>
            <a:extLst>
              <a:ext uri="{FF2B5EF4-FFF2-40B4-BE49-F238E27FC236}">
                <a16:creationId xmlns:a16="http://schemas.microsoft.com/office/drawing/2014/main" id="{6CBFB9C7-D171-64B3-BEEE-4B636BA74169}"/>
              </a:ext>
              <a:ext uri="{C183D7F6-B498-43B3-948B-1728B52AA6E4}">
                <adec:decorative xmlns:adec="http://schemas.microsoft.com/office/drawing/2017/decorative" val="1"/>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54559" y="2929349"/>
            <a:ext cx="270000" cy="270000"/>
          </a:xfrm>
          <a:prstGeom prst="rect">
            <a:avLst/>
          </a:prstGeom>
        </p:spPr>
      </p:pic>
      <p:pic>
        <p:nvPicPr>
          <p:cNvPr id="12" name="Graphic 11">
            <a:hlinkClick r:id="rId11"/>
            <a:extLst>
              <a:ext uri="{FF2B5EF4-FFF2-40B4-BE49-F238E27FC236}">
                <a16:creationId xmlns:a16="http://schemas.microsoft.com/office/drawing/2014/main" id="{AB7BEDB0-54C6-34EB-EF95-B4593528B51E}"/>
              </a:ext>
              <a:ext uri="{C183D7F6-B498-43B3-948B-1728B52AA6E4}">
                <adec:decorative xmlns:adec="http://schemas.microsoft.com/office/drawing/2017/decorative" val="1"/>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16223" y="2929349"/>
            <a:ext cx="273333" cy="270000"/>
          </a:xfrm>
          <a:prstGeom prst="rect">
            <a:avLst/>
          </a:prstGeom>
        </p:spPr>
      </p:pic>
    </p:spTree>
    <p:extLst>
      <p:ext uri="{BB962C8B-B14F-4D97-AF65-F5344CB8AC3E}">
        <p14:creationId xmlns:p14="http://schemas.microsoft.com/office/powerpoint/2010/main" val="80607692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palette guide 1">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D03E35C-2116-F18D-5E81-5FFB97FECC7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5D03E35C-2116-F18D-5E81-5FFB97FECC7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276B3649-27C8-C0AC-1FBA-37177CC24793}"/>
              </a:ext>
            </a:extLst>
          </p:cNvPr>
          <p:cNvSpPr/>
          <p:nvPr userDrawn="1"/>
        </p:nvSpPr>
        <p:spPr>
          <a:xfrm>
            <a:off x="393520" y="4351036"/>
            <a:ext cx="5135628" cy="266429"/>
          </a:xfrm>
          <a:prstGeom prst="rect">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lIns="27000" tIns="27000" rIns="27000" bIns="27000" rtlCol="0" anchor="ctr"/>
          <a:lstStyle/>
          <a:p>
            <a:pPr algn="l"/>
            <a:r>
              <a:rPr lang="sv-SE" sz="900" b="1" err="1">
                <a:effectLst/>
              </a:rPr>
              <a:t>Background</a:t>
            </a:r>
            <a:r>
              <a:rPr lang="sv-SE" sz="900" b="1">
                <a:effectLst/>
              </a:rPr>
              <a:t> color / text color on a dark </a:t>
            </a:r>
            <a:r>
              <a:rPr lang="sv-SE" sz="900" b="1" err="1">
                <a:effectLst/>
              </a:rPr>
              <a:t>blue</a:t>
            </a:r>
            <a:r>
              <a:rPr lang="sv-SE" sz="900" b="1">
                <a:effectLst/>
              </a:rPr>
              <a:t> </a:t>
            </a:r>
            <a:r>
              <a:rPr lang="sv-SE" sz="900" b="1" err="1">
                <a:effectLst/>
              </a:rPr>
              <a:t>background</a:t>
            </a:r>
            <a:r>
              <a:rPr lang="sv-SE" sz="900" b="1">
                <a:effectLst/>
              </a:rPr>
              <a:t> #e0eaff</a:t>
            </a:r>
            <a:endParaRPr lang="sv-SE" sz="900" b="1">
              <a:solidFill>
                <a:schemeClr val="tx1"/>
              </a:solidFill>
            </a:endParaRPr>
          </a:p>
        </p:txBody>
      </p:sp>
      <p:sp>
        <p:nvSpPr>
          <p:cNvPr id="24" name="Text Placeholder 8">
            <a:extLst>
              <a:ext uri="{FF2B5EF4-FFF2-40B4-BE49-F238E27FC236}">
                <a16:creationId xmlns:a16="http://schemas.microsoft.com/office/drawing/2014/main" id="{2CA201D7-38AB-159F-1E22-262D8A5FB8AF}"/>
              </a:ext>
            </a:extLst>
          </p:cNvPr>
          <p:cNvSpPr>
            <a:spLocks noGrp="1"/>
          </p:cNvSpPr>
          <p:nvPr>
            <p:ph type="body" sz="quarter" idx="18" hasCustomPrompt="1"/>
          </p:nvPr>
        </p:nvSpPr>
        <p:spPr>
          <a:xfrm>
            <a:off x="414000" y="1012995"/>
            <a:ext cx="8208000" cy="543886"/>
          </a:xfrm>
        </p:spPr>
        <p:txBody>
          <a:bodyPr lIns="36000" tIns="36000" rIns="36000" bIns="36000"/>
          <a:lstStyle>
            <a:lvl1pPr marL="0" indent="0">
              <a:buNone/>
              <a:defRPr/>
            </a:lvl1pPr>
          </a:lstStyle>
          <a:p>
            <a:pPr lvl="0"/>
            <a:r>
              <a:rPr lang="sv-SE"/>
              <a:t>The </a:t>
            </a:r>
            <a:r>
              <a:rPr lang="sv-SE" err="1"/>
              <a:t>whole</a:t>
            </a:r>
            <a:r>
              <a:rPr lang="sv-SE"/>
              <a:t> color </a:t>
            </a:r>
            <a:r>
              <a:rPr lang="sv-SE" err="1"/>
              <a:t>palette</a:t>
            </a:r>
            <a:r>
              <a:rPr lang="sv-SE"/>
              <a:t> </a:t>
            </a:r>
            <a:r>
              <a:rPr lang="sv-SE" err="1"/>
              <a:t>can</a:t>
            </a:r>
            <a:r>
              <a:rPr lang="sv-SE"/>
              <a:t> be </a:t>
            </a:r>
            <a:r>
              <a:rPr lang="sv-SE" err="1"/>
              <a:t>utilized</a:t>
            </a:r>
            <a:r>
              <a:rPr lang="sv-SE"/>
              <a:t> </a:t>
            </a:r>
            <a:r>
              <a:rPr lang="sv-SE" err="1"/>
              <a:t>only</a:t>
            </a:r>
            <a:r>
              <a:rPr lang="sv-SE"/>
              <a:t> </a:t>
            </a:r>
            <a:r>
              <a:rPr lang="sv-SE" err="1"/>
              <a:t>when</a:t>
            </a:r>
            <a:r>
              <a:rPr lang="sv-SE"/>
              <a:t> </a:t>
            </a:r>
            <a:r>
              <a:rPr lang="sv-SE" err="1"/>
              <a:t>creating</a:t>
            </a:r>
            <a:r>
              <a:rPr lang="sv-SE"/>
              <a:t> </a:t>
            </a:r>
            <a:r>
              <a:rPr lang="sv-SE" err="1"/>
              <a:t>charts</a:t>
            </a:r>
            <a:r>
              <a:rPr lang="sv-SE"/>
              <a:t>. </a:t>
            </a:r>
            <a:r>
              <a:rPr lang="sv-SE" err="1"/>
              <a:t>Only</a:t>
            </a:r>
            <a:r>
              <a:rPr lang="sv-SE"/>
              <a:t> dark colors (1, 2, 3, 4) </a:t>
            </a:r>
            <a:r>
              <a:rPr lang="sv-SE" err="1"/>
              <a:t>can</a:t>
            </a:r>
            <a:r>
              <a:rPr lang="sv-SE"/>
              <a:t> be </a:t>
            </a:r>
            <a:r>
              <a:rPr lang="sv-SE" err="1"/>
              <a:t>used</a:t>
            </a:r>
            <a:r>
              <a:rPr lang="sv-SE"/>
              <a:t> as text colors, as </a:t>
            </a:r>
            <a:r>
              <a:rPr lang="sv-SE" err="1"/>
              <a:t>their</a:t>
            </a:r>
            <a:r>
              <a:rPr lang="sv-SE"/>
              <a:t> </a:t>
            </a:r>
            <a:r>
              <a:rPr lang="sv-SE" err="1"/>
              <a:t>contrast</a:t>
            </a:r>
            <a:r>
              <a:rPr lang="sv-SE"/>
              <a:t> </a:t>
            </a:r>
            <a:r>
              <a:rPr lang="sv-SE" err="1"/>
              <a:t>with</a:t>
            </a:r>
            <a:r>
              <a:rPr lang="sv-SE"/>
              <a:t> the </a:t>
            </a:r>
            <a:r>
              <a:rPr lang="sv-SE" err="1"/>
              <a:t>white</a:t>
            </a:r>
            <a:r>
              <a:rPr lang="sv-SE"/>
              <a:t> </a:t>
            </a:r>
            <a:r>
              <a:rPr lang="sv-SE" err="1"/>
              <a:t>background</a:t>
            </a:r>
            <a:r>
              <a:rPr lang="sv-SE"/>
              <a:t> </a:t>
            </a:r>
            <a:r>
              <a:rPr lang="sv-SE" err="1"/>
              <a:t>meets</a:t>
            </a:r>
            <a:r>
              <a:rPr lang="sv-SE"/>
              <a:t> AAA </a:t>
            </a:r>
            <a:r>
              <a:rPr lang="sv-SE" err="1"/>
              <a:t>accessibility</a:t>
            </a:r>
            <a:r>
              <a:rPr lang="sv-SE"/>
              <a:t> </a:t>
            </a:r>
            <a:r>
              <a:rPr lang="sv-SE" err="1"/>
              <a:t>requirements</a:t>
            </a:r>
            <a:r>
              <a:rPr lang="sv-SE"/>
              <a:t>. </a:t>
            </a:r>
            <a:r>
              <a:rPr lang="sv-SE" err="1"/>
              <a:t>Other</a:t>
            </a:r>
            <a:r>
              <a:rPr lang="sv-SE"/>
              <a:t> colors </a:t>
            </a:r>
            <a:r>
              <a:rPr lang="sv-SE" err="1"/>
              <a:t>can</a:t>
            </a:r>
            <a:r>
              <a:rPr lang="sv-SE"/>
              <a:t> be </a:t>
            </a:r>
            <a:r>
              <a:rPr lang="sv-SE" err="1"/>
              <a:t>used</a:t>
            </a:r>
            <a:r>
              <a:rPr lang="sv-SE"/>
              <a:t> as accent colors or </a:t>
            </a:r>
            <a:r>
              <a:rPr lang="sv-SE" err="1"/>
              <a:t>background</a:t>
            </a:r>
            <a:r>
              <a:rPr lang="sv-SE"/>
              <a:t> colors </a:t>
            </a:r>
            <a:r>
              <a:rPr lang="sv-SE" err="1"/>
              <a:t>with</a:t>
            </a:r>
            <a:r>
              <a:rPr lang="sv-SE"/>
              <a:t> black text.</a:t>
            </a:r>
          </a:p>
        </p:txBody>
      </p:sp>
      <p:pic>
        <p:nvPicPr>
          <p:cNvPr id="6" name="Graphic 5">
            <a:extLst>
              <a:ext uri="{FF2B5EF4-FFF2-40B4-BE49-F238E27FC236}">
                <a16:creationId xmlns:a16="http://schemas.microsoft.com/office/drawing/2014/main" id="{8867C1B2-7DF8-80BB-8D15-9F6F236CD21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96854" y="283766"/>
            <a:ext cx="1134000" cy="376488"/>
          </a:xfrm>
          <a:prstGeom prst="rect">
            <a:avLst/>
          </a:prstGeom>
        </p:spPr>
      </p:pic>
      <p:sp>
        <p:nvSpPr>
          <p:cNvPr id="13" name="Text Placeholder 5">
            <a:extLst>
              <a:ext uri="{FF2B5EF4-FFF2-40B4-BE49-F238E27FC236}">
                <a16:creationId xmlns:a16="http://schemas.microsoft.com/office/drawing/2014/main" id="{46011759-5E98-8B3A-04A8-1E7C36F9718C}"/>
              </a:ext>
            </a:extLst>
          </p:cNvPr>
          <p:cNvSpPr>
            <a:spLocks noGrp="1"/>
          </p:cNvSpPr>
          <p:nvPr>
            <p:ph type="body" sz="quarter" idx="12" hasCustomPrompt="1"/>
          </p:nvPr>
        </p:nvSpPr>
        <p:spPr>
          <a:xfrm>
            <a:off x="414264" y="4677984"/>
            <a:ext cx="6534000"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4" name="Footer Placeholder 14">
            <a:extLst>
              <a:ext uri="{FF2B5EF4-FFF2-40B4-BE49-F238E27FC236}">
                <a16:creationId xmlns:a16="http://schemas.microsoft.com/office/drawing/2014/main" id="{E3AE16BE-6712-E4D1-EACE-85C735040BED}"/>
              </a:ext>
            </a:extLst>
          </p:cNvPr>
          <p:cNvSpPr>
            <a:spLocks noGrp="1"/>
          </p:cNvSpPr>
          <p:nvPr>
            <p:ph type="ftr" sz="quarter" idx="15"/>
          </p:nvPr>
        </p:nvSpPr>
        <p:spPr>
          <a:xfrm>
            <a:off x="7326456" y="4786020"/>
            <a:ext cx="1350000" cy="216000"/>
          </a:xfrm>
          <a:prstGeom prst="rect">
            <a:avLst/>
          </a:prstGeom>
        </p:spPr>
        <p:txBody>
          <a:bodyPr anchor="ctr" anchorCtr="0"/>
          <a:lstStyle/>
          <a:p>
            <a:r>
              <a:rPr lang="sv-SE" err="1"/>
              <a:t>Footer</a:t>
            </a:r>
            <a:endParaRPr lang="sv-SE"/>
          </a:p>
        </p:txBody>
      </p:sp>
      <p:sp>
        <p:nvSpPr>
          <p:cNvPr id="18" name="Slide Number Placeholder 15">
            <a:extLst>
              <a:ext uri="{FF2B5EF4-FFF2-40B4-BE49-F238E27FC236}">
                <a16:creationId xmlns:a16="http://schemas.microsoft.com/office/drawing/2014/main" id="{3B1B9E88-C8A3-75AD-1605-B44F555DD617}"/>
              </a:ext>
            </a:extLst>
          </p:cNvPr>
          <p:cNvSpPr>
            <a:spLocks noGrp="1"/>
          </p:cNvSpPr>
          <p:nvPr>
            <p:ph type="sldNum" sz="quarter" idx="16"/>
          </p:nvPr>
        </p:nvSpPr>
        <p:spPr>
          <a:xfrm>
            <a:off x="8695358" y="4786020"/>
            <a:ext cx="378000" cy="216000"/>
          </a:xfrm>
          <a:prstGeom prst="rect">
            <a:avLst/>
          </a:prstGeom>
        </p:spPr>
        <p:txBody>
          <a:bodyPr lIns="72000"/>
          <a:lstStyle/>
          <a:p>
            <a:fld id="{D067FB47-F157-A045-9CD5-4689ACA23093}" type="slidenum">
              <a:rPr lang="sv-SE" smtClean="0"/>
              <a:pPr/>
              <a:t>‹#›</a:t>
            </a:fld>
            <a:endParaRPr lang="sv-SE"/>
          </a:p>
        </p:txBody>
      </p:sp>
      <p:cxnSp>
        <p:nvCxnSpPr>
          <p:cNvPr id="2" name="Straight Connector 1">
            <a:extLst>
              <a:ext uri="{FF2B5EF4-FFF2-40B4-BE49-F238E27FC236}">
                <a16:creationId xmlns:a16="http://schemas.microsoft.com/office/drawing/2014/main" id="{B413EAED-40CC-F06C-7C9E-4564F0AA14CD}"/>
              </a:ext>
            </a:extLst>
          </p:cNvPr>
          <p:cNvCxnSpPr/>
          <p:nvPr userDrawn="1"/>
        </p:nvCxnSpPr>
        <p:spPr>
          <a:xfrm flipV="1">
            <a:off x="8682923" y="4786020"/>
            <a:ext cx="0" cy="216000"/>
          </a:xfrm>
          <a:prstGeom prst="line">
            <a:avLst/>
          </a:prstGeom>
          <a:ln w="6350" cap="flat" cmpd="sng" algn="ctr">
            <a:solidFill>
              <a:schemeClr val="bg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BF323A1-8ADF-422A-B0FC-4DCD1D2D9900}"/>
              </a:ext>
            </a:extLst>
          </p:cNvPr>
          <p:cNvSpPr/>
          <p:nvPr userDrawn="1"/>
        </p:nvSpPr>
        <p:spPr>
          <a:xfrm>
            <a:off x="5256529" y="4411209"/>
            <a:ext cx="153079" cy="153440"/>
          </a:xfrm>
          <a:prstGeom prst="ellipse">
            <a:avLst/>
          </a:prstGeom>
          <a:solidFill>
            <a:srgbClr val="00154D"/>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sp>
        <p:nvSpPr>
          <p:cNvPr id="21" name="Oval 20">
            <a:extLst>
              <a:ext uri="{FF2B5EF4-FFF2-40B4-BE49-F238E27FC236}">
                <a16:creationId xmlns:a16="http://schemas.microsoft.com/office/drawing/2014/main" id="{D2EA850D-32D8-3A70-3BC8-B036A5C2B75A}"/>
              </a:ext>
            </a:extLst>
          </p:cNvPr>
          <p:cNvSpPr/>
          <p:nvPr userDrawn="1"/>
        </p:nvSpPr>
        <p:spPr>
          <a:xfrm>
            <a:off x="5011278" y="4418371"/>
            <a:ext cx="153079" cy="153440"/>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sp>
        <p:nvSpPr>
          <p:cNvPr id="30" name="TextBox 29">
            <a:extLst>
              <a:ext uri="{FF2B5EF4-FFF2-40B4-BE49-F238E27FC236}">
                <a16:creationId xmlns:a16="http://schemas.microsoft.com/office/drawing/2014/main" id="{9A4A3BB1-B2D0-1EC8-F7C5-1E46DD68A3F4}"/>
              </a:ext>
            </a:extLst>
          </p:cNvPr>
          <p:cNvSpPr txBox="1"/>
          <p:nvPr userDrawn="1"/>
        </p:nvSpPr>
        <p:spPr>
          <a:xfrm>
            <a:off x="413628" y="1631085"/>
            <a:ext cx="4584423" cy="184666"/>
          </a:xfrm>
          <a:prstGeom prst="rect">
            <a:avLst/>
          </a:prstGeom>
          <a:noFill/>
        </p:spPr>
        <p:txBody>
          <a:bodyPr wrap="square" lIns="27000" tIns="0" rIns="27000" bIns="0">
            <a:spAutoFit/>
          </a:bodyPr>
          <a:lstStyle/>
          <a:p>
            <a:pPr lvl="0"/>
            <a:r>
              <a:rPr lang="sv-SE" sz="1200" b="1" err="1"/>
              <a:t>Use</a:t>
            </a:r>
            <a:r>
              <a:rPr lang="sv-SE" sz="1200" b="1"/>
              <a:t> colors like </a:t>
            </a:r>
            <a:r>
              <a:rPr lang="sv-SE" sz="1200" b="1" err="1"/>
              <a:t>this</a:t>
            </a:r>
            <a:r>
              <a:rPr lang="sv-SE" sz="1200" b="1"/>
              <a:t>:</a:t>
            </a:r>
          </a:p>
        </p:txBody>
      </p:sp>
      <p:sp>
        <p:nvSpPr>
          <p:cNvPr id="31" name="TextBox 30">
            <a:extLst>
              <a:ext uri="{FF2B5EF4-FFF2-40B4-BE49-F238E27FC236}">
                <a16:creationId xmlns:a16="http://schemas.microsoft.com/office/drawing/2014/main" id="{A1DEEEE6-3674-207A-5FC8-CDF7174E8322}"/>
              </a:ext>
            </a:extLst>
          </p:cNvPr>
          <p:cNvSpPr txBox="1"/>
          <p:nvPr userDrawn="1"/>
        </p:nvSpPr>
        <p:spPr>
          <a:xfrm>
            <a:off x="405543" y="3430605"/>
            <a:ext cx="4584423" cy="184666"/>
          </a:xfrm>
          <a:prstGeom prst="rect">
            <a:avLst/>
          </a:prstGeom>
          <a:noFill/>
        </p:spPr>
        <p:txBody>
          <a:bodyPr wrap="square" lIns="27000" tIns="0" rIns="27000" bIns="0">
            <a:spAutoFit/>
          </a:bodyPr>
          <a:lstStyle/>
          <a:p>
            <a:pPr lvl="0"/>
            <a:r>
              <a:rPr lang="sv-SE" sz="1200" b="1" err="1"/>
              <a:t>Don’t</a:t>
            </a:r>
            <a:r>
              <a:rPr lang="sv-SE" sz="1200" b="1"/>
              <a:t> </a:t>
            </a:r>
            <a:r>
              <a:rPr lang="sv-SE" sz="1200" b="1" err="1"/>
              <a:t>use</a:t>
            </a:r>
            <a:r>
              <a:rPr lang="sv-SE" sz="1200" b="1"/>
              <a:t> colors like </a:t>
            </a:r>
            <a:r>
              <a:rPr lang="sv-SE" sz="1200" b="1" err="1"/>
              <a:t>this</a:t>
            </a:r>
            <a:r>
              <a:rPr lang="sv-SE" sz="1200" b="1"/>
              <a:t>:</a:t>
            </a:r>
          </a:p>
        </p:txBody>
      </p:sp>
      <p:sp>
        <p:nvSpPr>
          <p:cNvPr id="37" name="Rectangle 36">
            <a:extLst>
              <a:ext uri="{FF2B5EF4-FFF2-40B4-BE49-F238E27FC236}">
                <a16:creationId xmlns:a16="http://schemas.microsoft.com/office/drawing/2014/main" id="{3355F716-7370-F838-EF94-861FF758F993}"/>
              </a:ext>
            </a:extLst>
          </p:cNvPr>
          <p:cNvSpPr/>
          <p:nvPr userDrawn="1"/>
        </p:nvSpPr>
        <p:spPr>
          <a:xfrm>
            <a:off x="5767630" y="4352791"/>
            <a:ext cx="2947208" cy="264674"/>
          </a:xfrm>
          <a:prstGeom prst="rect">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lIns="27000" tIns="27000" rIns="27000" bIns="27000" rtlCol="0" anchor="ctr"/>
          <a:lstStyle/>
          <a:p>
            <a:pPr algn="l"/>
            <a:r>
              <a:rPr lang="sv-SE" sz="900" b="1" err="1">
                <a:solidFill>
                  <a:schemeClr val="tx1"/>
                </a:solidFill>
              </a:rPr>
              <a:t>Don’t</a:t>
            </a:r>
            <a:r>
              <a:rPr lang="sv-SE" sz="900" b="1">
                <a:solidFill>
                  <a:schemeClr val="tx1"/>
                </a:solidFill>
              </a:rPr>
              <a:t> </a:t>
            </a:r>
            <a:r>
              <a:rPr lang="sv-SE" sz="900" b="1" err="1">
                <a:solidFill>
                  <a:schemeClr val="tx1"/>
                </a:solidFill>
              </a:rPr>
              <a:t>use</a:t>
            </a:r>
            <a:r>
              <a:rPr lang="sv-SE" sz="900" b="1">
                <a:solidFill>
                  <a:schemeClr val="tx1"/>
                </a:solidFill>
              </a:rPr>
              <a:t> like </a:t>
            </a:r>
            <a:r>
              <a:rPr lang="sv-SE" sz="900" b="1" err="1">
                <a:solidFill>
                  <a:schemeClr val="tx1"/>
                </a:solidFill>
              </a:rPr>
              <a:t>this</a:t>
            </a:r>
            <a:r>
              <a:rPr lang="sv-SE" sz="900" b="1">
                <a:solidFill>
                  <a:schemeClr val="tx1"/>
                </a:solidFill>
              </a:rPr>
              <a:t>:</a:t>
            </a:r>
          </a:p>
        </p:txBody>
      </p:sp>
      <p:sp>
        <p:nvSpPr>
          <p:cNvPr id="44" name="Oval 43">
            <a:extLst>
              <a:ext uri="{FF2B5EF4-FFF2-40B4-BE49-F238E27FC236}">
                <a16:creationId xmlns:a16="http://schemas.microsoft.com/office/drawing/2014/main" id="{AB3B5B8E-09BD-4CB0-D6DA-9329AD2F3B48}"/>
              </a:ext>
            </a:extLst>
          </p:cNvPr>
          <p:cNvSpPr/>
          <p:nvPr userDrawn="1"/>
        </p:nvSpPr>
        <p:spPr>
          <a:xfrm>
            <a:off x="8227259" y="4421704"/>
            <a:ext cx="142608" cy="142945"/>
          </a:xfrm>
          <a:prstGeom prst="ellipse">
            <a:avLst/>
          </a:prstGeom>
          <a:solidFill>
            <a:schemeClr val="accent5">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sp>
        <p:nvSpPr>
          <p:cNvPr id="47" name="Oval 46">
            <a:extLst>
              <a:ext uri="{FF2B5EF4-FFF2-40B4-BE49-F238E27FC236}">
                <a16:creationId xmlns:a16="http://schemas.microsoft.com/office/drawing/2014/main" id="{1D41ECA7-003A-67BF-9BD9-98718A3753CD}"/>
              </a:ext>
            </a:extLst>
          </p:cNvPr>
          <p:cNvSpPr/>
          <p:nvPr userDrawn="1"/>
        </p:nvSpPr>
        <p:spPr>
          <a:xfrm>
            <a:off x="8477561" y="4418371"/>
            <a:ext cx="147194" cy="147541"/>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grpSp>
        <p:nvGrpSpPr>
          <p:cNvPr id="90" name="Group 89">
            <a:extLst>
              <a:ext uri="{FF2B5EF4-FFF2-40B4-BE49-F238E27FC236}">
                <a16:creationId xmlns:a16="http://schemas.microsoft.com/office/drawing/2014/main" id="{792DE63E-02C7-BF78-9874-9AC81E83E7E8}"/>
              </a:ext>
            </a:extLst>
          </p:cNvPr>
          <p:cNvGrpSpPr/>
          <p:nvPr userDrawn="1"/>
        </p:nvGrpSpPr>
        <p:grpSpPr>
          <a:xfrm>
            <a:off x="6837747" y="1852424"/>
            <a:ext cx="826493" cy="2325027"/>
            <a:chOff x="9117236" y="2489204"/>
            <a:chExt cx="1101990" cy="3100036"/>
          </a:xfrm>
        </p:grpSpPr>
        <p:grpSp>
          <p:nvGrpSpPr>
            <p:cNvPr id="79" name="Group 78">
              <a:extLst>
                <a:ext uri="{FF2B5EF4-FFF2-40B4-BE49-F238E27FC236}">
                  <a16:creationId xmlns:a16="http://schemas.microsoft.com/office/drawing/2014/main" id="{5F6BEDC0-37F1-DE51-1C68-52E0217F91AB}"/>
                </a:ext>
              </a:extLst>
            </p:cNvPr>
            <p:cNvGrpSpPr/>
            <p:nvPr userDrawn="1"/>
          </p:nvGrpSpPr>
          <p:grpSpPr>
            <a:xfrm>
              <a:off x="9117236" y="2489204"/>
              <a:ext cx="1101990" cy="1701216"/>
              <a:chOff x="3395341" y="2489204"/>
              <a:chExt cx="1101990" cy="1701216"/>
            </a:xfrm>
          </p:grpSpPr>
          <p:sp>
            <p:nvSpPr>
              <p:cNvPr id="10" name="Rectangle 9">
                <a:extLst>
                  <a:ext uri="{FF2B5EF4-FFF2-40B4-BE49-F238E27FC236}">
                    <a16:creationId xmlns:a16="http://schemas.microsoft.com/office/drawing/2014/main" id="{E3274F78-04A5-2509-F555-8AE901179764}"/>
                  </a:ext>
                </a:extLst>
              </p:cNvPr>
              <p:cNvSpPr/>
              <p:nvPr userDrawn="1"/>
            </p:nvSpPr>
            <p:spPr>
              <a:xfrm>
                <a:off x="3395341" y="2489204"/>
                <a:ext cx="1101990" cy="1701216"/>
              </a:xfrm>
              <a:prstGeom prst="rect">
                <a:avLst/>
              </a:prstGeom>
              <a:solidFill>
                <a:srgbClr val="CC33CC"/>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effectLst/>
                  </a:rPr>
                  <a:t>7</a:t>
                </a:r>
              </a:p>
              <a:p>
                <a:pPr algn="ctr"/>
                <a:endParaRPr lang="sv-SE" sz="900" b="1"/>
              </a:p>
              <a:p>
                <a:pPr algn="ctr"/>
                <a:r>
                  <a:rPr lang="sv-SE" sz="900" b="1">
                    <a:effectLst/>
                  </a:rPr>
                  <a:t># CC33CC</a:t>
                </a:r>
                <a:endParaRPr lang="sv-SE" sz="900" b="1">
                  <a:solidFill>
                    <a:schemeClr val="tx1"/>
                  </a:solidFill>
                </a:endParaRPr>
              </a:p>
            </p:txBody>
          </p:sp>
          <p:sp>
            <p:nvSpPr>
              <p:cNvPr id="20" name="Oval 19">
                <a:extLst>
                  <a:ext uri="{FF2B5EF4-FFF2-40B4-BE49-F238E27FC236}">
                    <a16:creationId xmlns:a16="http://schemas.microsoft.com/office/drawing/2014/main" id="{996DA037-6976-51A0-0E38-02BA11A0606D}"/>
                  </a:ext>
                </a:extLst>
              </p:cNvPr>
              <p:cNvSpPr/>
              <p:nvPr userDrawn="1"/>
            </p:nvSpPr>
            <p:spPr>
              <a:xfrm>
                <a:off x="3740009" y="3630299"/>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86" name="Group 85">
              <a:extLst>
                <a:ext uri="{FF2B5EF4-FFF2-40B4-BE49-F238E27FC236}">
                  <a16:creationId xmlns:a16="http://schemas.microsoft.com/office/drawing/2014/main" id="{3FD7C5AD-CE4A-A6AB-A5EA-2A7641ED545F}"/>
                </a:ext>
              </a:extLst>
            </p:cNvPr>
            <p:cNvGrpSpPr/>
            <p:nvPr userDrawn="1"/>
          </p:nvGrpSpPr>
          <p:grpSpPr>
            <a:xfrm>
              <a:off x="9117236" y="4902956"/>
              <a:ext cx="1101990" cy="686284"/>
              <a:chOff x="9113977" y="4902956"/>
              <a:chExt cx="1101990" cy="686284"/>
            </a:xfrm>
          </p:grpSpPr>
          <p:sp>
            <p:nvSpPr>
              <p:cNvPr id="39" name="Rectangle 38">
                <a:extLst>
                  <a:ext uri="{FF2B5EF4-FFF2-40B4-BE49-F238E27FC236}">
                    <a16:creationId xmlns:a16="http://schemas.microsoft.com/office/drawing/2014/main" id="{6CBC575F-AEA5-A56C-E15C-0DC0A711FCE5}"/>
                  </a:ext>
                </a:extLst>
              </p:cNvPr>
              <p:cNvSpPr/>
              <p:nvPr userDrawn="1"/>
            </p:nvSpPr>
            <p:spPr>
              <a:xfrm>
                <a:off x="9113977" y="4902956"/>
                <a:ext cx="1101990" cy="686284"/>
              </a:xfrm>
              <a:prstGeom prst="rect">
                <a:avLst/>
              </a:prstGeom>
              <a:solidFill>
                <a:srgbClr val="EB5EE5"/>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tx1"/>
                  </a:solidFill>
                </a:endParaRPr>
              </a:p>
            </p:txBody>
          </p:sp>
          <p:sp>
            <p:nvSpPr>
              <p:cNvPr id="45" name="Oval 44">
                <a:extLst>
                  <a:ext uri="{FF2B5EF4-FFF2-40B4-BE49-F238E27FC236}">
                    <a16:creationId xmlns:a16="http://schemas.microsoft.com/office/drawing/2014/main" id="{5DBC0133-07B8-FC65-26F6-3358FE355A18}"/>
                  </a:ext>
                </a:extLst>
              </p:cNvPr>
              <p:cNvSpPr/>
              <p:nvPr userDrawn="1"/>
            </p:nvSpPr>
            <p:spPr>
              <a:xfrm>
                <a:off x="9679098" y="5056895"/>
                <a:ext cx="408211" cy="409173"/>
              </a:xfrm>
              <a:prstGeom prst="ellipse">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48" name="Oval 47">
                <a:extLst>
                  <a:ext uri="{FF2B5EF4-FFF2-40B4-BE49-F238E27FC236}">
                    <a16:creationId xmlns:a16="http://schemas.microsoft.com/office/drawing/2014/main" id="{471E3551-607A-A954-CC87-1FCF6CBF195A}"/>
                  </a:ext>
                </a:extLst>
              </p:cNvPr>
              <p:cNvSpPr/>
              <p:nvPr userDrawn="1"/>
            </p:nvSpPr>
            <p:spPr>
              <a:xfrm>
                <a:off x="9205904" y="5056895"/>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grpSp>
        <p:nvGrpSpPr>
          <p:cNvPr id="92" name="Group 91">
            <a:extLst>
              <a:ext uri="{FF2B5EF4-FFF2-40B4-BE49-F238E27FC236}">
                <a16:creationId xmlns:a16="http://schemas.microsoft.com/office/drawing/2014/main" id="{5BED357B-468B-9AE7-0D9F-4AC4AC08B82B}"/>
              </a:ext>
            </a:extLst>
          </p:cNvPr>
          <p:cNvGrpSpPr/>
          <p:nvPr userDrawn="1"/>
        </p:nvGrpSpPr>
        <p:grpSpPr>
          <a:xfrm>
            <a:off x="4694346" y="1852424"/>
            <a:ext cx="828219" cy="2325027"/>
            <a:chOff x="6279276" y="2469898"/>
            <a:chExt cx="1104292" cy="3100036"/>
          </a:xfrm>
        </p:grpSpPr>
        <p:grpSp>
          <p:nvGrpSpPr>
            <p:cNvPr id="80" name="Group 79">
              <a:extLst>
                <a:ext uri="{FF2B5EF4-FFF2-40B4-BE49-F238E27FC236}">
                  <a16:creationId xmlns:a16="http://schemas.microsoft.com/office/drawing/2014/main" id="{5D8FD6EA-E82D-04DA-2E54-9183ED373A4C}"/>
                </a:ext>
              </a:extLst>
            </p:cNvPr>
            <p:cNvGrpSpPr/>
            <p:nvPr userDrawn="1"/>
          </p:nvGrpSpPr>
          <p:grpSpPr>
            <a:xfrm>
              <a:off x="6279276" y="2469898"/>
              <a:ext cx="1104292" cy="1701217"/>
              <a:chOff x="4824432" y="2489204"/>
              <a:chExt cx="1104292" cy="1701217"/>
            </a:xfrm>
          </p:grpSpPr>
          <p:sp>
            <p:nvSpPr>
              <p:cNvPr id="8" name="Rectangle 7">
                <a:extLst>
                  <a:ext uri="{FF2B5EF4-FFF2-40B4-BE49-F238E27FC236}">
                    <a16:creationId xmlns:a16="http://schemas.microsoft.com/office/drawing/2014/main" id="{EE083C39-4D4D-6D67-2733-B08F23B15168}"/>
                  </a:ext>
                </a:extLst>
              </p:cNvPr>
              <p:cNvSpPr/>
              <p:nvPr userDrawn="1"/>
            </p:nvSpPr>
            <p:spPr>
              <a:xfrm>
                <a:off x="4824432" y="2489204"/>
                <a:ext cx="1104292" cy="1701217"/>
              </a:xfrm>
              <a:prstGeom prst="rect">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t>5</a:t>
                </a:r>
              </a:p>
              <a:p>
                <a:pPr algn="ctr"/>
                <a:endParaRPr lang="sv-SE" sz="900" b="1">
                  <a:effectLst/>
                </a:endParaRPr>
              </a:p>
              <a:p>
                <a:pPr algn="ctr"/>
                <a:r>
                  <a:rPr lang="sv-SE" sz="900" b="1">
                    <a:effectLst/>
                  </a:rPr>
                  <a:t>#00B290</a:t>
                </a:r>
                <a:endParaRPr lang="sv-SE" sz="900" b="1"/>
              </a:p>
            </p:txBody>
          </p:sp>
          <p:sp>
            <p:nvSpPr>
              <p:cNvPr id="25" name="Oval 24">
                <a:extLst>
                  <a:ext uri="{FF2B5EF4-FFF2-40B4-BE49-F238E27FC236}">
                    <a16:creationId xmlns:a16="http://schemas.microsoft.com/office/drawing/2014/main" id="{65A6A319-E464-01DB-FD39-08E4A7DFFF16}"/>
                  </a:ext>
                </a:extLst>
              </p:cNvPr>
              <p:cNvSpPr/>
              <p:nvPr userDrawn="1"/>
            </p:nvSpPr>
            <p:spPr>
              <a:xfrm>
                <a:off x="5159810" y="3613461"/>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76" name="Group 75">
              <a:extLst>
                <a:ext uri="{FF2B5EF4-FFF2-40B4-BE49-F238E27FC236}">
                  <a16:creationId xmlns:a16="http://schemas.microsoft.com/office/drawing/2014/main" id="{1BB318F6-E762-3876-F27A-B4DB7E776CFA}"/>
                </a:ext>
              </a:extLst>
            </p:cNvPr>
            <p:cNvGrpSpPr/>
            <p:nvPr userDrawn="1"/>
          </p:nvGrpSpPr>
          <p:grpSpPr>
            <a:xfrm>
              <a:off x="6279276" y="4883650"/>
              <a:ext cx="1104292" cy="686284"/>
              <a:chOff x="6276017" y="4883650"/>
              <a:chExt cx="1104292" cy="686284"/>
            </a:xfrm>
          </p:grpSpPr>
          <p:sp>
            <p:nvSpPr>
              <p:cNvPr id="38" name="Rectangle 37">
                <a:extLst>
                  <a:ext uri="{FF2B5EF4-FFF2-40B4-BE49-F238E27FC236}">
                    <a16:creationId xmlns:a16="http://schemas.microsoft.com/office/drawing/2014/main" id="{1E89E6C2-B9EE-FCAA-55E9-83C13CEAD07B}"/>
                  </a:ext>
                </a:extLst>
              </p:cNvPr>
              <p:cNvSpPr/>
              <p:nvPr userDrawn="1"/>
            </p:nvSpPr>
            <p:spPr>
              <a:xfrm>
                <a:off x="6276017" y="4883650"/>
                <a:ext cx="1104292" cy="686284"/>
              </a:xfrm>
              <a:prstGeom prst="rect">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p>
            </p:txBody>
          </p:sp>
          <p:sp>
            <p:nvSpPr>
              <p:cNvPr id="46" name="Oval 45">
                <a:extLst>
                  <a:ext uri="{FF2B5EF4-FFF2-40B4-BE49-F238E27FC236}">
                    <a16:creationId xmlns:a16="http://schemas.microsoft.com/office/drawing/2014/main" id="{473CDDFE-0DA6-3A31-60C6-CCBA20FF27A3}"/>
                  </a:ext>
                </a:extLst>
              </p:cNvPr>
              <p:cNvSpPr/>
              <p:nvPr userDrawn="1"/>
            </p:nvSpPr>
            <p:spPr>
              <a:xfrm>
                <a:off x="6867900" y="5018514"/>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55" name="Oval 54">
                <a:extLst>
                  <a:ext uri="{FF2B5EF4-FFF2-40B4-BE49-F238E27FC236}">
                    <a16:creationId xmlns:a16="http://schemas.microsoft.com/office/drawing/2014/main" id="{627D23FA-B8C3-5AC8-2357-31DDAA1BBEFA}"/>
                  </a:ext>
                </a:extLst>
              </p:cNvPr>
              <p:cNvSpPr/>
              <p:nvPr userDrawn="1"/>
            </p:nvSpPr>
            <p:spPr>
              <a:xfrm>
                <a:off x="6367799" y="5015179"/>
                <a:ext cx="408211" cy="409173"/>
              </a:xfrm>
              <a:prstGeom prst="ellipse">
                <a:avLst/>
              </a:prstGeom>
              <a:solidFill>
                <a:srgbClr val="FFCD00"/>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grpSp>
        <p:nvGrpSpPr>
          <p:cNvPr id="89" name="Group 88">
            <a:extLst>
              <a:ext uri="{FF2B5EF4-FFF2-40B4-BE49-F238E27FC236}">
                <a16:creationId xmlns:a16="http://schemas.microsoft.com/office/drawing/2014/main" id="{5DAE2F6A-F9F0-C5FB-0EFB-284C65862F2A}"/>
              </a:ext>
            </a:extLst>
          </p:cNvPr>
          <p:cNvGrpSpPr/>
          <p:nvPr userDrawn="1"/>
        </p:nvGrpSpPr>
        <p:grpSpPr>
          <a:xfrm>
            <a:off x="7908586" y="1852424"/>
            <a:ext cx="826493" cy="2325027"/>
            <a:chOff x="10544781" y="2489204"/>
            <a:chExt cx="1101991" cy="3100036"/>
          </a:xfrm>
        </p:grpSpPr>
        <p:grpSp>
          <p:nvGrpSpPr>
            <p:cNvPr id="82" name="Group 81">
              <a:extLst>
                <a:ext uri="{FF2B5EF4-FFF2-40B4-BE49-F238E27FC236}">
                  <a16:creationId xmlns:a16="http://schemas.microsoft.com/office/drawing/2014/main" id="{33A00D11-E2BD-5181-9817-FC8E204CAAB4}"/>
                </a:ext>
              </a:extLst>
            </p:cNvPr>
            <p:cNvGrpSpPr/>
            <p:nvPr userDrawn="1"/>
          </p:nvGrpSpPr>
          <p:grpSpPr>
            <a:xfrm>
              <a:off x="10544781" y="2489204"/>
              <a:ext cx="1101991" cy="1701216"/>
              <a:chOff x="7687218" y="2489204"/>
              <a:chExt cx="1101991" cy="1701216"/>
            </a:xfrm>
          </p:grpSpPr>
          <p:sp>
            <p:nvSpPr>
              <p:cNvPr id="11" name="Rectangle 10">
                <a:extLst>
                  <a:ext uri="{FF2B5EF4-FFF2-40B4-BE49-F238E27FC236}">
                    <a16:creationId xmlns:a16="http://schemas.microsoft.com/office/drawing/2014/main" id="{D814A1FC-4CFD-0649-FCCD-052426153E72}"/>
                  </a:ext>
                </a:extLst>
              </p:cNvPr>
              <p:cNvSpPr/>
              <p:nvPr userDrawn="1"/>
            </p:nvSpPr>
            <p:spPr>
              <a:xfrm>
                <a:off x="7687218" y="2489204"/>
                <a:ext cx="1101991" cy="1701216"/>
              </a:xfrm>
              <a:prstGeom prst="rect">
                <a:avLst/>
              </a:prstGeom>
              <a:solidFill>
                <a:schemeClr val="accent6">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effectLst/>
                  </a:rPr>
                  <a:t>8</a:t>
                </a:r>
              </a:p>
              <a:p>
                <a:pPr algn="ctr"/>
                <a:endParaRPr lang="sv-SE" sz="900" b="1"/>
              </a:p>
              <a:p>
                <a:pPr algn="ctr"/>
                <a:r>
                  <a:rPr lang="sv-SE" sz="900" b="1">
                    <a:effectLst/>
                  </a:rPr>
                  <a:t>#FFCD00</a:t>
                </a:r>
                <a:endParaRPr lang="sv-SE" sz="900" b="1">
                  <a:solidFill>
                    <a:schemeClr val="tx1"/>
                  </a:solidFill>
                </a:endParaRPr>
              </a:p>
            </p:txBody>
          </p:sp>
          <p:sp>
            <p:nvSpPr>
              <p:cNvPr id="27" name="Oval 26">
                <a:extLst>
                  <a:ext uri="{FF2B5EF4-FFF2-40B4-BE49-F238E27FC236}">
                    <a16:creationId xmlns:a16="http://schemas.microsoft.com/office/drawing/2014/main" id="{EB8D0322-7AA3-5241-D27A-4946BF74EAB8}"/>
                  </a:ext>
                </a:extLst>
              </p:cNvPr>
              <p:cNvSpPr/>
              <p:nvPr userDrawn="1"/>
            </p:nvSpPr>
            <p:spPr>
              <a:xfrm>
                <a:off x="8028954" y="3613461"/>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88" name="Group 87">
              <a:extLst>
                <a:ext uri="{FF2B5EF4-FFF2-40B4-BE49-F238E27FC236}">
                  <a16:creationId xmlns:a16="http://schemas.microsoft.com/office/drawing/2014/main" id="{85E8ED99-DA4D-BA82-AE00-4C89046D9103}"/>
                </a:ext>
              </a:extLst>
            </p:cNvPr>
            <p:cNvGrpSpPr/>
            <p:nvPr userDrawn="1"/>
          </p:nvGrpSpPr>
          <p:grpSpPr>
            <a:xfrm>
              <a:off x="10544781" y="4902956"/>
              <a:ext cx="1101991" cy="686284"/>
              <a:chOff x="10541521" y="4902956"/>
              <a:chExt cx="1101991" cy="686284"/>
            </a:xfrm>
          </p:grpSpPr>
          <p:sp>
            <p:nvSpPr>
              <p:cNvPr id="40" name="Rectangle 39">
                <a:extLst>
                  <a:ext uri="{FF2B5EF4-FFF2-40B4-BE49-F238E27FC236}">
                    <a16:creationId xmlns:a16="http://schemas.microsoft.com/office/drawing/2014/main" id="{2EDF6510-BC7B-882F-517C-0B171D407E55}"/>
                  </a:ext>
                </a:extLst>
              </p:cNvPr>
              <p:cNvSpPr/>
              <p:nvPr userDrawn="1"/>
            </p:nvSpPr>
            <p:spPr>
              <a:xfrm>
                <a:off x="10541521" y="4902956"/>
                <a:ext cx="1101991" cy="686284"/>
              </a:xfrm>
              <a:prstGeom prst="rect">
                <a:avLst/>
              </a:prstGeom>
              <a:solidFill>
                <a:schemeClr val="accent6">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tx1"/>
                  </a:solidFill>
                </a:endParaRPr>
              </a:p>
            </p:txBody>
          </p:sp>
          <p:sp>
            <p:nvSpPr>
              <p:cNvPr id="53" name="Oval 52">
                <a:extLst>
                  <a:ext uri="{FF2B5EF4-FFF2-40B4-BE49-F238E27FC236}">
                    <a16:creationId xmlns:a16="http://schemas.microsoft.com/office/drawing/2014/main" id="{C80907B1-EF13-D574-4041-60C3B42CF6CC}"/>
                  </a:ext>
                </a:extLst>
              </p:cNvPr>
              <p:cNvSpPr/>
              <p:nvPr userDrawn="1"/>
            </p:nvSpPr>
            <p:spPr>
              <a:xfrm>
                <a:off x="11147718" y="5034485"/>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54" name="Oval 53">
                <a:extLst>
                  <a:ext uri="{FF2B5EF4-FFF2-40B4-BE49-F238E27FC236}">
                    <a16:creationId xmlns:a16="http://schemas.microsoft.com/office/drawing/2014/main" id="{2B5BFE8D-A421-81D2-8191-1D7C4A986A4C}"/>
                  </a:ext>
                </a:extLst>
              </p:cNvPr>
              <p:cNvSpPr/>
              <p:nvPr userDrawn="1"/>
            </p:nvSpPr>
            <p:spPr>
              <a:xfrm>
                <a:off x="10671468" y="5024960"/>
                <a:ext cx="408211" cy="409173"/>
              </a:xfrm>
              <a:prstGeom prst="ellipse">
                <a:avLst/>
              </a:prstGeom>
              <a:solidFill>
                <a:srgbClr val="EB5EE6"/>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sp>
        <p:nvSpPr>
          <p:cNvPr id="58" name="Title Placeholder 1">
            <a:extLst>
              <a:ext uri="{FF2B5EF4-FFF2-40B4-BE49-F238E27FC236}">
                <a16:creationId xmlns:a16="http://schemas.microsoft.com/office/drawing/2014/main" id="{DDA6F328-9EF9-FC45-CCB6-0DDD73451C09}"/>
              </a:ext>
            </a:extLst>
          </p:cNvPr>
          <p:cNvSpPr>
            <a:spLocks noGrp="1"/>
          </p:cNvSpPr>
          <p:nvPr>
            <p:ph type="title" hasCustomPrompt="1"/>
          </p:nvPr>
        </p:nvSpPr>
        <p:spPr>
          <a:xfrm>
            <a:off x="467544" y="249492"/>
            <a:ext cx="6912000" cy="432000"/>
          </a:xfrm>
          <a:prstGeom prst="rect">
            <a:avLst/>
          </a:prstGeom>
        </p:spPr>
        <p:txBody>
          <a:bodyPr vert="horz" lIns="36000" tIns="36000" rIns="36000" bIns="36000" rtlCol="0" anchor="b">
            <a:noAutofit/>
          </a:bodyPr>
          <a:lstStyle>
            <a:lvl1pPr>
              <a:defRPr/>
            </a:lvl1pPr>
          </a:lstStyle>
          <a:p>
            <a:r>
              <a:rPr lang="sv-SE" err="1"/>
              <a:t>Extended</a:t>
            </a:r>
            <a:r>
              <a:rPr lang="sv-SE"/>
              <a:t> Color </a:t>
            </a:r>
            <a:r>
              <a:rPr lang="sv-SE" err="1"/>
              <a:t>Palette</a:t>
            </a:r>
            <a:r>
              <a:rPr lang="sv-SE"/>
              <a:t> for </a:t>
            </a:r>
            <a:r>
              <a:rPr lang="sv-SE" err="1"/>
              <a:t>Charts</a:t>
            </a:r>
            <a:r>
              <a:rPr lang="sv-SE"/>
              <a:t> and Graphs</a:t>
            </a:r>
          </a:p>
        </p:txBody>
      </p:sp>
      <p:sp>
        <p:nvSpPr>
          <p:cNvPr id="59" name="Text Placeholder 11">
            <a:extLst>
              <a:ext uri="{FF2B5EF4-FFF2-40B4-BE49-F238E27FC236}">
                <a16:creationId xmlns:a16="http://schemas.microsoft.com/office/drawing/2014/main" id="{CF476837-2CF3-3F2C-116D-00A1885025D1}"/>
              </a:ext>
            </a:extLst>
          </p:cNvPr>
          <p:cNvSpPr>
            <a:spLocks noGrp="1"/>
          </p:cNvSpPr>
          <p:nvPr>
            <p:ph type="body" sz="quarter" idx="14" hasCustomPrompt="1"/>
          </p:nvPr>
        </p:nvSpPr>
        <p:spPr>
          <a:xfrm>
            <a:off x="468468" y="681540"/>
            <a:ext cx="8208000" cy="216000"/>
          </a:xfrm>
        </p:spPr>
        <p:txBody>
          <a:bodyPr lIns="36000" tIns="36000" rIns="36000" bIns="36000" anchor="ctr">
            <a:noAutofit/>
          </a:bodyPr>
          <a:lstStyle>
            <a:lvl1pPr marL="0" indent="0">
              <a:buNone/>
              <a:defRPr sz="135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hlinkClick r:id="rId7"/>
              </a:rPr>
              <a:t>WebAIM</a:t>
            </a:r>
            <a:r>
              <a:rPr lang="sv-SE">
                <a:hlinkClick r:id="rId7"/>
              </a:rPr>
              <a:t>: </a:t>
            </a:r>
            <a:r>
              <a:rPr lang="sv-SE" err="1">
                <a:hlinkClick r:id="rId7"/>
              </a:rPr>
              <a:t>Contrast</a:t>
            </a:r>
            <a:r>
              <a:rPr lang="sv-SE">
                <a:hlinkClick r:id="rId7"/>
              </a:rPr>
              <a:t> Checker</a:t>
            </a:r>
            <a:r>
              <a:rPr lang="sv-SE"/>
              <a:t> &lt;- </a:t>
            </a:r>
            <a:r>
              <a:rPr lang="sv-SE" err="1"/>
              <a:t>You</a:t>
            </a:r>
            <a:r>
              <a:rPr lang="sv-SE"/>
              <a:t> </a:t>
            </a:r>
            <a:r>
              <a:rPr lang="sv-SE" err="1"/>
              <a:t>can</a:t>
            </a:r>
            <a:r>
              <a:rPr lang="sv-SE"/>
              <a:t> check the </a:t>
            </a:r>
            <a:r>
              <a:rPr lang="sv-SE" err="1"/>
              <a:t>accessibility</a:t>
            </a:r>
            <a:r>
              <a:rPr lang="sv-SE"/>
              <a:t> </a:t>
            </a:r>
            <a:r>
              <a:rPr lang="sv-SE" err="1"/>
              <a:t>of</a:t>
            </a:r>
            <a:r>
              <a:rPr lang="sv-SE"/>
              <a:t> color </a:t>
            </a:r>
            <a:r>
              <a:rPr lang="sv-SE" err="1"/>
              <a:t>contrasts</a:t>
            </a:r>
            <a:r>
              <a:rPr lang="sv-SE"/>
              <a:t> </a:t>
            </a:r>
            <a:r>
              <a:rPr lang="sv-SE" err="1"/>
              <a:t>here</a:t>
            </a:r>
            <a:r>
              <a:rPr lang="sv-SE"/>
              <a:t>.</a:t>
            </a:r>
          </a:p>
        </p:txBody>
      </p:sp>
      <p:grpSp>
        <p:nvGrpSpPr>
          <p:cNvPr id="96" name="Group 95">
            <a:extLst>
              <a:ext uri="{FF2B5EF4-FFF2-40B4-BE49-F238E27FC236}">
                <a16:creationId xmlns:a16="http://schemas.microsoft.com/office/drawing/2014/main" id="{2CF93858-7F81-4A52-ACF1-E5A82A85B0E0}"/>
              </a:ext>
            </a:extLst>
          </p:cNvPr>
          <p:cNvGrpSpPr/>
          <p:nvPr userDrawn="1"/>
        </p:nvGrpSpPr>
        <p:grpSpPr>
          <a:xfrm>
            <a:off x="397248" y="1852424"/>
            <a:ext cx="838516" cy="2329946"/>
            <a:chOff x="529663" y="2469898"/>
            <a:chExt cx="1118021" cy="3106595"/>
          </a:xfrm>
        </p:grpSpPr>
        <p:grpSp>
          <p:nvGrpSpPr>
            <p:cNvPr id="7" name="Group 6">
              <a:extLst>
                <a:ext uri="{FF2B5EF4-FFF2-40B4-BE49-F238E27FC236}">
                  <a16:creationId xmlns:a16="http://schemas.microsoft.com/office/drawing/2014/main" id="{94505AE7-73BC-C222-2DC1-CBA865D3F59D}"/>
                </a:ext>
              </a:extLst>
            </p:cNvPr>
            <p:cNvGrpSpPr/>
            <p:nvPr userDrawn="1"/>
          </p:nvGrpSpPr>
          <p:grpSpPr>
            <a:xfrm>
              <a:off x="537678" y="4890210"/>
              <a:ext cx="1101990" cy="686283"/>
              <a:chOff x="550663" y="4890210"/>
              <a:chExt cx="1101990" cy="686283"/>
            </a:xfrm>
          </p:grpSpPr>
          <p:sp>
            <p:nvSpPr>
              <p:cNvPr id="33" name="Rectangle 32">
                <a:extLst>
                  <a:ext uri="{FF2B5EF4-FFF2-40B4-BE49-F238E27FC236}">
                    <a16:creationId xmlns:a16="http://schemas.microsoft.com/office/drawing/2014/main" id="{D507132F-107B-E5CC-AFB3-A39F7A40C65B}"/>
                  </a:ext>
                </a:extLst>
              </p:cNvPr>
              <p:cNvSpPr/>
              <p:nvPr userDrawn="1"/>
            </p:nvSpPr>
            <p:spPr>
              <a:xfrm>
                <a:off x="550663" y="4890210"/>
                <a:ext cx="1101990" cy="686283"/>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35" name="Oval 34">
                <a:extLst>
                  <a:ext uri="{FF2B5EF4-FFF2-40B4-BE49-F238E27FC236}">
                    <a16:creationId xmlns:a16="http://schemas.microsoft.com/office/drawing/2014/main" id="{662FD116-C87D-FCC2-0E41-6556FF188DE1}"/>
                  </a:ext>
                </a:extLst>
              </p:cNvPr>
              <p:cNvSpPr/>
              <p:nvPr userDrawn="1"/>
            </p:nvSpPr>
            <p:spPr>
              <a:xfrm>
                <a:off x="688715" y="5050521"/>
                <a:ext cx="395495" cy="396427"/>
              </a:xfrm>
              <a:prstGeom prst="ellipse">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49" name="Oval 48">
                <a:extLst>
                  <a:ext uri="{FF2B5EF4-FFF2-40B4-BE49-F238E27FC236}">
                    <a16:creationId xmlns:a16="http://schemas.microsoft.com/office/drawing/2014/main" id="{D9A1052A-A580-5781-E16A-00E0FEACA219}"/>
                  </a:ext>
                </a:extLst>
              </p:cNvPr>
              <p:cNvSpPr/>
              <p:nvPr userDrawn="1"/>
            </p:nvSpPr>
            <p:spPr>
              <a:xfrm>
                <a:off x="1169854" y="5080351"/>
                <a:ext cx="395495" cy="396427"/>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77" name="Group 76">
              <a:extLst>
                <a:ext uri="{FF2B5EF4-FFF2-40B4-BE49-F238E27FC236}">
                  <a16:creationId xmlns:a16="http://schemas.microsoft.com/office/drawing/2014/main" id="{FCBDF7C8-D4B8-1209-407E-4309FDB04491}"/>
                </a:ext>
              </a:extLst>
            </p:cNvPr>
            <p:cNvGrpSpPr/>
            <p:nvPr userDrawn="1"/>
          </p:nvGrpSpPr>
          <p:grpSpPr>
            <a:xfrm>
              <a:off x="529663" y="2469898"/>
              <a:ext cx="1118021" cy="2057406"/>
              <a:chOff x="524693" y="2469898"/>
              <a:chExt cx="1118021" cy="2057406"/>
            </a:xfrm>
          </p:grpSpPr>
          <p:sp>
            <p:nvSpPr>
              <p:cNvPr id="5" name="Rectangle 4">
                <a:extLst>
                  <a:ext uri="{FF2B5EF4-FFF2-40B4-BE49-F238E27FC236}">
                    <a16:creationId xmlns:a16="http://schemas.microsoft.com/office/drawing/2014/main" id="{8B025811-9038-A9C3-8E5F-CC93006D2D2B}"/>
                  </a:ext>
                </a:extLst>
              </p:cNvPr>
              <p:cNvSpPr/>
              <p:nvPr userDrawn="1"/>
            </p:nvSpPr>
            <p:spPr>
              <a:xfrm>
                <a:off x="540724" y="2469898"/>
                <a:ext cx="1101990" cy="1701217"/>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solidFill>
                      <a:schemeClr val="bg1"/>
                    </a:solidFill>
                    <a:effectLst/>
                  </a:rPr>
                  <a:t>1</a:t>
                </a:r>
              </a:p>
              <a:p>
                <a:pPr algn="ctr"/>
                <a:endParaRPr lang="sv-SE" sz="900" b="1">
                  <a:solidFill>
                    <a:schemeClr val="bg1"/>
                  </a:solidFill>
                </a:endParaRPr>
              </a:p>
              <a:p>
                <a:pPr algn="ctr"/>
                <a:r>
                  <a:rPr lang="sv-SE" sz="900" b="1">
                    <a:solidFill>
                      <a:schemeClr val="bg1"/>
                    </a:solidFill>
                    <a:effectLst/>
                  </a:rPr>
                  <a:t>#00164D</a:t>
                </a:r>
                <a:endParaRPr lang="sv-SE" sz="900" b="1">
                  <a:solidFill>
                    <a:schemeClr val="bg1"/>
                  </a:solidFill>
                </a:endParaRPr>
              </a:p>
            </p:txBody>
          </p:sp>
          <p:sp>
            <p:nvSpPr>
              <p:cNvPr id="16" name="Oval 15">
                <a:extLst>
                  <a:ext uri="{FF2B5EF4-FFF2-40B4-BE49-F238E27FC236}">
                    <a16:creationId xmlns:a16="http://schemas.microsoft.com/office/drawing/2014/main" id="{F198B576-92C5-0FBC-CF5C-0F26B6337232}"/>
                  </a:ext>
                </a:extLst>
              </p:cNvPr>
              <p:cNvSpPr/>
              <p:nvPr userDrawn="1"/>
            </p:nvSpPr>
            <p:spPr>
              <a:xfrm>
                <a:off x="1127248" y="3630300"/>
                <a:ext cx="408211" cy="409173"/>
              </a:xfrm>
              <a:prstGeom prst="ellipse">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23" name="Oval 22">
                <a:extLst>
                  <a:ext uri="{FF2B5EF4-FFF2-40B4-BE49-F238E27FC236}">
                    <a16:creationId xmlns:a16="http://schemas.microsoft.com/office/drawing/2014/main" id="{68C19ECE-C6D5-4CD0-95BC-04B00350EFC0}"/>
                  </a:ext>
                </a:extLst>
              </p:cNvPr>
              <p:cNvSpPr/>
              <p:nvPr userDrawn="1"/>
            </p:nvSpPr>
            <p:spPr>
              <a:xfrm>
                <a:off x="597660" y="3636228"/>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64" name="TextBox 63">
                <a:extLst>
                  <a:ext uri="{FF2B5EF4-FFF2-40B4-BE49-F238E27FC236}">
                    <a16:creationId xmlns:a16="http://schemas.microsoft.com/office/drawing/2014/main" id="{C01ABAE4-23D0-8A9B-D9E1-4053B36FB071}"/>
                  </a:ext>
                </a:extLst>
              </p:cNvPr>
              <p:cNvSpPr txBox="1"/>
              <p:nvPr userDrawn="1"/>
            </p:nvSpPr>
            <p:spPr>
              <a:xfrm>
                <a:off x="524693" y="4219527"/>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grpSp>
        <p:nvGrpSpPr>
          <p:cNvPr id="93" name="Group 92">
            <a:extLst>
              <a:ext uri="{FF2B5EF4-FFF2-40B4-BE49-F238E27FC236}">
                <a16:creationId xmlns:a16="http://schemas.microsoft.com/office/drawing/2014/main" id="{B714BB9A-B3E5-3171-9C5F-CD5480A75FB0}"/>
              </a:ext>
            </a:extLst>
          </p:cNvPr>
          <p:cNvGrpSpPr/>
          <p:nvPr userDrawn="1"/>
        </p:nvGrpSpPr>
        <p:grpSpPr>
          <a:xfrm>
            <a:off x="3623509" y="1852424"/>
            <a:ext cx="826493" cy="2318176"/>
            <a:chOff x="4860843" y="2512760"/>
            <a:chExt cx="1101990" cy="3090901"/>
          </a:xfrm>
        </p:grpSpPr>
        <p:grpSp>
          <p:nvGrpSpPr>
            <p:cNvPr id="75" name="Group 74">
              <a:extLst>
                <a:ext uri="{FF2B5EF4-FFF2-40B4-BE49-F238E27FC236}">
                  <a16:creationId xmlns:a16="http://schemas.microsoft.com/office/drawing/2014/main" id="{D639D6E2-F377-DBBC-EB0A-7F47072B3D71}"/>
                </a:ext>
              </a:extLst>
            </p:cNvPr>
            <p:cNvGrpSpPr/>
            <p:nvPr userDrawn="1"/>
          </p:nvGrpSpPr>
          <p:grpSpPr>
            <a:xfrm>
              <a:off x="4860843" y="4917377"/>
              <a:ext cx="1101990" cy="686284"/>
              <a:chOff x="4842109" y="4917377"/>
              <a:chExt cx="1101990" cy="686284"/>
            </a:xfrm>
          </p:grpSpPr>
          <p:sp>
            <p:nvSpPr>
              <p:cNvPr id="36" name="Rectangle 35">
                <a:extLst>
                  <a:ext uri="{FF2B5EF4-FFF2-40B4-BE49-F238E27FC236}">
                    <a16:creationId xmlns:a16="http://schemas.microsoft.com/office/drawing/2014/main" id="{95CB6248-930D-6AC9-12C0-5E44A5B9E39A}"/>
                  </a:ext>
                </a:extLst>
              </p:cNvPr>
              <p:cNvSpPr/>
              <p:nvPr userDrawn="1"/>
            </p:nvSpPr>
            <p:spPr>
              <a:xfrm>
                <a:off x="4842109" y="4917377"/>
                <a:ext cx="1101990" cy="686284"/>
              </a:xfrm>
              <a:prstGeom prst="rect">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tIns="251999" rtlCol="0" anchor="t"/>
              <a:lstStyle/>
              <a:p>
                <a:pPr algn="ctr"/>
                <a:endParaRPr lang="en-FI" sz="900" b="1">
                  <a:solidFill>
                    <a:schemeClr val="bg1"/>
                  </a:solidFill>
                </a:endParaRPr>
              </a:p>
            </p:txBody>
          </p:sp>
          <p:sp>
            <p:nvSpPr>
              <p:cNvPr id="43" name="Oval 42">
                <a:extLst>
                  <a:ext uri="{FF2B5EF4-FFF2-40B4-BE49-F238E27FC236}">
                    <a16:creationId xmlns:a16="http://schemas.microsoft.com/office/drawing/2014/main" id="{CE67EA81-F349-D39F-DE3E-1F825E0DBAE1}"/>
                  </a:ext>
                </a:extLst>
              </p:cNvPr>
              <p:cNvSpPr/>
              <p:nvPr userDrawn="1"/>
            </p:nvSpPr>
            <p:spPr>
              <a:xfrm>
                <a:off x="5451349" y="5077687"/>
                <a:ext cx="395495" cy="396427"/>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50" name="Oval 49">
                <a:extLst>
                  <a:ext uri="{FF2B5EF4-FFF2-40B4-BE49-F238E27FC236}">
                    <a16:creationId xmlns:a16="http://schemas.microsoft.com/office/drawing/2014/main" id="{FEE0FC76-1870-8B1C-03AB-0A6068960477}"/>
                  </a:ext>
                </a:extLst>
              </p:cNvPr>
              <p:cNvSpPr/>
              <p:nvPr userDrawn="1"/>
            </p:nvSpPr>
            <p:spPr>
              <a:xfrm>
                <a:off x="4955477" y="5084062"/>
                <a:ext cx="395495" cy="396427"/>
              </a:xfrm>
              <a:prstGeom prst="ellipse">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78" name="Group 77">
              <a:extLst>
                <a:ext uri="{FF2B5EF4-FFF2-40B4-BE49-F238E27FC236}">
                  <a16:creationId xmlns:a16="http://schemas.microsoft.com/office/drawing/2014/main" id="{B4AD6055-5FD9-C3B7-BC36-1FA47ECBDE36}"/>
                </a:ext>
              </a:extLst>
            </p:cNvPr>
            <p:cNvGrpSpPr/>
            <p:nvPr userDrawn="1"/>
          </p:nvGrpSpPr>
          <p:grpSpPr>
            <a:xfrm>
              <a:off x="4860843" y="2512760"/>
              <a:ext cx="1101990" cy="2057406"/>
              <a:chOff x="1983234" y="2469898"/>
              <a:chExt cx="1101990" cy="2057406"/>
            </a:xfrm>
          </p:grpSpPr>
          <p:sp>
            <p:nvSpPr>
              <p:cNvPr id="4" name="Rectangle 3">
                <a:extLst>
                  <a:ext uri="{FF2B5EF4-FFF2-40B4-BE49-F238E27FC236}">
                    <a16:creationId xmlns:a16="http://schemas.microsoft.com/office/drawing/2014/main" id="{D361A876-A59E-28DC-FA15-8363412ADF20}"/>
                  </a:ext>
                </a:extLst>
              </p:cNvPr>
              <p:cNvSpPr/>
              <p:nvPr userDrawn="1"/>
            </p:nvSpPr>
            <p:spPr>
              <a:xfrm>
                <a:off x="1983234" y="2469898"/>
                <a:ext cx="1101990" cy="1701217"/>
              </a:xfrm>
              <a:prstGeom prst="rect">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tIns="251999" rtlCol="0" anchor="t"/>
              <a:lstStyle/>
              <a:p>
                <a:pPr algn="ctr"/>
                <a:r>
                  <a:rPr lang="sv-SE" sz="1500" b="1">
                    <a:solidFill>
                      <a:schemeClr val="bg1"/>
                    </a:solidFill>
                    <a:effectLst/>
                  </a:rPr>
                  <a:t>4</a:t>
                </a:r>
              </a:p>
              <a:p>
                <a:pPr algn="ctr"/>
                <a:endParaRPr lang="sv-SE" sz="900" b="1">
                  <a:solidFill>
                    <a:schemeClr val="bg1"/>
                  </a:solidFill>
                </a:endParaRPr>
              </a:p>
              <a:p>
                <a:pPr algn="ctr"/>
                <a:r>
                  <a:rPr lang="sv-SE" sz="900" b="1">
                    <a:solidFill>
                      <a:schemeClr val="bg1"/>
                    </a:solidFill>
                    <a:effectLst/>
                  </a:rPr>
                  <a:t>#4232C9</a:t>
                </a:r>
                <a:endParaRPr lang="sv-SE" sz="900" b="1">
                  <a:solidFill>
                    <a:schemeClr val="bg1"/>
                  </a:solidFill>
                </a:endParaRPr>
              </a:p>
            </p:txBody>
          </p:sp>
          <p:sp>
            <p:nvSpPr>
              <p:cNvPr id="19" name="Oval 18">
                <a:extLst>
                  <a:ext uri="{FF2B5EF4-FFF2-40B4-BE49-F238E27FC236}">
                    <a16:creationId xmlns:a16="http://schemas.microsoft.com/office/drawing/2014/main" id="{F821D1BC-0CDD-780E-31AD-34F6E92B5D0A}"/>
                  </a:ext>
                </a:extLst>
              </p:cNvPr>
              <p:cNvSpPr/>
              <p:nvPr userDrawn="1"/>
            </p:nvSpPr>
            <p:spPr>
              <a:xfrm>
                <a:off x="2299459" y="3639191"/>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65" name="TextBox 64">
                <a:extLst>
                  <a:ext uri="{FF2B5EF4-FFF2-40B4-BE49-F238E27FC236}">
                    <a16:creationId xmlns:a16="http://schemas.microsoft.com/office/drawing/2014/main" id="{47E20AA5-7BDF-CD59-8AFE-BB6C79906A80}"/>
                  </a:ext>
                </a:extLst>
              </p:cNvPr>
              <p:cNvSpPr txBox="1"/>
              <p:nvPr userDrawn="1"/>
            </p:nvSpPr>
            <p:spPr>
              <a:xfrm>
                <a:off x="1983234" y="4219527"/>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grpSp>
        <p:nvGrpSpPr>
          <p:cNvPr id="94" name="Group 93">
            <a:extLst>
              <a:ext uri="{FF2B5EF4-FFF2-40B4-BE49-F238E27FC236}">
                <a16:creationId xmlns:a16="http://schemas.microsoft.com/office/drawing/2014/main" id="{5ACAEBCA-9085-F9E0-72C5-F65B8D7DDC6F}"/>
              </a:ext>
            </a:extLst>
          </p:cNvPr>
          <p:cNvGrpSpPr/>
          <p:nvPr userDrawn="1"/>
        </p:nvGrpSpPr>
        <p:grpSpPr>
          <a:xfrm>
            <a:off x="2550945" y="1852424"/>
            <a:ext cx="828219" cy="2325027"/>
            <a:chOff x="3387377" y="2489204"/>
            <a:chExt cx="1104292" cy="3100036"/>
          </a:xfrm>
        </p:grpSpPr>
        <p:grpSp>
          <p:nvGrpSpPr>
            <p:cNvPr id="74" name="Group 73">
              <a:extLst>
                <a:ext uri="{FF2B5EF4-FFF2-40B4-BE49-F238E27FC236}">
                  <a16:creationId xmlns:a16="http://schemas.microsoft.com/office/drawing/2014/main" id="{D1807BDC-0265-88AB-9BE6-9F5B06954B06}"/>
                </a:ext>
              </a:extLst>
            </p:cNvPr>
            <p:cNvGrpSpPr/>
            <p:nvPr userDrawn="1"/>
          </p:nvGrpSpPr>
          <p:grpSpPr>
            <a:xfrm>
              <a:off x="3387377" y="4902956"/>
              <a:ext cx="1104292" cy="686284"/>
              <a:chOff x="3378078" y="4902956"/>
              <a:chExt cx="1104292" cy="686284"/>
            </a:xfrm>
          </p:grpSpPr>
          <p:sp>
            <p:nvSpPr>
              <p:cNvPr id="42" name="Rectangle 41">
                <a:extLst>
                  <a:ext uri="{FF2B5EF4-FFF2-40B4-BE49-F238E27FC236}">
                    <a16:creationId xmlns:a16="http://schemas.microsoft.com/office/drawing/2014/main" id="{6EF0520F-88D5-29AC-0CDA-CD3E37384E6F}"/>
                  </a:ext>
                </a:extLst>
              </p:cNvPr>
              <p:cNvSpPr/>
              <p:nvPr userDrawn="1"/>
            </p:nvSpPr>
            <p:spPr>
              <a:xfrm>
                <a:off x="3378078" y="4902956"/>
                <a:ext cx="1104292" cy="686284"/>
              </a:xfrm>
              <a:prstGeom prst="rect">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51" name="Oval 50">
                <a:extLst>
                  <a:ext uri="{FF2B5EF4-FFF2-40B4-BE49-F238E27FC236}">
                    <a16:creationId xmlns:a16="http://schemas.microsoft.com/office/drawing/2014/main" id="{F5E4D237-4F3B-C3C5-CA2E-E0AC7DBB2EC7}"/>
                  </a:ext>
                </a:extLst>
              </p:cNvPr>
              <p:cNvSpPr/>
              <p:nvPr userDrawn="1"/>
            </p:nvSpPr>
            <p:spPr>
              <a:xfrm>
                <a:off x="3976341" y="5072924"/>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52" name="Oval 51">
                <a:extLst>
                  <a:ext uri="{FF2B5EF4-FFF2-40B4-BE49-F238E27FC236}">
                    <a16:creationId xmlns:a16="http://schemas.microsoft.com/office/drawing/2014/main" id="{C1962CB4-12CB-6020-2844-4334B4E3CD22}"/>
                  </a:ext>
                </a:extLst>
              </p:cNvPr>
              <p:cNvSpPr/>
              <p:nvPr userDrawn="1"/>
            </p:nvSpPr>
            <p:spPr>
              <a:xfrm>
                <a:off x="3473104" y="5072924"/>
                <a:ext cx="408211" cy="409173"/>
              </a:xfrm>
              <a:prstGeom prst="ellipse">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81" name="Group 80">
              <a:extLst>
                <a:ext uri="{FF2B5EF4-FFF2-40B4-BE49-F238E27FC236}">
                  <a16:creationId xmlns:a16="http://schemas.microsoft.com/office/drawing/2014/main" id="{FBFA4EB6-BADB-B56B-6CA3-B621130A109E}"/>
                </a:ext>
              </a:extLst>
            </p:cNvPr>
            <p:cNvGrpSpPr/>
            <p:nvPr userDrawn="1"/>
          </p:nvGrpSpPr>
          <p:grpSpPr>
            <a:xfrm>
              <a:off x="3387377" y="2489204"/>
              <a:ext cx="1104292" cy="2038100"/>
              <a:chOff x="6261865" y="2489204"/>
              <a:chExt cx="1104292" cy="2038100"/>
            </a:xfrm>
          </p:grpSpPr>
          <p:sp>
            <p:nvSpPr>
              <p:cNvPr id="15" name="Rectangle 14">
                <a:extLst>
                  <a:ext uri="{FF2B5EF4-FFF2-40B4-BE49-F238E27FC236}">
                    <a16:creationId xmlns:a16="http://schemas.microsoft.com/office/drawing/2014/main" id="{89FE978C-2671-7D95-8CC4-F2F8871FCA32}"/>
                  </a:ext>
                </a:extLst>
              </p:cNvPr>
              <p:cNvSpPr/>
              <p:nvPr userDrawn="1"/>
            </p:nvSpPr>
            <p:spPr>
              <a:xfrm>
                <a:off x="6261865" y="2489204"/>
                <a:ext cx="1104292" cy="1701216"/>
              </a:xfrm>
              <a:prstGeom prst="rect">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solidFill>
                      <a:schemeClr val="bg1"/>
                    </a:solidFill>
                    <a:effectLst/>
                  </a:rPr>
                  <a:t>3</a:t>
                </a:r>
              </a:p>
              <a:p>
                <a:pPr algn="ctr"/>
                <a:endParaRPr lang="sv-SE" sz="900" b="1">
                  <a:solidFill>
                    <a:schemeClr val="bg1"/>
                  </a:solidFill>
                </a:endParaRPr>
              </a:p>
              <a:p>
                <a:pPr algn="ctr"/>
                <a:r>
                  <a:rPr lang="sv-SE" sz="900" b="1">
                    <a:solidFill>
                      <a:schemeClr val="bg1"/>
                    </a:solidFill>
                    <a:effectLst/>
                  </a:rPr>
                  <a:t>#AF082A</a:t>
                </a:r>
                <a:endParaRPr lang="sv-SE" sz="900" b="1">
                  <a:solidFill>
                    <a:schemeClr val="bg1"/>
                  </a:solidFill>
                </a:endParaRPr>
              </a:p>
            </p:txBody>
          </p:sp>
          <p:sp>
            <p:nvSpPr>
              <p:cNvPr id="26" name="Oval 25">
                <a:extLst>
                  <a:ext uri="{FF2B5EF4-FFF2-40B4-BE49-F238E27FC236}">
                    <a16:creationId xmlns:a16="http://schemas.microsoft.com/office/drawing/2014/main" id="{823E5154-CBEB-0AD3-3B71-7DA6B616AC2E}"/>
                  </a:ext>
                </a:extLst>
              </p:cNvPr>
              <p:cNvSpPr/>
              <p:nvPr userDrawn="1"/>
            </p:nvSpPr>
            <p:spPr>
              <a:xfrm>
                <a:off x="6600494" y="3630133"/>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66" name="TextBox 65">
                <a:extLst>
                  <a:ext uri="{FF2B5EF4-FFF2-40B4-BE49-F238E27FC236}">
                    <a16:creationId xmlns:a16="http://schemas.microsoft.com/office/drawing/2014/main" id="{82DBD549-D5AD-623E-17A7-FED5CC6A330F}"/>
                  </a:ext>
                </a:extLst>
              </p:cNvPr>
              <p:cNvSpPr txBox="1"/>
              <p:nvPr userDrawn="1"/>
            </p:nvSpPr>
            <p:spPr>
              <a:xfrm>
                <a:off x="6263016" y="4219527"/>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grpSp>
        <p:nvGrpSpPr>
          <p:cNvPr id="95" name="Group 94">
            <a:extLst>
              <a:ext uri="{FF2B5EF4-FFF2-40B4-BE49-F238E27FC236}">
                <a16:creationId xmlns:a16="http://schemas.microsoft.com/office/drawing/2014/main" id="{567AB0C5-6670-A3D9-42FA-3D866F08D2F3}"/>
              </a:ext>
            </a:extLst>
          </p:cNvPr>
          <p:cNvGrpSpPr/>
          <p:nvPr userDrawn="1"/>
        </p:nvGrpSpPr>
        <p:grpSpPr>
          <a:xfrm>
            <a:off x="1480108" y="1852424"/>
            <a:ext cx="826493" cy="2325003"/>
            <a:chOff x="1956025" y="2489204"/>
            <a:chExt cx="1101990" cy="3100004"/>
          </a:xfrm>
        </p:grpSpPr>
        <p:grpSp>
          <p:nvGrpSpPr>
            <p:cNvPr id="83" name="Group 82">
              <a:extLst>
                <a:ext uri="{FF2B5EF4-FFF2-40B4-BE49-F238E27FC236}">
                  <a16:creationId xmlns:a16="http://schemas.microsoft.com/office/drawing/2014/main" id="{D3865FA2-F6B0-E4DC-0BC8-F9BEDD8BED53}"/>
                </a:ext>
              </a:extLst>
            </p:cNvPr>
            <p:cNvGrpSpPr/>
            <p:nvPr userDrawn="1"/>
          </p:nvGrpSpPr>
          <p:grpSpPr>
            <a:xfrm>
              <a:off x="1956025" y="2489204"/>
              <a:ext cx="1101990" cy="1701216"/>
              <a:chOff x="9116310" y="2489204"/>
              <a:chExt cx="1101990" cy="1701216"/>
            </a:xfrm>
          </p:grpSpPr>
          <p:sp>
            <p:nvSpPr>
              <p:cNvPr id="12" name="Rectangle 11">
                <a:extLst>
                  <a:ext uri="{FF2B5EF4-FFF2-40B4-BE49-F238E27FC236}">
                    <a16:creationId xmlns:a16="http://schemas.microsoft.com/office/drawing/2014/main" id="{FA569556-F54B-467E-8141-E8E4EE6F3569}"/>
                  </a:ext>
                </a:extLst>
              </p:cNvPr>
              <p:cNvSpPr/>
              <p:nvPr userDrawn="1"/>
            </p:nvSpPr>
            <p:spPr>
              <a:xfrm>
                <a:off x="9116310" y="2489204"/>
                <a:ext cx="1101990" cy="1701216"/>
              </a:xfrm>
              <a:prstGeom prst="rect">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solidFill>
                      <a:schemeClr val="bg1"/>
                    </a:solidFill>
                    <a:effectLst/>
                  </a:rPr>
                  <a:t>2</a:t>
                </a:r>
              </a:p>
              <a:p>
                <a:pPr algn="ctr"/>
                <a:endParaRPr lang="sv-SE" sz="900" b="1">
                  <a:solidFill>
                    <a:schemeClr val="bg1"/>
                  </a:solidFill>
                </a:endParaRPr>
              </a:p>
              <a:p>
                <a:pPr algn="ctr"/>
                <a:r>
                  <a:rPr lang="sv-SE" sz="900" b="1">
                    <a:solidFill>
                      <a:schemeClr val="bg1"/>
                    </a:solidFill>
                    <a:effectLst/>
                  </a:rPr>
                  <a:t>#0A4321</a:t>
                </a:r>
                <a:endParaRPr lang="sv-SE" sz="900" b="1">
                  <a:solidFill>
                    <a:schemeClr val="bg1"/>
                  </a:solidFill>
                </a:endParaRPr>
              </a:p>
            </p:txBody>
          </p:sp>
          <p:sp>
            <p:nvSpPr>
              <p:cNvPr id="28" name="Oval 27">
                <a:extLst>
                  <a:ext uri="{FF2B5EF4-FFF2-40B4-BE49-F238E27FC236}">
                    <a16:creationId xmlns:a16="http://schemas.microsoft.com/office/drawing/2014/main" id="{C0ED37D2-7608-62E4-917C-00EA271C6289}"/>
                  </a:ext>
                </a:extLst>
              </p:cNvPr>
              <p:cNvSpPr/>
              <p:nvPr userDrawn="1"/>
            </p:nvSpPr>
            <p:spPr>
              <a:xfrm>
                <a:off x="9463199" y="3591508"/>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73" name="Group 72">
              <a:extLst>
                <a:ext uri="{FF2B5EF4-FFF2-40B4-BE49-F238E27FC236}">
                  <a16:creationId xmlns:a16="http://schemas.microsoft.com/office/drawing/2014/main" id="{20A572CE-88EB-57D9-D0C1-481452BB6262}"/>
                </a:ext>
              </a:extLst>
            </p:cNvPr>
            <p:cNvGrpSpPr/>
            <p:nvPr userDrawn="1"/>
          </p:nvGrpSpPr>
          <p:grpSpPr>
            <a:xfrm>
              <a:off x="1956025" y="4902924"/>
              <a:ext cx="1101990" cy="686284"/>
              <a:chOff x="1984368" y="4902924"/>
              <a:chExt cx="1101990" cy="686284"/>
            </a:xfrm>
          </p:grpSpPr>
          <p:sp>
            <p:nvSpPr>
              <p:cNvPr id="41" name="Rectangle 40">
                <a:extLst>
                  <a:ext uri="{FF2B5EF4-FFF2-40B4-BE49-F238E27FC236}">
                    <a16:creationId xmlns:a16="http://schemas.microsoft.com/office/drawing/2014/main" id="{08BDE957-759B-7129-29D4-0983BD22BE9D}"/>
                  </a:ext>
                </a:extLst>
              </p:cNvPr>
              <p:cNvSpPr/>
              <p:nvPr userDrawn="1"/>
            </p:nvSpPr>
            <p:spPr>
              <a:xfrm>
                <a:off x="1984368" y="4902924"/>
                <a:ext cx="1101990" cy="686284"/>
              </a:xfrm>
              <a:prstGeom prst="rect">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56" name="Oval 55">
                <a:extLst>
                  <a:ext uri="{FF2B5EF4-FFF2-40B4-BE49-F238E27FC236}">
                    <a16:creationId xmlns:a16="http://schemas.microsoft.com/office/drawing/2014/main" id="{E933DB3A-88B5-7703-03C5-BFFEEC0E6963}"/>
                  </a:ext>
                </a:extLst>
              </p:cNvPr>
              <p:cNvSpPr/>
              <p:nvPr userDrawn="1"/>
            </p:nvSpPr>
            <p:spPr>
              <a:xfrm>
                <a:off x="2574171" y="5034453"/>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57" name="Oval 56">
                <a:extLst>
                  <a:ext uri="{FF2B5EF4-FFF2-40B4-BE49-F238E27FC236}">
                    <a16:creationId xmlns:a16="http://schemas.microsoft.com/office/drawing/2014/main" id="{FDE2A02A-7ADE-3600-69EA-DAF55486EBAE}"/>
                  </a:ext>
                </a:extLst>
              </p:cNvPr>
              <p:cNvSpPr/>
              <p:nvPr userDrawn="1"/>
            </p:nvSpPr>
            <p:spPr>
              <a:xfrm>
                <a:off x="2070934" y="5034453"/>
                <a:ext cx="408211" cy="409173"/>
              </a:xfrm>
              <a:prstGeom prst="ellipse">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sp>
          <p:nvSpPr>
            <p:cNvPr id="67" name="TextBox 66">
              <a:extLst>
                <a:ext uri="{FF2B5EF4-FFF2-40B4-BE49-F238E27FC236}">
                  <a16:creationId xmlns:a16="http://schemas.microsoft.com/office/drawing/2014/main" id="{74563A5E-AC02-7F7B-9398-850A0E369C27}"/>
                </a:ext>
              </a:extLst>
            </p:cNvPr>
            <p:cNvSpPr txBox="1"/>
            <p:nvPr userDrawn="1"/>
          </p:nvSpPr>
          <p:spPr>
            <a:xfrm>
              <a:off x="1956025" y="4219264"/>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nvGrpSpPr>
          <p:cNvPr id="91" name="Group 90">
            <a:extLst>
              <a:ext uri="{FF2B5EF4-FFF2-40B4-BE49-F238E27FC236}">
                <a16:creationId xmlns:a16="http://schemas.microsoft.com/office/drawing/2014/main" id="{90C7E1B2-0ED0-04F5-4FC5-CF2C34F70C1E}"/>
              </a:ext>
            </a:extLst>
          </p:cNvPr>
          <p:cNvGrpSpPr/>
          <p:nvPr userDrawn="1"/>
        </p:nvGrpSpPr>
        <p:grpSpPr>
          <a:xfrm>
            <a:off x="5766910" y="1852424"/>
            <a:ext cx="826493" cy="2329947"/>
            <a:chOff x="7701850" y="2474770"/>
            <a:chExt cx="1101990" cy="3106596"/>
          </a:xfrm>
        </p:grpSpPr>
        <p:grpSp>
          <p:nvGrpSpPr>
            <p:cNvPr id="84" name="Group 83">
              <a:extLst>
                <a:ext uri="{FF2B5EF4-FFF2-40B4-BE49-F238E27FC236}">
                  <a16:creationId xmlns:a16="http://schemas.microsoft.com/office/drawing/2014/main" id="{297AD68C-C379-46D6-3AFA-BDEB495D20F1}"/>
                </a:ext>
              </a:extLst>
            </p:cNvPr>
            <p:cNvGrpSpPr/>
            <p:nvPr userDrawn="1"/>
          </p:nvGrpSpPr>
          <p:grpSpPr>
            <a:xfrm>
              <a:off x="7701850" y="2474770"/>
              <a:ext cx="1101990" cy="1701216"/>
              <a:chOff x="10537394" y="2469898"/>
              <a:chExt cx="1101990" cy="1701216"/>
            </a:xfrm>
          </p:grpSpPr>
          <p:sp>
            <p:nvSpPr>
              <p:cNvPr id="68" name="Rectangle 67">
                <a:extLst>
                  <a:ext uri="{FF2B5EF4-FFF2-40B4-BE49-F238E27FC236}">
                    <a16:creationId xmlns:a16="http://schemas.microsoft.com/office/drawing/2014/main" id="{C0CDC24B-6B8F-2114-2A85-EF6AF2EFD0C5}"/>
                  </a:ext>
                </a:extLst>
              </p:cNvPr>
              <p:cNvSpPr/>
              <p:nvPr userDrawn="1"/>
            </p:nvSpPr>
            <p:spPr>
              <a:xfrm>
                <a:off x="10537394" y="2469898"/>
                <a:ext cx="1101990" cy="1701216"/>
              </a:xfrm>
              <a:prstGeom prst="rect">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solidFill>
                      <a:schemeClr val="tx1"/>
                    </a:solidFill>
                    <a:effectLst/>
                  </a:rPr>
                  <a:t>6</a:t>
                </a:r>
              </a:p>
              <a:p>
                <a:pPr algn="ctr"/>
                <a:endParaRPr lang="sv-SE" sz="900" b="1">
                  <a:solidFill>
                    <a:schemeClr val="tx1"/>
                  </a:solidFill>
                </a:endParaRPr>
              </a:p>
              <a:p>
                <a:pPr algn="ctr"/>
                <a:r>
                  <a:rPr lang="sv-SE" sz="900" b="1">
                    <a:solidFill>
                      <a:schemeClr val="tx1"/>
                    </a:solidFill>
                    <a:effectLst/>
                  </a:rPr>
                  <a:t># 6666FF</a:t>
                </a:r>
                <a:endParaRPr lang="sv-SE" sz="900" b="1">
                  <a:solidFill>
                    <a:schemeClr val="tx1"/>
                  </a:solidFill>
                </a:endParaRPr>
              </a:p>
            </p:txBody>
          </p:sp>
          <p:sp>
            <p:nvSpPr>
              <p:cNvPr id="69" name="Oval 68">
                <a:extLst>
                  <a:ext uri="{FF2B5EF4-FFF2-40B4-BE49-F238E27FC236}">
                    <a16:creationId xmlns:a16="http://schemas.microsoft.com/office/drawing/2014/main" id="{FCDA3A03-4D65-652A-6769-F1F611574BAE}"/>
                  </a:ext>
                </a:extLst>
              </p:cNvPr>
              <p:cNvSpPr/>
              <p:nvPr userDrawn="1"/>
            </p:nvSpPr>
            <p:spPr>
              <a:xfrm>
                <a:off x="10860646" y="3595647"/>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85" name="Group 84">
              <a:extLst>
                <a:ext uri="{FF2B5EF4-FFF2-40B4-BE49-F238E27FC236}">
                  <a16:creationId xmlns:a16="http://schemas.microsoft.com/office/drawing/2014/main" id="{ECAE18B5-2D44-C07C-4693-4259AF8E7E1A}"/>
                </a:ext>
              </a:extLst>
            </p:cNvPr>
            <p:cNvGrpSpPr/>
            <p:nvPr userDrawn="1"/>
          </p:nvGrpSpPr>
          <p:grpSpPr>
            <a:xfrm>
              <a:off x="7701850" y="4895082"/>
              <a:ext cx="1101990" cy="686284"/>
              <a:chOff x="7737238" y="4895082"/>
              <a:chExt cx="1101990" cy="686284"/>
            </a:xfrm>
          </p:grpSpPr>
          <p:sp>
            <p:nvSpPr>
              <p:cNvPr id="70" name="Rectangle 69">
                <a:extLst>
                  <a:ext uri="{FF2B5EF4-FFF2-40B4-BE49-F238E27FC236}">
                    <a16:creationId xmlns:a16="http://schemas.microsoft.com/office/drawing/2014/main" id="{2EBC6661-5812-F3B5-B8D9-B88C163F0B69}"/>
                  </a:ext>
                </a:extLst>
              </p:cNvPr>
              <p:cNvSpPr/>
              <p:nvPr userDrawn="1"/>
            </p:nvSpPr>
            <p:spPr>
              <a:xfrm>
                <a:off x="7737238" y="4895082"/>
                <a:ext cx="1101990" cy="686284"/>
              </a:xfrm>
              <a:prstGeom prst="rect">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71" name="Oval 70">
                <a:extLst>
                  <a:ext uri="{FF2B5EF4-FFF2-40B4-BE49-F238E27FC236}">
                    <a16:creationId xmlns:a16="http://schemas.microsoft.com/office/drawing/2014/main" id="{F6AC3DB5-A7EF-2EF6-303C-DE082BD3252E}"/>
                  </a:ext>
                </a:extLst>
              </p:cNvPr>
              <p:cNvSpPr/>
              <p:nvPr userDrawn="1"/>
            </p:nvSpPr>
            <p:spPr>
              <a:xfrm>
                <a:off x="8327041" y="5026611"/>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72" name="Oval 71">
                <a:extLst>
                  <a:ext uri="{FF2B5EF4-FFF2-40B4-BE49-F238E27FC236}">
                    <a16:creationId xmlns:a16="http://schemas.microsoft.com/office/drawing/2014/main" id="{5722F730-1B6A-2BE4-43E3-EB6C6511A644}"/>
                  </a:ext>
                </a:extLst>
              </p:cNvPr>
              <p:cNvSpPr/>
              <p:nvPr userDrawn="1"/>
            </p:nvSpPr>
            <p:spPr>
              <a:xfrm>
                <a:off x="7823804" y="5026611"/>
                <a:ext cx="408211" cy="409173"/>
              </a:xfrm>
              <a:prstGeom prst="ellipse">
                <a:avLst/>
              </a:prstGeom>
              <a:solidFill>
                <a:schemeClr val="accent5">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spTree>
    <p:extLst>
      <p:ext uri="{BB962C8B-B14F-4D97-AF65-F5344CB8AC3E}">
        <p14:creationId xmlns:p14="http://schemas.microsoft.com/office/powerpoint/2010/main" val="404504869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palette guide 2">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76B3649-27C8-C0AC-1FBA-37177CC24793}"/>
              </a:ext>
            </a:extLst>
          </p:cNvPr>
          <p:cNvSpPr/>
          <p:nvPr userDrawn="1"/>
        </p:nvSpPr>
        <p:spPr>
          <a:xfrm>
            <a:off x="393520" y="4117703"/>
            <a:ext cx="5135628" cy="499762"/>
          </a:xfrm>
          <a:prstGeom prst="rect">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lIns="27000" tIns="27000" rIns="27000" bIns="27000" rtlCol="0" anchor="ctr"/>
          <a:lstStyle/>
          <a:p>
            <a:pPr algn="l"/>
            <a:r>
              <a:rPr lang="sv-SE" sz="900" b="1" err="1">
                <a:effectLst/>
              </a:rPr>
              <a:t>Background</a:t>
            </a:r>
            <a:r>
              <a:rPr lang="sv-SE" sz="900" b="1">
                <a:effectLst/>
              </a:rPr>
              <a:t> color / text color on a dark </a:t>
            </a:r>
            <a:r>
              <a:rPr lang="sv-SE" sz="900" b="1" err="1">
                <a:effectLst/>
              </a:rPr>
              <a:t>blue</a:t>
            </a:r>
            <a:r>
              <a:rPr lang="sv-SE" sz="900" b="1">
                <a:effectLst/>
              </a:rPr>
              <a:t> </a:t>
            </a:r>
            <a:r>
              <a:rPr lang="sv-SE" sz="900" b="1" err="1">
                <a:effectLst/>
              </a:rPr>
              <a:t>background</a:t>
            </a:r>
            <a:r>
              <a:rPr lang="sv-SE" sz="900" b="1">
                <a:effectLst/>
              </a:rPr>
              <a:t> #e0eaff</a:t>
            </a:r>
            <a:endParaRPr lang="sv-SE" sz="900" b="1">
              <a:solidFill>
                <a:schemeClr val="tx1"/>
              </a:solidFill>
            </a:endParaRPr>
          </a:p>
        </p:txBody>
      </p:sp>
      <p:graphicFrame>
        <p:nvGraphicFramePr>
          <p:cNvPr id="3" name="think-cell data - do not delete" hidden="1">
            <a:extLst>
              <a:ext uri="{FF2B5EF4-FFF2-40B4-BE49-F238E27FC236}">
                <a16:creationId xmlns:a16="http://schemas.microsoft.com/office/drawing/2014/main" id="{5D03E35C-2116-F18D-5E81-5FFB97FECC7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5D03E35C-2116-F18D-5E81-5FFB97FECC7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4" name="Text Placeholder 8">
            <a:extLst>
              <a:ext uri="{FF2B5EF4-FFF2-40B4-BE49-F238E27FC236}">
                <a16:creationId xmlns:a16="http://schemas.microsoft.com/office/drawing/2014/main" id="{2CA201D7-38AB-159F-1E22-262D8A5FB8AF}"/>
              </a:ext>
            </a:extLst>
          </p:cNvPr>
          <p:cNvSpPr>
            <a:spLocks noGrp="1"/>
          </p:cNvSpPr>
          <p:nvPr>
            <p:ph type="body" sz="quarter" idx="18" hasCustomPrompt="1"/>
          </p:nvPr>
        </p:nvSpPr>
        <p:spPr>
          <a:xfrm>
            <a:off x="467916" y="1059617"/>
            <a:ext cx="8208000" cy="2997566"/>
          </a:xfrm>
        </p:spPr>
        <p:txBody>
          <a:bodyPr lIns="36000" tIns="36000" rIns="36000" bIns="36000"/>
          <a:lstStyle>
            <a:lvl1pPr marL="0" indent="0">
              <a:buNone/>
              <a:defRPr sz="1050"/>
            </a:lvl1pPr>
          </a:lstStyle>
          <a:p>
            <a:pPr lvl="0"/>
            <a:r>
              <a:rPr lang="sv-SE" err="1"/>
              <a:t>Only</a:t>
            </a:r>
            <a:r>
              <a:rPr lang="sv-SE"/>
              <a:t> </a:t>
            </a:r>
            <a:r>
              <a:rPr lang="sv-SE" err="1"/>
              <a:t>use</a:t>
            </a:r>
            <a:r>
              <a:rPr lang="sv-SE"/>
              <a:t> colors </a:t>
            </a:r>
            <a:r>
              <a:rPr lang="sv-SE" err="1"/>
              <a:t>derived</a:t>
            </a:r>
            <a:r>
              <a:rPr lang="sv-SE"/>
              <a:t> from </a:t>
            </a:r>
            <a:r>
              <a:rPr lang="sv-SE" err="1"/>
              <a:t>NHG’s</a:t>
            </a:r>
            <a:r>
              <a:rPr lang="sv-SE"/>
              <a:t> brand color </a:t>
            </a:r>
            <a:r>
              <a:rPr lang="sv-SE" err="1"/>
              <a:t>palette</a:t>
            </a:r>
            <a:r>
              <a:rPr lang="sv-SE"/>
              <a:t> for </a:t>
            </a:r>
            <a:r>
              <a:rPr lang="sv-SE" err="1"/>
              <a:t>slides</a:t>
            </a:r>
            <a:r>
              <a:rPr lang="sv-SE"/>
              <a:t> </a:t>
            </a:r>
            <a:r>
              <a:rPr lang="sv-SE" err="1"/>
              <a:t>regular</a:t>
            </a:r>
            <a:r>
              <a:rPr lang="sv-SE"/>
              <a:t> </a:t>
            </a:r>
            <a:r>
              <a:rPr lang="sv-SE" err="1"/>
              <a:t>slides</a:t>
            </a:r>
            <a:r>
              <a:rPr lang="sv-SE"/>
              <a:t>, </a:t>
            </a:r>
            <a:r>
              <a:rPr lang="sv-SE" err="1"/>
              <a:t>figures</a:t>
            </a:r>
            <a:r>
              <a:rPr lang="sv-SE"/>
              <a:t>, </a:t>
            </a:r>
            <a:r>
              <a:rPr lang="sv-SE" err="1"/>
              <a:t>background</a:t>
            </a:r>
            <a:r>
              <a:rPr lang="sv-SE"/>
              <a:t> and </a:t>
            </a:r>
            <a:r>
              <a:rPr lang="sv-SE" err="1"/>
              <a:t>icon</a:t>
            </a:r>
            <a:r>
              <a:rPr lang="sv-SE"/>
              <a:t> colors etc. </a:t>
            </a:r>
            <a:r>
              <a:rPr lang="sv-SE" err="1"/>
              <a:t>You</a:t>
            </a:r>
            <a:r>
              <a:rPr lang="sv-SE"/>
              <a:t> </a:t>
            </a:r>
            <a:r>
              <a:rPr lang="sv-SE" err="1"/>
              <a:t>can</a:t>
            </a:r>
            <a:r>
              <a:rPr lang="sv-SE"/>
              <a:t> read </a:t>
            </a:r>
            <a:r>
              <a:rPr lang="sv-SE" err="1"/>
              <a:t>more</a:t>
            </a:r>
            <a:r>
              <a:rPr lang="sv-SE"/>
              <a:t> </a:t>
            </a:r>
            <a:r>
              <a:rPr lang="sv-SE" err="1"/>
              <a:t>about</a:t>
            </a:r>
            <a:r>
              <a:rPr lang="sv-SE"/>
              <a:t> the NHG brand </a:t>
            </a:r>
            <a:r>
              <a:rPr lang="sv-SE" err="1"/>
              <a:t>here</a:t>
            </a:r>
            <a:r>
              <a:rPr lang="sv-SE"/>
              <a:t>: </a:t>
            </a:r>
            <a:r>
              <a:rPr lang="sv-SE">
                <a:hlinkClick r:id="rId5"/>
              </a:rPr>
              <a:t>NHG - brand </a:t>
            </a:r>
            <a:r>
              <a:rPr lang="sv-SE" err="1">
                <a:hlinkClick r:id="rId5"/>
              </a:rPr>
              <a:t>identity</a:t>
            </a:r>
            <a:r>
              <a:rPr lang="sv-SE">
                <a:hlinkClick r:id="rId5"/>
              </a:rPr>
              <a:t>, </a:t>
            </a:r>
            <a:r>
              <a:rPr lang="sv-SE" err="1">
                <a:hlinkClick r:id="rId5"/>
              </a:rPr>
              <a:t>guideline</a:t>
            </a:r>
            <a:r>
              <a:rPr lang="sv-SE">
                <a:hlinkClick r:id="rId5"/>
              </a:rPr>
              <a:t> and assets. (brandpad.io)</a:t>
            </a:r>
            <a:endParaRPr lang="sv-SE" sz="1050" b="0"/>
          </a:p>
          <a:p>
            <a:pPr lvl="0"/>
            <a:r>
              <a:rPr lang="sv-SE" sz="1050" b="1" err="1"/>
              <a:t>These</a:t>
            </a:r>
            <a:r>
              <a:rPr lang="sv-SE" sz="1050" b="1"/>
              <a:t> </a:t>
            </a:r>
            <a:r>
              <a:rPr lang="sv-SE" sz="1050" b="1" err="1"/>
              <a:t>are</a:t>
            </a:r>
            <a:r>
              <a:rPr lang="sv-SE" sz="1050" b="1"/>
              <a:t> the colors to be </a:t>
            </a:r>
            <a:r>
              <a:rPr lang="sv-SE" sz="1050" b="1" err="1"/>
              <a:t>used</a:t>
            </a:r>
            <a:r>
              <a:rPr lang="sv-SE" sz="1050" b="1"/>
              <a:t> in </a:t>
            </a:r>
            <a:r>
              <a:rPr lang="sv-SE" sz="1050" b="1" err="1"/>
              <a:t>regular</a:t>
            </a:r>
            <a:r>
              <a:rPr lang="sv-SE" sz="1050" b="1"/>
              <a:t> </a:t>
            </a:r>
            <a:r>
              <a:rPr lang="sv-SE" sz="1050" b="1" err="1"/>
              <a:t>slides</a:t>
            </a:r>
            <a:r>
              <a:rPr lang="sv-SE" sz="1050" b="1"/>
              <a:t>:</a:t>
            </a:r>
          </a:p>
          <a:p>
            <a:pPr lvl="0"/>
            <a:endParaRPr lang="sv-SE"/>
          </a:p>
        </p:txBody>
      </p:sp>
      <p:pic>
        <p:nvPicPr>
          <p:cNvPr id="6" name="Graphic 5">
            <a:extLst>
              <a:ext uri="{FF2B5EF4-FFF2-40B4-BE49-F238E27FC236}">
                <a16:creationId xmlns:a16="http://schemas.microsoft.com/office/drawing/2014/main" id="{8867C1B2-7DF8-80BB-8D15-9F6F236CD21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96854" y="283766"/>
            <a:ext cx="1134000" cy="376488"/>
          </a:xfrm>
          <a:prstGeom prst="rect">
            <a:avLst/>
          </a:prstGeom>
        </p:spPr>
      </p:pic>
      <p:sp>
        <p:nvSpPr>
          <p:cNvPr id="13" name="Text Placeholder 5">
            <a:extLst>
              <a:ext uri="{FF2B5EF4-FFF2-40B4-BE49-F238E27FC236}">
                <a16:creationId xmlns:a16="http://schemas.microsoft.com/office/drawing/2014/main" id="{46011759-5E98-8B3A-04A8-1E7C36F9718C}"/>
              </a:ext>
            </a:extLst>
          </p:cNvPr>
          <p:cNvSpPr>
            <a:spLocks noGrp="1"/>
          </p:cNvSpPr>
          <p:nvPr>
            <p:ph type="body" sz="quarter" idx="12" hasCustomPrompt="1"/>
          </p:nvPr>
        </p:nvSpPr>
        <p:spPr>
          <a:xfrm>
            <a:off x="414264" y="4677984"/>
            <a:ext cx="6534000"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4" name="Footer Placeholder 14">
            <a:extLst>
              <a:ext uri="{FF2B5EF4-FFF2-40B4-BE49-F238E27FC236}">
                <a16:creationId xmlns:a16="http://schemas.microsoft.com/office/drawing/2014/main" id="{E3AE16BE-6712-E4D1-EACE-85C735040BED}"/>
              </a:ext>
            </a:extLst>
          </p:cNvPr>
          <p:cNvSpPr>
            <a:spLocks noGrp="1"/>
          </p:cNvSpPr>
          <p:nvPr>
            <p:ph type="ftr" sz="quarter" idx="15"/>
          </p:nvPr>
        </p:nvSpPr>
        <p:spPr>
          <a:xfrm>
            <a:off x="6183823" y="5495820"/>
            <a:ext cx="605613" cy="96898"/>
          </a:xfrm>
          <a:prstGeom prst="rect">
            <a:avLst/>
          </a:prstGeom>
        </p:spPr>
        <p:txBody>
          <a:bodyPr anchor="ctr" anchorCtr="0"/>
          <a:lstStyle/>
          <a:p>
            <a:r>
              <a:rPr lang="sv-SE" err="1"/>
              <a:t>Footer</a:t>
            </a:r>
            <a:endParaRPr lang="sv-SE"/>
          </a:p>
        </p:txBody>
      </p:sp>
      <p:sp>
        <p:nvSpPr>
          <p:cNvPr id="18" name="Slide Number Placeholder 15">
            <a:extLst>
              <a:ext uri="{FF2B5EF4-FFF2-40B4-BE49-F238E27FC236}">
                <a16:creationId xmlns:a16="http://schemas.microsoft.com/office/drawing/2014/main" id="{3B1B9E88-C8A3-75AD-1605-B44F555DD617}"/>
              </a:ext>
            </a:extLst>
          </p:cNvPr>
          <p:cNvSpPr>
            <a:spLocks noGrp="1"/>
          </p:cNvSpPr>
          <p:nvPr>
            <p:ph type="sldNum" sz="quarter" idx="16"/>
          </p:nvPr>
        </p:nvSpPr>
        <p:spPr>
          <a:xfrm>
            <a:off x="7552724" y="5495820"/>
            <a:ext cx="169572" cy="96899"/>
          </a:xfrm>
          <a:prstGeom prst="rect">
            <a:avLst/>
          </a:prstGeom>
        </p:spPr>
        <p:txBody>
          <a:bodyPr lIns="72000"/>
          <a:lstStyle/>
          <a:p>
            <a:fld id="{D067FB47-F157-A045-9CD5-4689ACA23093}" type="slidenum">
              <a:rPr lang="sv-SE" smtClean="0"/>
              <a:pPr/>
              <a:t>‹#›</a:t>
            </a:fld>
            <a:endParaRPr lang="sv-SE"/>
          </a:p>
        </p:txBody>
      </p:sp>
      <p:cxnSp>
        <p:nvCxnSpPr>
          <p:cNvPr id="2" name="Straight Connector 1">
            <a:extLst>
              <a:ext uri="{FF2B5EF4-FFF2-40B4-BE49-F238E27FC236}">
                <a16:creationId xmlns:a16="http://schemas.microsoft.com/office/drawing/2014/main" id="{B413EAED-40CC-F06C-7C9E-4564F0AA14CD}"/>
              </a:ext>
            </a:extLst>
          </p:cNvPr>
          <p:cNvCxnSpPr>
            <a:cxnSpLocks/>
          </p:cNvCxnSpPr>
          <p:nvPr userDrawn="1"/>
        </p:nvCxnSpPr>
        <p:spPr>
          <a:xfrm flipV="1">
            <a:off x="7540290" y="5562265"/>
            <a:ext cx="0" cy="149555"/>
          </a:xfrm>
          <a:prstGeom prst="line">
            <a:avLst/>
          </a:prstGeom>
          <a:ln w="6350" cap="flat" cmpd="sng" algn="ctr">
            <a:solidFill>
              <a:schemeClr val="bg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BF323A1-8ADF-422A-B0FC-4DCD1D2D9900}"/>
              </a:ext>
            </a:extLst>
          </p:cNvPr>
          <p:cNvSpPr/>
          <p:nvPr userDrawn="1"/>
        </p:nvSpPr>
        <p:spPr>
          <a:xfrm>
            <a:off x="5256529" y="4411209"/>
            <a:ext cx="153079" cy="153440"/>
          </a:xfrm>
          <a:prstGeom prst="ellipse">
            <a:avLst/>
          </a:prstGeom>
          <a:solidFill>
            <a:srgbClr val="00154D"/>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sp>
        <p:nvSpPr>
          <p:cNvPr id="21" name="Oval 20">
            <a:extLst>
              <a:ext uri="{FF2B5EF4-FFF2-40B4-BE49-F238E27FC236}">
                <a16:creationId xmlns:a16="http://schemas.microsoft.com/office/drawing/2014/main" id="{D2EA850D-32D8-3A70-3BC8-B036A5C2B75A}"/>
              </a:ext>
            </a:extLst>
          </p:cNvPr>
          <p:cNvSpPr/>
          <p:nvPr userDrawn="1"/>
        </p:nvSpPr>
        <p:spPr>
          <a:xfrm>
            <a:off x="5011278" y="4418371"/>
            <a:ext cx="153079" cy="153440"/>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900" b="1">
              <a:solidFill>
                <a:schemeClr val="tx1"/>
              </a:solidFill>
            </a:endParaRPr>
          </a:p>
        </p:txBody>
      </p:sp>
      <p:sp>
        <p:nvSpPr>
          <p:cNvPr id="58" name="Title Placeholder 1">
            <a:extLst>
              <a:ext uri="{FF2B5EF4-FFF2-40B4-BE49-F238E27FC236}">
                <a16:creationId xmlns:a16="http://schemas.microsoft.com/office/drawing/2014/main" id="{DDA6F328-9EF9-FC45-CCB6-0DDD73451C09}"/>
              </a:ext>
            </a:extLst>
          </p:cNvPr>
          <p:cNvSpPr>
            <a:spLocks noGrp="1"/>
          </p:cNvSpPr>
          <p:nvPr>
            <p:ph type="title" hasCustomPrompt="1"/>
          </p:nvPr>
        </p:nvSpPr>
        <p:spPr>
          <a:xfrm>
            <a:off x="467544" y="249492"/>
            <a:ext cx="6912000" cy="432000"/>
          </a:xfrm>
          <a:prstGeom prst="rect">
            <a:avLst/>
          </a:prstGeom>
        </p:spPr>
        <p:txBody>
          <a:bodyPr vert="horz" lIns="36000" tIns="36000" rIns="36000" bIns="36000" rtlCol="0" anchor="b">
            <a:noAutofit/>
          </a:bodyPr>
          <a:lstStyle>
            <a:lvl1pPr>
              <a:defRPr/>
            </a:lvl1pPr>
          </a:lstStyle>
          <a:p>
            <a:r>
              <a:rPr lang="sv-SE"/>
              <a:t>Color </a:t>
            </a:r>
            <a:r>
              <a:rPr lang="sv-SE" err="1"/>
              <a:t>Palette</a:t>
            </a:r>
            <a:r>
              <a:rPr lang="sv-SE"/>
              <a:t> Guide</a:t>
            </a:r>
          </a:p>
        </p:txBody>
      </p:sp>
      <p:sp>
        <p:nvSpPr>
          <p:cNvPr id="59" name="Text Placeholder 11">
            <a:extLst>
              <a:ext uri="{FF2B5EF4-FFF2-40B4-BE49-F238E27FC236}">
                <a16:creationId xmlns:a16="http://schemas.microsoft.com/office/drawing/2014/main" id="{CF476837-2CF3-3F2C-116D-00A1885025D1}"/>
              </a:ext>
            </a:extLst>
          </p:cNvPr>
          <p:cNvSpPr>
            <a:spLocks noGrp="1"/>
          </p:cNvSpPr>
          <p:nvPr>
            <p:ph type="body" sz="quarter" idx="14" hasCustomPrompt="1"/>
          </p:nvPr>
        </p:nvSpPr>
        <p:spPr>
          <a:xfrm>
            <a:off x="468468" y="681540"/>
            <a:ext cx="8208000" cy="216000"/>
          </a:xfrm>
        </p:spPr>
        <p:txBody>
          <a:bodyPr lIns="36000" tIns="36000" rIns="36000" bIns="36000" anchor="ctr">
            <a:noAutofit/>
          </a:bodyPr>
          <a:lstStyle>
            <a:lvl1pPr marL="0" indent="0">
              <a:buNone/>
              <a:defRPr sz="135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hlinkClick r:id="rId8"/>
              </a:rPr>
              <a:t>WebAIM</a:t>
            </a:r>
            <a:r>
              <a:rPr lang="sv-SE">
                <a:hlinkClick r:id="rId8"/>
              </a:rPr>
              <a:t>: </a:t>
            </a:r>
            <a:r>
              <a:rPr lang="sv-SE" err="1">
                <a:hlinkClick r:id="rId8"/>
              </a:rPr>
              <a:t>Contrast</a:t>
            </a:r>
            <a:r>
              <a:rPr lang="sv-SE">
                <a:hlinkClick r:id="rId8"/>
              </a:rPr>
              <a:t> Checker</a:t>
            </a:r>
            <a:r>
              <a:rPr lang="sv-SE"/>
              <a:t> &lt;- </a:t>
            </a:r>
            <a:r>
              <a:rPr lang="sv-SE" err="1"/>
              <a:t>You</a:t>
            </a:r>
            <a:r>
              <a:rPr lang="sv-SE"/>
              <a:t> </a:t>
            </a:r>
            <a:r>
              <a:rPr lang="sv-SE" err="1"/>
              <a:t>can</a:t>
            </a:r>
            <a:r>
              <a:rPr lang="sv-SE"/>
              <a:t> check the </a:t>
            </a:r>
            <a:r>
              <a:rPr lang="sv-SE" err="1"/>
              <a:t>accessibility</a:t>
            </a:r>
            <a:r>
              <a:rPr lang="sv-SE"/>
              <a:t> </a:t>
            </a:r>
            <a:r>
              <a:rPr lang="sv-SE" err="1"/>
              <a:t>of</a:t>
            </a:r>
            <a:r>
              <a:rPr lang="sv-SE"/>
              <a:t> color </a:t>
            </a:r>
            <a:r>
              <a:rPr lang="sv-SE" err="1"/>
              <a:t>contrasts</a:t>
            </a:r>
            <a:r>
              <a:rPr lang="sv-SE"/>
              <a:t> </a:t>
            </a:r>
            <a:r>
              <a:rPr lang="sv-SE" err="1"/>
              <a:t>here</a:t>
            </a:r>
            <a:r>
              <a:rPr lang="sv-SE"/>
              <a:t>.</a:t>
            </a:r>
          </a:p>
        </p:txBody>
      </p:sp>
      <p:grpSp>
        <p:nvGrpSpPr>
          <p:cNvPr id="77" name="Group 76">
            <a:extLst>
              <a:ext uri="{FF2B5EF4-FFF2-40B4-BE49-F238E27FC236}">
                <a16:creationId xmlns:a16="http://schemas.microsoft.com/office/drawing/2014/main" id="{FCBDF7C8-D4B8-1209-407E-4309FDB04491}"/>
              </a:ext>
            </a:extLst>
          </p:cNvPr>
          <p:cNvGrpSpPr/>
          <p:nvPr userDrawn="1"/>
        </p:nvGrpSpPr>
        <p:grpSpPr>
          <a:xfrm>
            <a:off x="3902455" y="2472858"/>
            <a:ext cx="838516" cy="1543055"/>
            <a:chOff x="524693" y="2469898"/>
            <a:chExt cx="1118021" cy="2057406"/>
          </a:xfrm>
        </p:grpSpPr>
        <p:sp>
          <p:nvSpPr>
            <p:cNvPr id="5" name="Rectangle 4">
              <a:extLst>
                <a:ext uri="{FF2B5EF4-FFF2-40B4-BE49-F238E27FC236}">
                  <a16:creationId xmlns:a16="http://schemas.microsoft.com/office/drawing/2014/main" id="{8B025811-9038-A9C3-8E5F-CC93006D2D2B}"/>
                </a:ext>
              </a:extLst>
            </p:cNvPr>
            <p:cNvSpPr/>
            <p:nvPr userDrawn="1"/>
          </p:nvSpPr>
          <p:spPr>
            <a:xfrm>
              <a:off x="540724" y="2469898"/>
              <a:ext cx="1101990" cy="1701217"/>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sv-SE" sz="1500" b="1">
                  <a:solidFill>
                    <a:schemeClr val="bg1"/>
                  </a:solidFill>
                  <a:effectLst/>
                </a:rPr>
                <a:t>1</a:t>
              </a:r>
            </a:p>
            <a:p>
              <a:pPr algn="ctr"/>
              <a:endParaRPr lang="sv-SE" sz="900" b="1">
                <a:solidFill>
                  <a:schemeClr val="bg1"/>
                </a:solidFill>
              </a:endParaRPr>
            </a:p>
            <a:p>
              <a:pPr algn="ctr"/>
              <a:r>
                <a:rPr lang="sv-SE" sz="900" b="1">
                  <a:solidFill>
                    <a:schemeClr val="bg1"/>
                  </a:solidFill>
                  <a:effectLst/>
                </a:rPr>
                <a:t>#00164D</a:t>
              </a:r>
              <a:endParaRPr lang="sv-SE" sz="900" b="1">
                <a:solidFill>
                  <a:schemeClr val="bg1"/>
                </a:solidFill>
              </a:endParaRPr>
            </a:p>
          </p:txBody>
        </p:sp>
        <p:sp>
          <p:nvSpPr>
            <p:cNvPr id="16" name="Oval 15">
              <a:extLst>
                <a:ext uri="{FF2B5EF4-FFF2-40B4-BE49-F238E27FC236}">
                  <a16:creationId xmlns:a16="http://schemas.microsoft.com/office/drawing/2014/main" id="{F198B576-92C5-0FBC-CF5C-0F26B6337232}"/>
                </a:ext>
              </a:extLst>
            </p:cNvPr>
            <p:cNvSpPr/>
            <p:nvPr userDrawn="1"/>
          </p:nvSpPr>
          <p:spPr>
            <a:xfrm>
              <a:off x="1127248" y="3630300"/>
              <a:ext cx="408211" cy="409173"/>
            </a:xfrm>
            <a:prstGeom prst="ellipse">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23" name="Oval 22">
              <a:extLst>
                <a:ext uri="{FF2B5EF4-FFF2-40B4-BE49-F238E27FC236}">
                  <a16:creationId xmlns:a16="http://schemas.microsoft.com/office/drawing/2014/main" id="{68C19ECE-C6D5-4CD0-95BC-04B00350EFC0}"/>
                </a:ext>
              </a:extLst>
            </p:cNvPr>
            <p:cNvSpPr/>
            <p:nvPr userDrawn="1"/>
          </p:nvSpPr>
          <p:spPr>
            <a:xfrm>
              <a:off x="597660" y="3636228"/>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64" name="TextBox 63">
              <a:extLst>
                <a:ext uri="{FF2B5EF4-FFF2-40B4-BE49-F238E27FC236}">
                  <a16:creationId xmlns:a16="http://schemas.microsoft.com/office/drawing/2014/main" id="{C01ABAE4-23D0-8A9B-D9E1-4053B36FB071}"/>
                </a:ext>
              </a:extLst>
            </p:cNvPr>
            <p:cNvSpPr txBox="1"/>
            <p:nvPr userDrawn="1"/>
          </p:nvSpPr>
          <p:spPr>
            <a:xfrm>
              <a:off x="524693" y="4219527"/>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nvGrpSpPr>
          <p:cNvPr id="78" name="Group 77">
            <a:extLst>
              <a:ext uri="{FF2B5EF4-FFF2-40B4-BE49-F238E27FC236}">
                <a16:creationId xmlns:a16="http://schemas.microsoft.com/office/drawing/2014/main" id="{B4AD6055-5FD9-C3B7-BC36-1FA47ECBDE36}"/>
              </a:ext>
            </a:extLst>
          </p:cNvPr>
          <p:cNvGrpSpPr/>
          <p:nvPr userDrawn="1"/>
        </p:nvGrpSpPr>
        <p:grpSpPr>
          <a:xfrm>
            <a:off x="4986297" y="2472858"/>
            <a:ext cx="846622" cy="1543055"/>
            <a:chOff x="1969815" y="2469898"/>
            <a:chExt cx="1128829" cy="2057406"/>
          </a:xfrm>
        </p:grpSpPr>
        <p:sp>
          <p:nvSpPr>
            <p:cNvPr id="4" name="Rectangle 3">
              <a:extLst>
                <a:ext uri="{FF2B5EF4-FFF2-40B4-BE49-F238E27FC236}">
                  <a16:creationId xmlns:a16="http://schemas.microsoft.com/office/drawing/2014/main" id="{D361A876-A59E-28DC-FA15-8363412ADF20}"/>
                </a:ext>
              </a:extLst>
            </p:cNvPr>
            <p:cNvSpPr/>
            <p:nvPr userDrawn="1"/>
          </p:nvSpPr>
          <p:spPr>
            <a:xfrm>
              <a:off x="1969815" y="2469898"/>
              <a:ext cx="1101990" cy="1701217"/>
            </a:xfrm>
            <a:prstGeom prst="rect">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tIns="251999" rtlCol="0" anchor="t"/>
            <a:lstStyle/>
            <a:p>
              <a:pPr algn="ctr"/>
              <a:r>
                <a:rPr lang="sv-SE" sz="1500" b="1">
                  <a:solidFill>
                    <a:schemeClr val="bg1"/>
                  </a:solidFill>
                  <a:effectLst/>
                </a:rPr>
                <a:t>2</a:t>
              </a:r>
            </a:p>
            <a:p>
              <a:pPr algn="ctr"/>
              <a:endParaRPr lang="sv-SE" sz="900" b="1">
                <a:solidFill>
                  <a:schemeClr val="bg1"/>
                </a:solidFill>
              </a:endParaRPr>
            </a:p>
            <a:p>
              <a:pPr algn="ctr"/>
              <a:r>
                <a:rPr lang="sv-SE" sz="900" b="1">
                  <a:solidFill>
                    <a:schemeClr val="bg1"/>
                  </a:solidFill>
                  <a:effectLst/>
                </a:rPr>
                <a:t>#4232C9</a:t>
              </a:r>
              <a:endParaRPr lang="sv-SE" sz="900" b="1">
                <a:solidFill>
                  <a:schemeClr val="bg1"/>
                </a:solidFill>
              </a:endParaRPr>
            </a:p>
          </p:txBody>
        </p:sp>
        <p:sp>
          <p:nvSpPr>
            <p:cNvPr id="19" name="Oval 18">
              <a:extLst>
                <a:ext uri="{FF2B5EF4-FFF2-40B4-BE49-F238E27FC236}">
                  <a16:creationId xmlns:a16="http://schemas.microsoft.com/office/drawing/2014/main" id="{F821D1BC-0CDD-780E-31AD-34F6E92B5D0A}"/>
                </a:ext>
              </a:extLst>
            </p:cNvPr>
            <p:cNvSpPr/>
            <p:nvPr userDrawn="1"/>
          </p:nvSpPr>
          <p:spPr>
            <a:xfrm>
              <a:off x="2299459" y="3639191"/>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65" name="TextBox 64">
              <a:extLst>
                <a:ext uri="{FF2B5EF4-FFF2-40B4-BE49-F238E27FC236}">
                  <a16:creationId xmlns:a16="http://schemas.microsoft.com/office/drawing/2014/main" id="{47E20AA5-7BDF-CD59-8AFE-BB6C79906A80}"/>
                </a:ext>
              </a:extLst>
            </p:cNvPr>
            <p:cNvSpPr txBox="1"/>
            <p:nvPr userDrawn="1"/>
          </p:nvSpPr>
          <p:spPr>
            <a:xfrm>
              <a:off x="1996654" y="4219527"/>
              <a:ext cx="1101990" cy="307777"/>
            </a:xfrm>
            <a:prstGeom prst="rect">
              <a:avLst/>
            </a:prstGeom>
            <a:noFill/>
          </p:spPr>
          <p:txBody>
            <a:bodyPr wrap="square" rtlCol="0">
              <a:spAutoFit/>
            </a:bodyPr>
            <a:lstStyle/>
            <a:p>
              <a:pPr algn="ctr"/>
              <a:r>
                <a:rPr lang="sv-SE" sz="1050">
                  <a:latin typeface="Arial" panose="020B0604020202020204" pitchFamily="34" charset="0"/>
                  <a:cs typeface="Arial" panose="020B0604020202020204" pitchFamily="34" charset="0"/>
                </a:rPr>
                <a:t>AAA</a:t>
              </a:r>
            </a:p>
          </p:txBody>
        </p:sp>
      </p:grpSp>
      <p:grpSp>
        <p:nvGrpSpPr>
          <p:cNvPr id="121" name="Group 120">
            <a:extLst>
              <a:ext uri="{FF2B5EF4-FFF2-40B4-BE49-F238E27FC236}">
                <a16:creationId xmlns:a16="http://schemas.microsoft.com/office/drawing/2014/main" id="{953D80A8-4FE5-EEDB-F4FE-35E6587474F3}"/>
              </a:ext>
            </a:extLst>
          </p:cNvPr>
          <p:cNvGrpSpPr/>
          <p:nvPr userDrawn="1"/>
        </p:nvGrpSpPr>
        <p:grpSpPr>
          <a:xfrm>
            <a:off x="504881" y="1828783"/>
            <a:ext cx="284125" cy="2065169"/>
            <a:chOff x="7729174" y="3277725"/>
            <a:chExt cx="378833" cy="2753559"/>
          </a:xfrm>
        </p:grpSpPr>
        <p:sp>
          <p:nvSpPr>
            <p:cNvPr id="73" name="Rectangle 72">
              <a:extLst>
                <a:ext uri="{FF2B5EF4-FFF2-40B4-BE49-F238E27FC236}">
                  <a16:creationId xmlns:a16="http://schemas.microsoft.com/office/drawing/2014/main" id="{BC9291CF-F6D6-77B8-DAD1-3D8D18855DC8}"/>
                </a:ext>
              </a:extLst>
            </p:cNvPr>
            <p:cNvSpPr/>
            <p:nvPr userDrawn="1"/>
          </p:nvSpPr>
          <p:spPr>
            <a:xfrm>
              <a:off x="7729174" y="3277725"/>
              <a:ext cx="378833" cy="375168"/>
            </a:xfrm>
            <a:prstGeom prst="rect">
              <a:avLst/>
            </a:prstGeom>
            <a:solidFill>
              <a:schemeClr val="bg1"/>
            </a:solidFill>
            <a:ln w="15875">
              <a:solidFill>
                <a:schemeClr val="bg1">
                  <a:lumMod val="65000"/>
                </a:schemeClr>
              </a:solid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87" name="Rectangle 86">
              <a:extLst>
                <a:ext uri="{FF2B5EF4-FFF2-40B4-BE49-F238E27FC236}">
                  <a16:creationId xmlns:a16="http://schemas.microsoft.com/office/drawing/2014/main" id="{265BEDC0-DCD8-D79C-87BB-BD14F16BB905}"/>
                </a:ext>
              </a:extLst>
            </p:cNvPr>
            <p:cNvSpPr/>
            <p:nvPr userDrawn="1"/>
          </p:nvSpPr>
          <p:spPr>
            <a:xfrm>
              <a:off x="7729174" y="3753403"/>
              <a:ext cx="378833" cy="375168"/>
            </a:xfrm>
            <a:prstGeom prst="rect">
              <a:avLst/>
            </a:prstGeom>
            <a:solidFill>
              <a:schemeClr val="bg1">
                <a:lumMod val="9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2" name="Rectangle 91">
              <a:extLst>
                <a:ext uri="{FF2B5EF4-FFF2-40B4-BE49-F238E27FC236}">
                  <a16:creationId xmlns:a16="http://schemas.microsoft.com/office/drawing/2014/main" id="{A607ED97-8AAE-08D0-6833-EF2F931B6C29}"/>
                </a:ext>
              </a:extLst>
            </p:cNvPr>
            <p:cNvSpPr/>
            <p:nvPr userDrawn="1"/>
          </p:nvSpPr>
          <p:spPr>
            <a:xfrm>
              <a:off x="7729174" y="4229081"/>
              <a:ext cx="378833" cy="375168"/>
            </a:xfrm>
            <a:prstGeom prst="rect">
              <a:avLst/>
            </a:prstGeom>
            <a:solidFill>
              <a:schemeClr val="bg1">
                <a:lumMod val="8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3" name="Rectangle 92">
              <a:extLst>
                <a:ext uri="{FF2B5EF4-FFF2-40B4-BE49-F238E27FC236}">
                  <a16:creationId xmlns:a16="http://schemas.microsoft.com/office/drawing/2014/main" id="{E82EBF03-1253-B567-5673-3750DB712C10}"/>
                </a:ext>
              </a:extLst>
            </p:cNvPr>
            <p:cNvSpPr/>
            <p:nvPr userDrawn="1"/>
          </p:nvSpPr>
          <p:spPr>
            <a:xfrm>
              <a:off x="7729174" y="4704759"/>
              <a:ext cx="378833" cy="375168"/>
            </a:xfrm>
            <a:prstGeom prst="rect">
              <a:avLst/>
            </a:prstGeom>
            <a:solidFill>
              <a:schemeClr val="bg1">
                <a:lumMod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4" name="Rectangle 93">
              <a:extLst>
                <a:ext uri="{FF2B5EF4-FFF2-40B4-BE49-F238E27FC236}">
                  <a16:creationId xmlns:a16="http://schemas.microsoft.com/office/drawing/2014/main" id="{E2CDD892-FE00-12E0-D234-FE17AEBC180A}"/>
                </a:ext>
              </a:extLst>
            </p:cNvPr>
            <p:cNvSpPr/>
            <p:nvPr userDrawn="1"/>
          </p:nvSpPr>
          <p:spPr>
            <a:xfrm>
              <a:off x="7729174" y="5180437"/>
              <a:ext cx="378833" cy="375168"/>
            </a:xfrm>
            <a:prstGeom prst="rect">
              <a:avLst/>
            </a:prstGeom>
            <a:solidFill>
              <a:schemeClr val="bg1">
                <a:lumMod val="6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5" name="Rectangle 94">
              <a:extLst>
                <a:ext uri="{FF2B5EF4-FFF2-40B4-BE49-F238E27FC236}">
                  <a16:creationId xmlns:a16="http://schemas.microsoft.com/office/drawing/2014/main" id="{DB837413-1A59-C22D-57D6-8302E1F44B3F}"/>
                </a:ext>
              </a:extLst>
            </p:cNvPr>
            <p:cNvSpPr/>
            <p:nvPr userDrawn="1"/>
          </p:nvSpPr>
          <p:spPr>
            <a:xfrm>
              <a:off x="7729174" y="5656116"/>
              <a:ext cx="378833" cy="375168"/>
            </a:xfrm>
            <a:prstGeom prst="rect">
              <a:avLst/>
            </a:prstGeom>
            <a:solidFill>
              <a:schemeClr val="bg1">
                <a:lumMod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grpSp>
        <p:nvGrpSpPr>
          <p:cNvPr id="122" name="Group 121">
            <a:extLst>
              <a:ext uri="{FF2B5EF4-FFF2-40B4-BE49-F238E27FC236}">
                <a16:creationId xmlns:a16="http://schemas.microsoft.com/office/drawing/2014/main" id="{73BE0A34-F118-B14E-F239-749AAB46A71A}"/>
              </a:ext>
            </a:extLst>
          </p:cNvPr>
          <p:cNvGrpSpPr/>
          <p:nvPr userDrawn="1"/>
        </p:nvGrpSpPr>
        <p:grpSpPr>
          <a:xfrm>
            <a:off x="994305" y="1828782"/>
            <a:ext cx="284125" cy="2064792"/>
            <a:chOff x="8986012" y="3278228"/>
            <a:chExt cx="378833" cy="2753056"/>
          </a:xfrm>
        </p:grpSpPr>
        <p:sp>
          <p:nvSpPr>
            <p:cNvPr id="7" name="Rectangle 6">
              <a:extLst>
                <a:ext uri="{FF2B5EF4-FFF2-40B4-BE49-F238E27FC236}">
                  <a16:creationId xmlns:a16="http://schemas.microsoft.com/office/drawing/2014/main" id="{ED242893-71E5-4782-4150-A44CDCD0D6B0}"/>
                </a:ext>
              </a:extLst>
            </p:cNvPr>
            <p:cNvSpPr/>
            <p:nvPr userDrawn="1"/>
          </p:nvSpPr>
          <p:spPr>
            <a:xfrm>
              <a:off x="8986012" y="3278228"/>
              <a:ext cx="378833" cy="375168"/>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86" name="Rectangle 85">
              <a:extLst>
                <a:ext uri="{FF2B5EF4-FFF2-40B4-BE49-F238E27FC236}">
                  <a16:creationId xmlns:a16="http://schemas.microsoft.com/office/drawing/2014/main" id="{7FF0333D-58C1-B413-601E-5CD4187D5130}"/>
                </a:ext>
              </a:extLst>
            </p:cNvPr>
            <p:cNvSpPr/>
            <p:nvPr userDrawn="1"/>
          </p:nvSpPr>
          <p:spPr>
            <a:xfrm>
              <a:off x="8986012" y="3753806"/>
              <a:ext cx="378833" cy="375168"/>
            </a:xfrm>
            <a:prstGeom prst="rect">
              <a:avLst/>
            </a:prstGeom>
            <a:solidFill>
              <a:schemeClr val="tx1">
                <a:lumMod val="10000"/>
                <a:lumOff val="9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6" name="Rectangle 95">
              <a:extLst>
                <a:ext uri="{FF2B5EF4-FFF2-40B4-BE49-F238E27FC236}">
                  <a16:creationId xmlns:a16="http://schemas.microsoft.com/office/drawing/2014/main" id="{2290677E-A7C4-A7E5-9B1A-3B5C117198A7}"/>
                </a:ext>
              </a:extLst>
            </p:cNvPr>
            <p:cNvSpPr/>
            <p:nvPr userDrawn="1"/>
          </p:nvSpPr>
          <p:spPr>
            <a:xfrm>
              <a:off x="8986012" y="4229384"/>
              <a:ext cx="378833" cy="375168"/>
            </a:xfrm>
            <a:prstGeom prst="rect">
              <a:avLst/>
            </a:prstGeom>
            <a:solidFill>
              <a:schemeClr val="tx1">
                <a:lumMod val="25000"/>
                <a:lumOff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7" name="Rectangle 96">
              <a:extLst>
                <a:ext uri="{FF2B5EF4-FFF2-40B4-BE49-F238E27FC236}">
                  <a16:creationId xmlns:a16="http://schemas.microsoft.com/office/drawing/2014/main" id="{FF74283A-42F5-25EC-A91D-5E2FC6CE3495}"/>
                </a:ext>
              </a:extLst>
            </p:cNvPr>
            <p:cNvSpPr/>
            <p:nvPr userDrawn="1"/>
          </p:nvSpPr>
          <p:spPr>
            <a:xfrm>
              <a:off x="8986012" y="4704962"/>
              <a:ext cx="378833" cy="375168"/>
            </a:xfrm>
            <a:prstGeom prst="rect">
              <a:avLst/>
            </a:prstGeom>
            <a:solidFill>
              <a:schemeClr val="tx1">
                <a:lumMod val="50000"/>
                <a:lumOff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8" name="Rectangle 97">
              <a:extLst>
                <a:ext uri="{FF2B5EF4-FFF2-40B4-BE49-F238E27FC236}">
                  <a16:creationId xmlns:a16="http://schemas.microsoft.com/office/drawing/2014/main" id="{C3A55DE4-EA9B-33F9-0507-80B08A281D23}"/>
                </a:ext>
              </a:extLst>
            </p:cNvPr>
            <p:cNvSpPr/>
            <p:nvPr userDrawn="1"/>
          </p:nvSpPr>
          <p:spPr>
            <a:xfrm>
              <a:off x="8986012" y="5180540"/>
              <a:ext cx="378833" cy="375168"/>
            </a:xfrm>
            <a:prstGeom prst="rect">
              <a:avLst/>
            </a:prstGeom>
            <a:solidFill>
              <a:schemeClr val="tx1">
                <a:lumMod val="75000"/>
                <a:lumOff val="2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9" name="Rectangle 98">
              <a:extLst>
                <a:ext uri="{FF2B5EF4-FFF2-40B4-BE49-F238E27FC236}">
                  <a16:creationId xmlns:a16="http://schemas.microsoft.com/office/drawing/2014/main" id="{FB57F3B2-B02D-11DF-6D72-F4FB1C0B1954}"/>
                </a:ext>
              </a:extLst>
            </p:cNvPr>
            <p:cNvSpPr/>
            <p:nvPr userDrawn="1"/>
          </p:nvSpPr>
          <p:spPr>
            <a:xfrm>
              <a:off x="8986012" y="5656116"/>
              <a:ext cx="378833" cy="375168"/>
            </a:xfrm>
            <a:prstGeom prst="rect">
              <a:avLst/>
            </a:prstGeom>
            <a:solidFill>
              <a:schemeClr val="tx1">
                <a:lumMod val="90000"/>
                <a:lumOff val="1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grpSp>
        <p:nvGrpSpPr>
          <p:cNvPr id="123" name="Group 122">
            <a:extLst>
              <a:ext uri="{FF2B5EF4-FFF2-40B4-BE49-F238E27FC236}">
                <a16:creationId xmlns:a16="http://schemas.microsoft.com/office/drawing/2014/main" id="{34A755B2-E1CC-DFEB-1A00-2F00F97FF5B4}"/>
              </a:ext>
            </a:extLst>
          </p:cNvPr>
          <p:cNvGrpSpPr/>
          <p:nvPr userDrawn="1"/>
        </p:nvGrpSpPr>
        <p:grpSpPr>
          <a:xfrm>
            <a:off x="1483728" y="1828782"/>
            <a:ext cx="284125" cy="2065354"/>
            <a:chOff x="10245537" y="3277862"/>
            <a:chExt cx="378833" cy="2753805"/>
          </a:xfrm>
        </p:grpSpPr>
        <p:sp>
          <p:nvSpPr>
            <p:cNvPr id="74" name="Rectangle 73">
              <a:extLst>
                <a:ext uri="{FF2B5EF4-FFF2-40B4-BE49-F238E27FC236}">
                  <a16:creationId xmlns:a16="http://schemas.microsoft.com/office/drawing/2014/main" id="{C4E7C800-0035-63C1-2668-28B35180421B}"/>
                </a:ext>
              </a:extLst>
            </p:cNvPr>
            <p:cNvSpPr/>
            <p:nvPr userDrawn="1"/>
          </p:nvSpPr>
          <p:spPr>
            <a:xfrm>
              <a:off x="10245537" y="3277862"/>
              <a:ext cx="378833" cy="375168"/>
            </a:xfrm>
            <a:prstGeom prst="rect">
              <a:avLst/>
            </a:prstGeom>
            <a:solidFill>
              <a:schemeClr val="accent1"/>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88" name="Rectangle 87">
              <a:extLst>
                <a:ext uri="{FF2B5EF4-FFF2-40B4-BE49-F238E27FC236}">
                  <a16:creationId xmlns:a16="http://schemas.microsoft.com/office/drawing/2014/main" id="{255F3DD3-2F00-86DD-C600-7D15BDC60703}"/>
                </a:ext>
              </a:extLst>
            </p:cNvPr>
            <p:cNvSpPr/>
            <p:nvPr userDrawn="1"/>
          </p:nvSpPr>
          <p:spPr>
            <a:xfrm>
              <a:off x="10245537" y="3753589"/>
              <a:ext cx="378833" cy="375168"/>
            </a:xfrm>
            <a:prstGeom prst="rect">
              <a:avLst/>
            </a:prstGeom>
            <a:solidFill>
              <a:schemeClr val="accent1">
                <a:lumMod val="20000"/>
                <a:lumOff val="8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0" name="Rectangle 99">
              <a:extLst>
                <a:ext uri="{FF2B5EF4-FFF2-40B4-BE49-F238E27FC236}">
                  <a16:creationId xmlns:a16="http://schemas.microsoft.com/office/drawing/2014/main" id="{86A1BAEB-1A6E-A175-DDE1-3B2E52870653}"/>
                </a:ext>
              </a:extLst>
            </p:cNvPr>
            <p:cNvSpPr/>
            <p:nvPr userDrawn="1"/>
          </p:nvSpPr>
          <p:spPr>
            <a:xfrm>
              <a:off x="10245537" y="4229316"/>
              <a:ext cx="378833" cy="375168"/>
            </a:xfrm>
            <a:prstGeom prst="rect">
              <a:avLst/>
            </a:prstGeom>
            <a:solidFill>
              <a:schemeClr val="accent1">
                <a:lumMod val="40000"/>
                <a:lumOff val="6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1" name="Rectangle 100">
              <a:extLst>
                <a:ext uri="{FF2B5EF4-FFF2-40B4-BE49-F238E27FC236}">
                  <a16:creationId xmlns:a16="http://schemas.microsoft.com/office/drawing/2014/main" id="{1074DF12-7755-638B-9893-EE54A2328A3D}"/>
                </a:ext>
              </a:extLst>
            </p:cNvPr>
            <p:cNvSpPr/>
            <p:nvPr userDrawn="1"/>
          </p:nvSpPr>
          <p:spPr>
            <a:xfrm>
              <a:off x="10245537" y="4705043"/>
              <a:ext cx="378833" cy="375168"/>
            </a:xfrm>
            <a:prstGeom prst="rect">
              <a:avLst/>
            </a:prstGeom>
            <a:solidFill>
              <a:schemeClr val="accent1">
                <a:lumMod val="60000"/>
                <a:lumOff val="4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2" name="Rectangle 101">
              <a:extLst>
                <a:ext uri="{FF2B5EF4-FFF2-40B4-BE49-F238E27FC236}">
                  <a16:creationId xmlns:a16="http://schemas.microsoft.com/office/drawing/2014/main" id="{A6345BD1-7C9D-2A89-2278-B6EDE12A6394}"/>
                </a:ext>
              </a:extLst>
            </p:cNvPr>
            <p:cNvSpPr/>
            <p:nvPr userDrawn="1"/>
          </p:nvSpPr>
          <p:spPr>
            <a:xfrm>
              <a:off x="10245537" y="5180770"/>
              <a:ext cx="378833" cy="375168"/>
            </a:xfrm>
            <a:prstGeom prst="rect">
              <a:avLst/>
            </a:prstGeom>
            <a:solidFill>
              <a:schemeClr val="accent1">
                <a:lumMod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3" name="Rectangle 102">
              <a:extLst>
                <a:ext uri="{FF2B5EF4-FFF2-40B4-BE49-F238E27FC236}">
                  <a16:creationId xmlns:a16="http://schemas.microsoft.com/office/drawing/2014/main" id="{6AFF91D2-CC4D-1B1F-C390-D8DCEC08FFD3}"/>
                </a:ext>
              </a:extLst>
            </p:cNvPr>
            <p:cNvSpPr/>
            <p:nvPr userDrawn="1"/>
          </p:nvSpPr>
          <p:spPr>
            <a:xfrm>
              <a:off x="10245537" y="5656499"/>
              <a:ext cx="378833" cy="375168"/>
            </a:xfrm>
            <a:prstGeom prst="rect">
              <a:avLst/>
            </a:prstGeom>
            <a:solidFill>
              <a:schemeClr val="accent1">
                <a:lumMod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grpSp>
        <p:nvGrpSpPr>
          <p:cNvPr id="118" name="Group 117">
            <a:extLst>
              <a:ext uri="{FF2B5EF4-FFF2-40B4-BE49-F238E27FC236}">
                <a16:creationId xmlns:a16="http://schemas.microsoft.com/office/drawing/2014/main" id="{BE11C242-EED7-9E13-FD62-124657A34EBE}"/>
              </a:ext>
            </a:extLst>
          </p:cNvPr>
          <p:cNvGrpSpPr/>
          <p:nvPr userDrawn="1"/>
        </p:nvGrpSpPr>
        <p:grpSpPr>
          <a:xfrm>
            <a:off x="1973152" y="1828783"/>
            <a:ext cx="284125" cy="2071700"/>
            <a:chOff x="11527335" y="3269017"/>
            <a:chExt cx="378833" cy="2762267"/>
          </a:xfrm>
        </p:grpSpPr>
        <p:sp>
          <p:nvSpPr>
            <p:cNvPr id="75" name="Rectangle 74">
              <a:extLst>
                <a:ext uri="{FF2B5EF4-FFF2-40B4-BE49-F238E27FC236}">
                  <a16:creationId xmlns:a16="http://schemas.microsoft.com/office/drawing/2014/main" id="{6592F9F6-CBA0-6B32-4CB7-D23CD89C61BF}"/>
                </a:ext>
              </a:extLst>
            </p:cNvPr>
            <p:cNvSpPr/>
            <p:nvPr userDrawn="1"/>
          </p:nvSpPr>
          <p:spPr>
            <a:xfrm>
              <a:off x="11527335" y="3269017"/>
              <a:ext cx="378833" cy="375168"/>
            </a:xfrm>
            <a:prstGeom prst="rect">
              <a:avLst/>
            </a:prstGeom>
            <a:solidFill>
              <a:schemeClr val="accent3"/>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89" name="Rectangle 88">
              <a:extLst>
                <a:ext uri="{FF2B5EF4-FFF2-40B4-BE49-F238E27FC236}">
                  <a16:creationId xmlns:a16="http://schemas.microsoft.com/office/drawing/2014/main" id="{2FCA3CC6-3A9F-4CE7-EF01-9BADEDC106FC}"/>
                </a:ext>
              </a:extLst>
            </p:cNvPr>
            <p:cNvSpPr/>
            <p:nvPr userDrawn="1"/>
          </p:nvSpPr>
          <p:spPr>
            <a:xfrm>
              <a:off x="11527335" y="3746437"/>
              <a:ext cx="378833" cy="375168"/>
            </a:xfrm>
            <a:prstGeom prst="rect">
              <a:avLst/>
            </a:prstGeom>
            <a:solidFill>
              <a:schemeClr val="accent3">
                <a:lumMod val="9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4" name="Rectangle 103">
              <a:extLst>
                <a:ext uri="{FF2B5EF4-FFF2-40B4-BE49-F238E27FC236}">
                  <a16:creationId xmlns:a16="http://schemas.microsoft.com/office/drawing/2014/main" id="{670BD838-39A3-C619-AF67-76BA040D173E}"/>
                </a:ext>
              </a:extLst>
            </p:cNvPr>
            <p:cNvSpPr/>
            <p:nvPr userDrawn="1"/>
          </p:nvSpPr>
          <p:spPr>
            <a:xfrm>
              <a:off x="11527335" y="4223857"/>
              <a:ext cx="378833" cy="375168"/>
            </a:xfrm>
            <a:prstGeom prst="rect">
              <a:avLst/>
            </a:prstGeom>
            <a:solidFill>
              <a:schemeClr val="accent3">
                <a:lumMod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5" name="Rectangle 104">
              <a:extLst>
                <a:ext uri="{FF2B5EF4-FFF2-40B4-BE49-F238E27FC236}">
                  <a16:creationId xmlns:a16="http://schemas.microsoft.com/office/drawing/2014/main" id="{56EB38C8-155E-0FBB-C945-96E193CA3369}"/>
                </a:ext>
              </a:extLst>
            </p:cNvPr>
            <p:cNvSpPr/>
            <p:nvPr userDrawn="1"/>
          </p:nvSpPr>
          <p:spPr>
            <a:xfrm>
              <a:off x="11527335" y="4701277"/>
              <a:ext cx="378833" cy="375168"/>
            </a:xfrm>
            <a:prstGeom prst="rect">
              <a:avLst/>
            </a:prstGeom>
            <a:solidFill>
              <a:schemeClr val="accent3">
                <a:lumMod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6" name="Rectangle 105">
              <a:extLst>
                <a:ext uri="{FF2B5EF4-FFF2-40B4-BE49-F238E27FC236}">
                  <a16:creationId xmlns:a16="http://schemas.microsoft.com/office/drawing/2014/main" id="{771CF04B-2873-790F-CB28-1D024A531E74}"/>
                </a:ext>
              </a:extLst>
            </p:cNvPr>
            <p:cNvSpPr/>
            <p:nvPr userDrawn="1"/>
          </p:nvSpPr>
          <p:spPr>
            <a:xfrm>
              <a:off x="11527335" y="5178697"/>
              <a:ext cx="378833" cy="375168"/>
            </a:xfrm>
            <a:prstGeom prst="rect">
              <a:avLst/>
            </a:prstGeom>
            <a:solidFill>
              <a:schemeClr val="accent3">
                <a:lumMod val="2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7" name="Rectangle 106">
              <a:extLst>
                <a:ext uri="{FF2B5EF4-FFF2-40B4-BE49-F238E27FC236}">
                  <a16:creationId xmlns:a16="http://schemas.microsoft.com/office/drawing/2014/main" id="{5FFDA9AE-6DBE-3D77-29D8-D3CFCFB53859}"/>
                </a:ext>
              </a:extLst>
            </p:cNvPr>
            <p:cNvSpPr/>
            <p:nvPr userDrawn="1"/>
          </p:nvSpPr>
          <p:spPr>
            <a:xfrm>
              <a:off x="11527335" y="5656116"/>
              <a:ext cx="378833" cy="375168"/>
            </a:xfrm>
            <a:prstGeom prst="rect">
              <a:avLst/>
            </a:prstGeom>
            <a:solidFill>
              <a:schemeClr val="accent3">
                <a:lumMod val="1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grpSp>
        <p:nvGrpSpPr>
          <p:cNvPr id="120" name="Group 119">
            <a:extLst>
              <a:ext uri="{FF2B5EF4-FFF2-40B4-BE49-F238E27FC236}">
                <a16:creationId xmlns:a16="http://schemas.microsoft.com/office/drawing/2014/main" id="{44F51CC0-D136-547B-47F6-C1CB06A3E300}"/>
              </a:ext>
            </a:extLst>
          </p:cNvPr>
          <p:cNvGrpSpPr/>
          <p:nvPr userDrawn="1"/>
        </p:nvGrpSpPr>
        <p:grpSpPr>
          <a:xfrm>
            <a:off x="2462576" y="1828782"/>
            <a:ext cx="284125" cy="2072873"/>
            <a:chOff x="12801720" y="3267454"/>
            <a:chExt cx="378833" cy="2763830"/>
          </a:xfrm>
        </p:grpSpPr>
        <p:sp>
          <p:nvSpPr>
            <p:cNvPr id="76" name="Rectangle 75">
              <a:extLst>
                <a:ext uri="{FF2B5EF4-FFF2-40B4-BE49-F238E27FC236}">
                  <a16:creationId xmlns:a16="http://schemas.microsoft.com/office/drawing/2014/main" id="{7561EF23-2860-98BF-BEE7-9ACD3086211B}"/>
                </a:ext>
              </a:extLst>
            </p:cNvPr>
            <p:cNvSpPr/>
            <p:nvPr userDrawn="1"/>
          </p:nvSpPr>
          <p:spPr>
            <a:xfrm>
              <a:off x="12801720" y="3267454"/>
              <a:ext cx="378833" cy="375168"/>
            </a:xfrm>
            <a:prstGeom prst="rect">
              <a:avLst/>
            </a:prstGeom>
            <a:solidFill>
              <a:schemeClr val="accent4"/>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0" name="Rectangle 89">
              <a:extLst>
                <a:ext uri="{FF2B5EF4-FFF2-40B4-BE49-F238E27FC236}">
                  <a16:creationId xmlns:a16="http://schemas.microsoft.com/office/drawing/2014/main" id="{E64EF3AB-5595-A1AE-991D-D3CCF1ED47C9}"/>
                </a:ext>
              </a:extLst>
            </p:cNvPr>
            <p:cNvSpPr/>
            <p:nvPr userDrawn="1"/>
          </p:nvSpPr>
          <p:spPr>
            <a:xfrm>
              <a:off x="12801720" y="3745186"/>
              <a:ext cx="378833" cy="375168"/>
            </a:xfrm>
            <a:prstGeom prst="rect">
              <a:avLst/>
            </a:prstGeom>
            <a:solidFill>
              <a:schemeClr val="accent4">
                <a:lumMod val="20000"/>
                <a:lumOff val="8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8" name="Rectangle 107">
              <a:extLst>
                <a:ext uri="{FF2B5EF4-FFF2-40B4-BE49-F238E27FC236}">
                  <a16:creationId xmlns:a16="http://schemas.microsoft.com/office/drawing/2014/main" id="{2828EB28-E949-C81B-7A93-5C02901F156E}"/>
                </a:ext>
              </a:extLst>
            </p:cNvPr>
            <p:cNvSpPr/>
            <p:nvPr userDrawn="1"/>
          </p:nvSpPr>
          <p:spPr>
            <a:xfrm>
              <a:off x="12801720" y="4222918"/>
              <a:ext cx="378833" cy="375168"/>
            </a:xfrm>
            <a:prstGeom prst="rect">
              <a:avLst/>
            </a:prstGeom>
            <a:solidFill>
              <a:schemeClr val="accent4">
                <a:lumMod val="40000"/>
                <a:lumOff val="6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09" name="Rectangle 108">
              <a:extLst>
                <a:ext uri="{FF2B5EF4-FFF2-40B4-BE49-F238E27FC236}">
                  <a16:creationId xmlns:a16="http://schemas.microsoft.com/office/drawing/2014/main" id="{FA82396B-E3E6-0C2C-F94F-AD6B28AF2481}"/>
                </a:ext>
              </a:extLst>
            </p:cNvPr>
            <p:cNvSpPr/>
            <p:nvPr userDrawn="1"/>
          </p:nvSpPr>
          <p:spPr>
            <a:xfrm>
              <a:off x="12801720" y="4700650"/>
              <a:ext cx="378833" cy="375168"/>
            </a:xfrm>
            <a:prstGeom prst="rect">
              <a:avLst/>
            </a:prstGeom>
            <a:solidFill>
              <a:schemeClr val="accent4">
                <a:lumMod val="60000"/>
                <a:lumOff val="4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0" name="Rectangle 109">
              <a:extLst>
                <a:ext uri="{FF2B5EF4-FFF2-40B4-BE49-F238E27FC236}">
                  <a16:creationId xmlns:a16="http://schemas.microsoft.com/office/drawing/2014/main" id="{9166819D-A7B3-AFD8-EA8E-8F5041973EA8}"/>
                </a:ext>
              </a:extLst>
            </p:cNvPr>
            <p:cNvSpPr/>
            <p:nvPr userDrawn="1"/>
          </p:nvSpPr>
          <p:spPr>
            <a:xfrm>
              <a:off x="12801720" y="5178382"/>
              <a:ext cx="378833" cy="375168"/>
            </a:xfrm>
            <a:prstGeom prst="rect">
              <a:avLst/>
            </a:prstGeom>
            <a:solidFill>
              <a:schemeClr val="accent4">
                <a:lumMod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1" name="Rectangle 110">
              <a:extLst>
                <a:ext uri="{FF2B5EF4-FFF2-40B4-BE49-F238E27FC236}">
                  <a16:creationId xmlns:a16="http://schemas.microsoft.com/office/drawing/2014/main" id="{5F919260-2F4D-D8D7-D612-5390CB4CE60A}"/>
                </a:ext>
              </a:extLst>
            </p:cNvPr>
            <p:cNvSpPr/>
            <p:nvPr userDrawn="1"/>
          </p:nvSpPr>
          <p:spPr>
            <a:xfrm>
              <a:off x="12801720" y="5656116"/>
              <a:ext cx="378833" cy="375168"/>
            </a:xfrm>
            <a:prstGeom prst="rect">
              <a:avLst/>
            </a:prstGeom>
            <a:solidFill>
              <a:schemeClr val="accent4">
                <a:lumMod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grpSp>
        <p:nvGrpSpPr>
          <p:cNvPr id="119" name="Group 118">
            <a:extLst>
              <a:ext uri="{FF2B5EF4-FFF2-40B4-BE49-F238E27FC236}">
                <a16:creationId xmlns:a16="http://schemas.microsoft.com/office/drawing/2014/main" id="{F8D191E7-D3BE-F317-B891-08AC9C6BEE84}"/>
              </a:ext>
            </a:extLst>
          </p:cNvPr>
          <p:cNvGrpSpPr/>
          <p:nvPr userDrawn="1"/>
        </p:nvGrpSpPr>
        <p:grpSpPr>
          <a:xfrm>
            <a:off x="2952000" y="1828782"/>
            <a:ext cx="284125" cy="2072873"/>
            <a:chOff x="14136789" y="3267454"/>
            <a:chExt cx="378833" cy="2763830"/>
          </a:xfrm>
        </p:grpSpPr>
        <p:sp>
          <p:nvSpPr>
            <p:cNvPr id="85" name="Rectangle 84">
              <a:extLst>
                <a:ext uri="{FF2B5EF4-FFF2-40B4-BE49-F238E27FC236}">
                  <a16:creationId xmlns:a16="http://schemas.microsoft.com/office/drawing/2014/main" id="{ABBE63B0-F340-3376-6693-9028DEC57432}"/>
                </a:ext>
              </a:extLst>
            </p:cNvPr>
            <p:cNvSpPr/>
            <p:nvPr userDrawn="1"/>
          </p:nvSpPr>
          <p:spPr>
            <a:xfrm>
              <a:off x="14136789" y="3267454"/>
              <a:ext cx="378833" cy="375168"/>
            </a:xfrm>
            <a:prstGeom prst="rect">
              <a:avLst/>
            </a:prstGeom>
            <a:solidFill>
              <a:schemeClr val="accent5"/>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91" name="Rectangle 90">
              <a:extLst>
                <a:ext uri="{FF2B5EF4-FFF2-40B4-BE49-F238E27FC236}">
                  <a16:creationId xmlns:a16="http://schemas.microsoft.com/office/drawing/2014/main" id="{166E162E-A045-0F63-E166-72C562B3F29E}"/>
                </a:ext>
              </a:extLst>
            </p:cNvPr>
            <p:cNvSpPr/>
            <p:nvPr userDrawn="1"/>
          </p:nvSpPr>
          <p:spPr>
            <a:xfrm>
              <a:off x="14136789" y="3745186"/>
              <a:ext cx="378833" cy="375168"/>
            </a:xfrm>
            <a:prstGeom prst="rect">
              <a:avLst/>
            </a:prstGeom>
            <a:solidFill>
              <a:schemeClr val="accent5">
                <a:lumMod val="20000"/>
                <a:lumOff val="8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2" name="Rectangle 111">
              <a:extLst>
                <a:ext uri="{FF2B5EF4-FFF2-40B4-BE49-F238E27FC236}">
                  <a16:creationId xmlns:a16="http://schemas.microsoft.com/office/drawing/2014/main" id="{A727F462-511B-2D00-7296-47368A0255D5}"/>
                </a:ext>
              </a:extLst>
            </p:cNvPr>
            <p:cNvSpPr/>
            <p:nvPr userDrawn="1"/>
          </p:nvSpPr>
          <p:spPr>
            <a:xfrm>
              <a:off x="14136789" y="4222918"/>
              <a:ext cx="378833" cy="375168"/>
            </a:xfrm>
            <a:prstGeom prst="rect">
              <a:avLst/>
            </a:prstGeom>
            <a:solidFill>
              <a:schemeClr val="accent5">
                <a:lumMod val="40000"/>
                <a:lumOff val="6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3" name="Rectangle 112">
              <a:extLst>
                <a:ext uri="{FF2B5EF4-FFF2-40B4-BE49-F238E27FC236}">
                  <a16:creationId xmlns:a16="http://schemas.microsoft.com/office/drawing/2014/main" id="{B82B8D26-E807-BE40-4A7C-D36EF845C441}"/>
                </a:ext>
              </a:extLst>
            </p:cNvPr>
            <p:cNvSpPr/>
            <p:nvPr userDrawn="1"/>
          </p:nvSpPr>
          <p:spPr>
            <a:xfrm>
              <a:off x="14136789" y="4700650"/>
              <a:ext cx="378833" cy="375168"/>
            </a:xfrm>
            <a:prstGeom prst="rect">
              <a:avLst/>
            </a:prstGeom>
            <a:solidFill>
              <a:schemeClr val="accent5">
                <a:lumMod val="60000"/>
                <a:lumOff val="4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4" name="Rectangle 113">
              <a:extLst>
                <a:ext uri="{FF2B5EF4-FFF2-40B4-BE49-F238E27FC236}">
                  <a16:creationId xmlns:a16="http://schemas.microsoft.com/office/drawing/2014/main" id="{BD14B880-CC6E-9ED3-122A-05F0927B648A}"/>
                </a:ext>
              </a:extLst>
            </p:cNvPr>
            <p:cNvSpPr/>
            <p:nvPr userDrawn="1"/>
          </p:nvSpPr>
          <p:spPr>
            <a:xfrm>
              <a:off x="14136789" y="5178382"/>
              <a:ext cx="378833" cy="375168"/>
            </a:xfrm>
            <a:prstGeom prst="rect">
              <a:avLst/>
            </a:prstGeom>
            <a:solidFill>
              <a:schemeClr val="accent5">
                <a:lumMod val="75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15" name="Rectangle 114">
              <a:extLst>
                <a:ext uri="{FF2B5EF4-FFF2-40B4-BE49-F238E27FC236}">
                  <a16:creationId xmlns:a16="http://schemas.microsoft.com/office/drawing/2014/main" id="{167808A3-259A-7C0C-AB08-E288C86C4E56}"/>
                </a:ext>
              </a:extLst>
            </p:cNvPr>
            <p:cNvSpPr/>
            <p:nvPr userDrawn="1"/>
          </p:nvSpPr>
          <p:spPr>
            <a:xfrm>
              <a:off x="14136789" y="5656116"/>
              <a:ext cx="378833" cy="375168"/>
            </a:xfrm>
            <a:prstGeom prst="rect">
              <a:avLst/>
            </a:prstGeom>
            <a:solidFill>
              <a:schemeClr val="accent5">
                <a:lumMod val="5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grpSp>
      <p:sp>
        <p:nvSpPr>
          <p:cNvPr id="124" name="Text Placeholder 8">
            <a:extLst>
              <a:ext uri="{FF2B5EF4-FFF2-40B4-BE49-F238E27FC236}">
                <a16:creationId xmlns:a16="http://schemas.microsoft.com/office/drawing/2014/main" id="{87102049-EB68-3E82-4F5D-BEA5B7AAEDC6}"/>
              </a:ext>
            </a:extLst>
          </p:cNvPr>
          <p:cNvSpPr>
            <a:spLocks noGrp="1"/>
          </p:cNvSpPr>
          <p:nvPr>
            <p:ph type="body" sz="quarter" idx="19" hasCustomPrompt="1"/>
          </p:nvPr>
        </p:nvSpPr>
        <p:spPr>
          <a:xfrm>
            <a:off x="3902797" y="1469556"/>
            <a:ext cx="4798403" cy="933067"/>
          </a:xfrm>
        </p:spPr>
        <p:txBody>
          <a:bodyPr lIns="36000" tIns="36000" rIns="36000" bIns="36000"/>
          <a:lstStyle>
            <a:lvl1pPr marL="0" indent="0">
              <a:buNone/>
              <a:defRPr sz="1050" b="0"/>
            </a:lvl1pPr>
          </a:lstStyle>
          <a:p>
            <a:pPr lvl="0"/>
            <a:r>
              <a:rPr lang="sv-SE"/>
              <a:t>Text color:</a:t>
            </a:r>
          </a:p>
          <a:p>
            <a:pPr lvl="0"/>
            <a:r>
              <a:rPr lang="sv-SE" err="1"/>
              <a:t>Only</a:t>
            </a:r>
            <a:r>
              <a:rPr lang="sv-SE"/>
              <a:t> dark colors (1, 2 and black #000000) </a:t>
            </a:r>
            <a:r>
              <a:rPr lang="sv-SE" err="1"/>
              <a:t>can</a:t>
            </a:r>
            <a:r>
              <a:rPr lang="sv-SE"/>
              <a:t> be </a:t>
            </a:r>
            <a:r>
              <a:rPr lang="sv-SE" err="1"/>
              <a:t>used</a:t>
            </a:r>
            <a:r>
              <a:rPr lang="sv-SE"/>
              <a:t> as text colors, as </a:t>
            </a:r>
            <a:r>
              <a:rPr lang="sv-SE" err="1"/>
              <a:t>their</a:t>
            </a:r>
            <a:r>
              <a:rPr lang="sv-SE"/>
              <a:t> </a:t>
            </a:r>
            <a:r>
              <a:rPr lang="sv-SE" err="1"/>
              <a:t>contrast</a:t>
            </a:r>
            <a:r>
              <a:rPr lang="sv-SE"/>
              <a:t> </a:t>
            </a:r>
            <a:r>
              <a:rPr lang="sv-SE" err="1"/>
              <a:t>with</a:t>
            </a:r>
            <a:r>
              <a:rPr lang="sv-SE"/>
              <a:t> the </a:t>
            </a:r>
            <a:r>
              <a:rPr lang="sv-SE" err="1"/>
              <a:t>white</a:t>
            </a:r>
            <a:r>
              <a:rPr lang="sv-SE"/>
              <a:t> </a:t>
            </a:r>
            <a:r>
              <a:rPr lang="sv-SE" err="1"/>
              <a:t>background</a:t>
            </a:r>
            <a:r>
              <a:rPr lang="sv-SE"/>
              <a:t> </a:t>
            </a:r>
            <a:r>
              <a:rPr lang="sv-SE" err="1"/>
              <a:t>meets</a:t>
            </a:r>
            <a:r>
              <a:rPr lang="sv-SE"/>
              <a:t> the AAA </a:t>
            </a:r>
            <a:r>
              <a:rPr lang="sv-SE" err="1"/>
              <a:t>accessibility</a:t>
            </a:r>
            <a:r>
              <a:rPr lang="sv-SE"/>
              <a:t> </a:t>
            </a:r>
            <a:r>
              <a:rPr lang="sv-SE" err="1"/>
              <a:t>requirement</a:t>
            </a:r>
            <a:r>
              <a:rPr lang="sv-SE"/>
              <a:t>. </a:t>
            </a:r>
            <a:r>
              <a:rPr lang="sv-SE" err="1"/>
              <a:t>Other</a:t>
            </a:r>
            <a:r>
              <a:rPr lang="sv-SE"/>
              <a:t> colors </a:t>
            </a:r>
            <a:r>
              <a:rPr lang="sv-SE" err="1"/>
              <a:t>can</a:t>
            </a:r>
            <a:r>
              <a:rPr lang="sv-SE"/>
              <a:t> be </a:t>
            </a:r>
            <a:r>
              <a:rPr lang="sv-SE" err="1"/>
              <a:t>used</a:t>
            </a:r>
            <a:r>
              <a:rPr lang="sv-SE"/>
              <a:t> as accent colors or </a:t>
            </a:r>
            <a:r>
              <a:rPr lang="sv-SE" err="1"/>
              <a:t>background</a:t>
            </a:r>
            <a:r>
              <a:rPr lang="sv-SE"/>
              <a:t> colors </a:t>
            </a:r>
            <a:r>
              <a:rPr lang="sv-SE" err="1"/>
              <a:t>with</a:t>
            </a:r>
            <a:r>
              <a:rPr lang="sv-SE"/>
              <a:t> black text.</a:t>
            </a:r>
          </a:p>
        </p:txBody>
      </p:sp>
    </p:spTree>
    <p:extLst>
      <p:ext uri="{BB962C8B-B14F-4D97-AF65-F5344CB8AC3E}">
        <p14:creationId xmlns:p14="http://schemas.microsoft.com/office/powerpoint/2010/main" val="1086770793"/>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lor palette guide 1">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D03E35C-2116-F18D-5E81-5FFB97FECC7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think-cell data - do not delete" hidden="1">
                        <a:extLst>
                          <a:ext uri="{FF2B5EF4-FFF2-40B4-BE49-F238E27FC236}">
                            <a16:creationId xmlns:a16="http://schemas.microsoft.com/office/drawing/2014/main" id="{5D03E35C-2116-F18D-5E81-5FFB97FECC7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4" name="Text Placeholder 8">
            <a:extLst>
              <a:ext uri="{FF2B5EF4-FFF2-40B4-BE49-F238E27FC236}">
                <a16:creationId xmlns:a16="http://schemas.microsoft.com/office/drawing/2014/main" id="{2CA201D7-38AB-159F-1E22-262D8A5FB8AF}"/>
              </a:ext>
            </a:extLst>
          </p:cNvPr>
          <p:cNvSpPr>
            <a:spLocks noGrp="1"/>
          </p:cNvSpPr>
          <p:nvPr>
            <p:ph type="body" sz="quarter" idx="18" hasCustomPrompt="1"/>
          </p:nvPr>
        </p:nvSpPr>
        <p:spPr>
          <a:xfrm>
            <a:off x="414000" y="1012995"/>
            <a:ext cx="8208000" cy="543886"/>
          </a:xfrm>
        </p:spPr>
        <p:txBody>
          <a:bodyPr lIns="36000" tIns="36000" rIns="36000" bIns="36000"/>
          <a:lstStyle>
            <a:lvl1pPr marL="0" indent="0">
              <a:buNone/>
              <a:defRPr/>
            </a:lvl1pPr>
          </a:lstStyle>
          <a:p>
            <a:pPr lvl="0"/>
            <a:r>
              <a:rPr lang="sv-SE"/>
              <a:t>The </a:t>
            </a:r>
            <a:r>
              <a:rPr lang="sv-SE" err="1"/>
              <a:t>whole</a:t>
            </a:r>
            <a:r>
              <a:rPr lang="sv-SE"/>
              <a:t> color </a:t>
            </a:r>
            <a:r>
              <a:rPr lang="sv-SE" err="1"/>
              <a:t>palette</a:t>
            </a:r>
            <a:r>
              <a:rPr lang="sv-SE"/>
              <a:t> </a:t>
            </a:r>
            <a:r>
              <a:rPr lang="sv-SE" err="1"/>
              <a:t>can</a:t>
            </a:r>
            <a:r>
              <a:rPr lang="sv-SE"/>
              <a:t> be </a:t>
            </a:r>
            <a:r>
              <a:rPr lang="sv-SE" err="1"/>
              <a:t>utilized</a:t>
            </a:r>
            <a:r>
              <a:rPr lang="sv-SE"/>
              <a:t> </a:t>
            </a:r>
            <a:r>
              <a:rPr lang="sv-SE" err="1"/>
              <a:t>only</a:t>
            </a:r>
            <a:r>
              <a:rPr lang="sv-SE"/>
              <a:t> </a:t>
            </a:r>
            <a:r>
              <a:rPr lang="sv-SE" err="1"/>
              <a:t>when</a:t>
            </a:r>
            <a:r>
              <a:rPr lang="sv-SE"/>
              <a:t> </a:t>
            </a:r>
            <a:r>
              <a:rPr lang="sv-SE" err="1"/>
              <a:t>creating</a:t>
            </a:r>
            <a:r>
              <a:rPr lang="sv-SE"/>
              <a:t> </a:t>
            </a:r>
            <a:r>
              <a:rPr lang="sv-SE" err="1"/>
              <a:t>charts</a:t>
            </a:r>
            <a:r>
              <a:rPr lang="sv-SE"/>
              <a:t>. </a:t>
            </a:r>
            <a:r>
              <a:rPr lang="sv-SE" err="1"/>
              <a:t>Only</a:t>
            </a:r>
            <a:r>
              <a:rPr lang="sv-SE"/>
              <a:t> dark colors (1, 2, 3, 4) </a:t>
            </a:r>
            <a:r>
              <a:rPr lang="sv-SE" err="1"/>
              <a:t>can</a:t>
            </a:r>
            <a:r>
              <a:rPr lang="sv-SE"/>
              <a:t> be </a:t>
            </a:r>
            <a:r>
              <a:rPr lang="sv-SE" err="1"/>
              <a:t>used</a:t>
            </a:r>
            <a:r>
              <a:rPr lang="sv-SE"/>
              <a:t> as text colors, as </a:t>
            </a:r>
            <a:r>
              <a:rPr lang="sv-SE" err="1"/>
              <a:t>their</a:t>
            </a:r>
            <a:r>
              <a:rPr lang="sv-SE"/>
              <a:t> </a:t>
            </a:r>
            <a:r>
              <a:rPr lang="sv-SE" err="1"/>
              <a:t>contrast</a:t>
            </a:r>
            <a:r>
              <a:rPr lang="sv-SE"/>
              <a:t> </a:t>
            </a:r>
            <a:r>
              <a:rPr lang="sv-SE" err="1"/>
              <a:t>with</a:t>
            </a:r>
            <a:r>
              <a:rPr lang="sv-SE"/>
              <a:t> the </a:t>
            </a:r>
            <a:r>
              <a:rPr lang="sv-SE" err="1"/>
              <a:t>white</a:t>
            </a:r>
            <a:r>
              <a:rPr lang="sv-SE"/>
              <a:t> </a:t>
            </a:r>
            <a:r>
              <a:rPr lang="sv-SE" err="1"/>
              <a:t>background</a:t>
            </a:r>
            <a:r>
              <a:rPr lang="sv-SE"/>
              <a:t> </a:t>
            </a:r>
            <a:r>
              <a:rPr lang="sv-SE" err="1"/>
              <a:t>meets</a:t>
            </a:r>
            <a:r>
              <a:rPr lang="sv-SE"/>
              <a:t> AAA </a:t>
            </a:r>
            <a:r>
              <a:rPr lang="sv-SE" err="1"/>
              <a:t>accessibility</a:t>
            </a:r>
            <a:r>
              <a:rPr lang="sv-SE"/>
              <a:t> </a:t>
            </a:r>
            <a:r>
              <a:rPr lang="sv-SE" err="1"/>
              <a:t>requirements</a:t>
            </a:r>
            <a:r>
              <a:rPr lang="sv-SE"/>
              <a:t>. </a:t>
            </a:r>
            <a:r>
              <a:rPr lang="sv-SE" err="1"/>
              <a:t>Other</a:t>
            </a:r>
            <a:r>
              <a:rPr lang="sv-SE"/>
              <a:t> colors </a:t>
            </a:r>
            <a:r>
              <a:rPr lang="sv-SE" err="1"/>
              <a:t>can</a:t>
            </a:r>
            <a:r>
              <a:rPr lang="sv-SE"/>
              <a:t> be </a:t>
            </a:r>
            <a:r>
              <a:rPr lang="sv-SE" err="1"/>
              <a:t>used</a:t>
            </a:r>
            <a:r>
              <a:rPr lang="sv-SE"/>
              <a:t> as accent colors or </a:t>
            </a:r>
            <a:r>
              <a:rPr lang="sv-SE" err="1"/>
              <a:t>background</a:t>
            </a:r>
            <a:r>
              <a:rPr lang="sv-SE"/>
              <a:t> colors </a:t>
            </a:r>
            <a:r>
              <a:rPr lang="sv-SE" err="1"/>
              <a:t>with</a:t>
            </a:r>
            <a:r>
              <a:rPr lang="sv-SE"/>
              <a:t> black text.</a:t>
            </a:r>
          </a:p>
        </p:txBody>
      </p:sp>
      <p:pic>
        <p:nvPicPr>
          <p:cNvPr id="6" name="Graphic 5">
            <a:extLst>
              <a:ext uri="{FF2B5EF4-FFF2-40B4-BE49-F238E27FC236}">
                <a16:creationId xmlns:a16="http://schemas.microsoft.com/office/drawing/2014/main" id="{8867C1B2-7DF8-80BB-8D15-9F6F236CD215}"/>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7596854" y="283766"/>
            <a:ext cx="1134000" cy="376488"/>
          </a:xfrm>
          <a:prstGeom prst="rect">
            <a:avLst/>
          </a:prstGeom>
        </p:spPr>
      </p:pic>
      <p:sp>
        <p:nvSpPr>
          <p:cNvPr id="13" name="Text Placeholder 5">
            <a:extLst>
              <a:ext uri="{FF2B5EF4-FFF2-40B4-BE49-F238E27FC236}">
                <a16:creationId xmlns:a16="http://schemas.microsoft.com/office/drawing/2014/main" id="{46011759-5E98-8B3A-04A8-1E7C36F9718C}"/>
              </a:ext>
            </a:extLst>
          </p:cNvPr>
          <p:cNvSpPr>
            <a:spLocks noGrp="1"/>
          </p:cNvSpPr>
          <p:nvPr>
            <p:ph type="body" sz="quarter" idx="12" hasCustomPrompt="1"/>
          </p:nvPr>
        </p:nvSpPr>
        <p:spPr>
          <a:xfrm>
            <a:off x="414264" y="4677984"/>
            <a:ext cx="6534000" cy="324000"/>
          </a:xfrm>
        </p:spPr>
        <p:txBody>
          <a:bodyPr lIns="0" tIns="0" rIns="0" bIns="0" anchor="b">
            <a:noAutofit/>
          </a:bodyPr>
          <a:lstStyle>
            <a:lvl1pPr marL="0" indent="0">
              <a:buNone/>
              <a:defRPr sz="60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t>Click</a:t>
            </a:r>
            <a:r>
              <a:rPr lang="sv-SE"/>
              <a:t> to </a:t>
            </a:r>
            <a:r>
              <a:rPr lang="sv-SE" err="1"/>
              <a:t>add</a:t>
            </a:r>
            <a:r>
              <a:rPr lang="sv-SE"/>
              <a:t> text</a:t>
            </a:r>
          </a:p>
        </p:txBody>
      </p:sp>
      <p:sp>
        <p:nvSpPr>
          <p:cNvPr id="14" name="Footer Placeholder 14">
            <a:extLst>
              <a:ext uri="{FF2B5EF4-FFF2-40B4-BE49-F238E27FC236}">
                <a16:creationId xmlns:a16="http://schemas.microsoft.com/office/drawing/2014/main" id="{E3AE16BE-6712-E4D1-EACE-85C735040BED}"/>
              </a:ext>
            </a:extLst>
          </p:cNvPr>
          <p:cNvSpPr>
            <a:spLocks noGrp="1"/>
          </p:cNvSpPr>
          <p:nvPr>
            <p:ph type="ftr" sz="quarter" idx="15"/>
          </p:nvPr>
        </p:nvSpPr>
        <p:spPr>
          <a:xfrm>
            <a:off x="7326456" y="4786020"/>
            <a:ext cx="1350000" cy="216000"/>
          </a:xfrm>
          <a:prstGeom prst="rect">
            <a:avLst/>
          </a:prstGeom>
        </p:spPr>
        <p:txBody>
          <a:bodyPr anchor="ctr" anchorCtr="0"/>
          <a:lstStyle/>
          <a:p>
            <a:r>
              <a:rPr lang="sv-SE" err="1"/>
              <a:t>Footer</a:t>
            </a:r>
            <a:endParaRPr lang="sv-SE"/>
          </a:p>
        </p:txBody>
      </p:sp>
      <p:sp>
        <p:nvSpPr>
          <p:cNvPr id="18" name="Slide Number Placeholder 15">
            <a:extLst>
              <a:ext uri="{FF2B5EF4-FFF2-40B4-BE49-F238E27FC236}">
                <a16:creationId xmlns:a16="http://schemas.microsoft.com/office/drawing/2014/main" id="{3B1B9E88-C8A3-75AD-1605-B44F555DD617}"/>
              </a:ext>
            </a:extLst>
          </p:cNvPr>
          <p:cNvSpPr>
            <a:spLocks noGrp="1"/>
          </p:cNvSpPr>
          <p:nvPr>
            <p:ph type="sldNum" sz="quarter" idx="16"/>
          </p:nvPr>
        </p:nvSpPr>
        <p:spPr>
          <a:xfrm>
            <a:off x="8695358" y="4786020"/>
            <a:ext cx="378000" cy="216000"/>
          </a:xfrm>
          <a:prstGeom prst="rect">
            <a:avLst/>
          </a:prstGeom>
        </p:spPr>
        <p:txBody>
          <a:bodyPr lIns="72000"/>
          <a:lstStyle/>
          <a:p>
            <a:fld id="{D067FB47-F157-A045-9CD5-4689ACA23093}" type="slidenum">
              <a:rPr lang="sv-SE" smtClean="0"/>
              <a:pPr/>
              <a:t>‹#›</a:t>
            </a:fld>
            <a:endParaRPr lang="sv-SE"/>
          </a:p>
        </p:txBody>
      </p:sp>
      <p:cxnSp>
        <p:nvCxnSpPr>
          <p:cNvPr id="2" name="Straight Connector 1">
            <a:extLst>
              <a:ext uri="{FF2B5EF4-FFF2-40B4-BE49-F238E27FC236}">
                <a16:creationId xmlns:a16="http://schemas.microsoft.com/office/drawing/2014/main" id="{B413EAED-40CC-F06C-7C9E-4564F0AA14CD}"/>
              </a:ext>
            </a:extLst>
          </p:cNvPr>
          <p:cNvCxnSpPr/>
          <p:nvPr userDrawn="1"/>
        </p:nvCxnSpPr>
        <p:spPr>
          <a:xfrm flipV="1">
            <a:off x="8682923" y="4786020"/>
            <a:ext cx="0" cy="216000"/>
          </a:xfrm>
          <a:prstGeom prst="line">
            <a:avLst/>
          </a:prstGeom>
          <a:ln w="6350" cap="flat" cmpd="sng" algn="ctr">
            <a:solidFill>
              <a:schemeClr val="bg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A4A3BB1-B2D0-1EC8-F7C5-1E46DD68A3F4}"/>
              </a:ext>
            </a:extLst>
          </p:cNvPr>
          <p:cNvSpPr txBox="1"/>
          <p:nvPr userDrawn="1"/>
        </p:nvSpPr>
        <p:spPr>
          <a:xfrm>
            <a:off x="413628" y="1631085"/>
            <a:ext cx="4584423" cy="184666"/>
          </a:xfrm>
          <a:prstGeom prst="rect">
            <a:avLst/>
          </a:prstGeom>
          <a:noFill/>
        </p:spPr>
        <p:txBody>
          <a:bodyPr wrap="square" lIns="27000" tIns="0" rIns="27000" bIns="0">
            <a:spAutoFit/>
          </a:bodyPr>
          <a:lstStyle/>
          <a:p>
            <a:pPr lvl="0"/>
            <a:r>
              <a:rPr lang="sv-SE" sz="1200" b="1" err="1"/>
              <a:t>Use</a:t>
            </a:r>
            <a:r>
              <a:rPr lang="sv-SE" sz="1200" b="1"/>
              <a:t> colors like </a:t>
            </a:r>
            <a:r>
              <a:rPr lang="sv-SE" sz="1200" b="1" err="1"/>
              <a:t>this</a:t>
            </a:r>
            <a:r>
              <a:rPr lang="sv-SE" sz="1200" b="1"/>
              <a:t>:</a:t>
            </a:r>
          </a:p>
        </p:txBody>
      </p:sp>
      <p:sp>
        <p:nvSpPr>
          <p:cNvPr id="58" name="Title Placeholder 1">
            <a:extLst>
              <a:ext uri="{FF2B5EF4-FFF2-40B4-BE49-F238E27FC236}">
                <a16:creationId xmlns:a16="http://schemas.microsoft.com/office/drawing/2014/main" id="{DDA6F328-9EF9-FC45-CCB6-0DDD73451C09}"/>
              </a:ext>
            </a:extLst>
          </p:cNvPr>
          <p:cNvSpPr>
            <a:spLocks noGrp="1"/>
          </p:cNvSpPr>
          <p:nvPr>
            <p:ph type="title" hasCustomPrompt="1"/>
          </p:nvPr>
        </p:nvSpPr>
        <p:spPr>
          <a:xfrm>
            <a:off x="467544" y="249492"/>
            <a:ext cx="6912000" cy="432000"/>
          </a:xfrm>
          <a:prstGeom prst="rect">
            <a:avLst/>
          </a:prstGeom>
        </p:spPr>
        <p:txBody>
          <a:bodyPr vert="horz" lIns="36000" tIns="36000" rIns="36000" bIns="36000" rtlCol="0" anchor="b">
            <a:noAutofit/>
          </a:bodyPr>
          <a:lstStyle>
            <a:lvl1pPr>
              <a:defRPr/>
            </a:lvl1pPr>
          </a:lstStyle>
          <a:p>
            <a:r>
              <a:rPr lang="sv-SE"/>
              <a:t>Color guide </a:t>
            </a:r>
            <a:r>
              <a:rPr lang="sv-SE" err="1"/>
              <a:t>with</a:t>
            </a:r>
            <a:r>
              <a:rPr lang="sv-SE"/>
              <a:t> </a:t>
            </a:r>
            <a:r>
              <a:rPr lang="sv-SE" err="1"/>
              <a:t>examples</a:t>
            </a:r>
            <a:r>
              <a:rPr lang="sv-SE"/>
              <a:t>: </a:t>
            </a:r>
            <a:r>
              <a:rPr lang="sv-SE" err="1"/>
              <a:t>Charts</a:t>
            </a:r>
            <a:r>
              <a:rPr lang="sv-SE"/>
              <a:t> and Graphs</a:t>
            </a:r>
          </a:p>
        </p:txBody>
      </p:sp>
      <p:sp>
        <p:nvSpPr>
          <p:cNvPr id="59" name="Text Placeholder 11">
            <a:extLst>
              <a:ext uri="{FF2B5EF4-FFF2-40B4-BE49-F238E27FC236}">
                <a16:creationId xmlns:a16="http://schemas.microsoft.com/office/drawing/2014/main" id="{CF476837-2CF3-3F2C-116D-00A1885025D1}"/>
              </a:ext>
            </a:extLst>
          </p:cNvPr>
          <p:cNvSpPr>
            <a:spLocks noGrp="1"/>
          </p:cNvSpPr>
          <p:nvPr>
            <p:ph type="body" sz="quarter" idx="14" hasCustomPrompt="1"/>
          </p:nvPr>
        </p:nvSpPr>
        <p:spPr>
          <a:xfrm>
            <a:off x="468468" y="681540"/>
            <a:ext cx="8208000" cy="216000"/>
          </a:xfrm>
        </p:spPr>
        <p:txBody>
          <a:bodyPr lIns="36000" tIns="36000" rIns="36000" bIns="36000" anchor="ctr">
            <a:noAutofit/>
          </a:bodyPr>
          <a:lstStyle>
            <a:lvl1pPr marL="0" indent="0">
              <a:buNone/>
              <a:defRPr sz="1350" b="0" u="none">
                <a:solidFill>
                  <a:schemeClr val="bg1">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sv-SE" err="1">
                <a:hlinkClick r:id="rId7"/>
              </a:rPr>
              <a:t>WebAIM</a:t>
            </a:r>
            <a:r>
              <a:rPr lang="sv-SE">
                <a:hlinkClick r:id="rId7"/>
              </a:rPr>
              <a:t>: </a:t>
            </a:r>
            <a:r>
              <a:rPr lang="sv-SE" err="1">
                <a:hlinkClick r:id="rId7"/>
              </a:rPr>
              <a:t>Contrast</a:t>
            </a:r>
            <a:r>
              <a:rPr lang="sv-SE">
                <a:hlinkClick r:id="rId7"/>
              </a:rPr>
              <a:t> Checker</a:t>
            </a:r>
            <a:r>
              <a:rPr lang="sv-SE"/>
              <a:t> &lt;- </a:t>
            </a:r>
            <a:r>
              <a:rPr lang="sv-SE" err="1"/>
              <a:t>You</a:t>
            </a:r>
            <a:r>
              <a:rPr lang="sv-SE"/>
              <a:t> </a:t>
            </a:r>
            <a:r>
              <a:rPr lang="sv-SE" err="1"/>
              <a:t>can</a:t>
            </a:r>
            <a:r>
              <a:rPr lang="sv-SE"/>
              <a:t> check the </a:t>
            </a:r>
            <a:r>
              <a:rPr lang="sv-SE" err="1"/>
              <a:t>accessibility</a:t>
            </a:r>
            <a:r>
              <a:rPr lang="sv-SE"/>
              <a:t> </a:t>
            </a:r>
            <a:r>
              <a:rPr lang="sv-SE" err="1"/>
              <a:t>of</a:t>
            </a:r>
            <a:r>
              <a:rPr lang="sv-SE"/>
              <a:t> color </a:t>
            </a:r>
            <a:r>
              <a:rPr lang="sv-SE" err="1"/>
              <a:t>contrasts</a:t>
            </a:r>
            <a:r>
              <a:rPr lang="sv-SE"/>
              <a:t> </a:t>
            </a:r>
            <a:r>
              <a:rPr lang="sv-SE" err="1"/>
              <a:t>here</a:t>
            </a:r>
            <a:r>
              <a:rPr lang="sv-SE"/>
              <a:t>.</a:t>
            </a:r>
          </a:p>
        </p:txBody>
      </p:sp>
      <p:graphicFrame>
        <p:nvGraphicFramePr>
          <p:cNvPr id="104" name="Chart 103">
            <a:extLst>
              <a:ext uri="{FF2B5EF4-FFF2-40B4-BE49-F238E27FC236}">
                <a16:creationId xmlns:a16="http://schemas.microsoft.com/office/drawing/2014/main" id="{43E50081-FC54-39F7-2305-D15082FD843D}"/>
              </a:ext>
            </a:extLst>
          </p:cNvPr>
          <p:cNvGraphicFramePr/>
          <p:nvPr userDrawn="1"/>
        </p:nvGraphicFramePr>
        <p:xfrm>
          <a:off x="5166066" y="1923679"/>
          <a:ext cx="3510390" cy="2538281"/>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xmlns:cx1="http://schemas.microsoft.com/office/drawing/2015/9/8/chartex">
        <mc:Choice Requires="cx1">
          <p:graphicFrame>
            <p:nvGraphicFramePr>
              <p:cNvPr id="109" name="Chart 108">
                <a:extLst>
                  <a:ext uri="{FF2B5EF4-FFF2-40B4-BE49-F238E27FC236}">
                    <a16:creationId xmlns:a16="http://schemas.microsoft.com/office/drawing/2014/main" id="{00802100-26C4-E5CB-DB0A-241B1DDF2B4A}"/>
                  </a:ext>
                </a:extLst>
              </p:cNvPr>
              <p:cNvGraphicFramePr/>
              <p:nvPr userDrawn="1"/>
            </p:nvGraphicFramePr>
            <p:xfrm>
              <a:off x="846446" y="1923678"/>
              <a:ext cx="3510389" cy="2538281"/>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09" name="Chart 108">
                <a:extLst>
                  <a:ext uri="{FF2B5EF4-FFF2-40B4-BE49-F238E27FC236}">
                    <a16:creationId xmlns:a16="http://schemas.microsoft.com/office/drawing/2014/main" id="{00802100-26C4-E5CB-DB0A-241B1DDF2B4A}"/>
                  </a:ext>
                </a:extLst>
              </p:cNvPr>
              <p:cNvPicPr>
                <a:picLocks noGrp="1" noRot="1" noChangeAspect="1" noMove="1" noResize="1" noEditPoints="1" noAdjustHandles="1" noChangeArrowheads="1" noChangeShapeType="1"/>
              </p:cNvPicPr>
              <p:nvPr/>
            </p:nvPicPr>
            <p:blipFill>
              <a:blip r:embed="rId10"/>
              <a:stretch>
                <a:fillRect/>
              </a:stretch>
            </p:blipFill>
            <p:spPr>
              <a:xfrm>
                <a:off x="846446" y="1923678"/>
                <a:ext cx="3510389" cy="2538281"/>
              </a:xfrm>
              <a:prstGeom prst="rect">
                <a:avLst/>
              </a:prstGeom>
            </p:spPr>
          </p:pic>
        </mc:Fallback>
      </mc:AlternateContent>
      <p:sp>
        <p:nvSpPr>
          <p:cNvPr id="110" name="TextBox 109">
            <a:extLst>
              <a:ext uri="{FF2B5EF4-FFF2-40B4-BE49-F238E27FC236}">
                <a16:creationId xmlns:a16="http://schemas.microsoft.com/office/drawing/2014/main" id="{3441B7D0-DA97-7898-9813-B137D96BDAC4}"/>
              </a:ext>
            </a:extLst>
          </p:cNvPr>
          <p:cNvSpPr txBox="1"/>
          <p:nvPr userDrawn="1"/>
        </p:nvSpPr>
        <p:spPr>
          <a:xfrm>
            <a:off x="413628" y="5421064"/>
            <a:ext cx="4584423" cy="184666"/>
          </a:xfrm>
          <a:prstGeom prst="rect">
            <a:avLst/>
          </a:prstGeom>
          <a:noFill/>
        </p:spPr>
        <p:txBody>
          <a:bodyPr wrap="square" lIns="27000" tIns="0" rIns="27000" bIns="0">
            <a:spAutoFit/>
          </a:bodyPr>
          <a:lstStyle/>
          <a:p>
            <a:pPr lvl="0"/>
            <a:r>
              <a:rPr lang="fi-FI" sz="1200" b="1" err="1"/>
              <a:t>Use</a:t>
            </a:r>
            <a:r>
              <a:rPr lang="fi-FI" sz="1200" b="1"/>
              <a:t> </a:t>
            </a:r>
            <a:r>
              <a:rPr lang="fi-FI" sz="1200" b="1" err="1"/>
              <a:t>colors</a:t>
            </a:r>
            <a:r>
              <a:rPr lang="fi-FI" sz="1200" b="1"/>
              <a:t> </a:t>
            </a:r>
            <a:r>
              <a:rPr lang="fi-FI" sz="1200" b="1" err="1"/>
              <a:t>like</a:t>
            </a:r>
            <a:r>
              <a:rPr lang="fi-FI" sz="1200" b="1"/>
              <a:t> </a:t>
            </a:r>
            <a:r>
              <a:rPr lang="fi-FI" sz="1200" b="1" err="1"/>
              <a:t>this</a:t>
            </a:r>
            <a:r>
              <a:rPr lang="fi-FI" sz="1200" b="1"/>
              <a:t>:</a:t>
            </a:r>
          </a:p>
        </p:txBody>
      </p:sp>
      <p:sp>
        <p:nvSpPr>
          <p:cNvPr id="111" name="TextBox 110">
            <a:extLst>
              <a:ext uri="{FF2B5EF4-FFF2-40B4-BE49-F238E27FC236}">
                <a16:creationId xmlns:a16="http://schemas.microsoft.com/office/drawing/2014/main" id="{C46B479B-E130-A4EB-DF0C-B10B93CC907A}"/>
              </a:ext>
            </a:extLst>
          </p:cNvPr>
          <p:cNvSpPr txBox="1"/>
          <p:nvPr userDrawn="1"/>
        </p:nvSpPr>
        <p:spPr>
          <a:xfrm>
            <a:off x="405543" y="7220584"/>
            <a:ext cx="4584423" cy="184666"/>
          </a:xfrm>
          <a:prstGeom prst="rect">
            <a:avLst/>
          </a:prstGeom>
          <a:noFill/>
        </p:spPr>
        <p:txBody>
          <a:bodyPr wrap="square" lIns="27000" tIns="0" rIns="27000" bIns="0">
            <a:spAutoFit/>
          </a:bodyPr>
          <a:lstStyle/>
          <a:p>
            <a:pPr lvl="0"/>
            <a:r>
              <a:rPr lang="fi-FI" sz="1200" b="1" err="1"/>
              <a:t>Don’t</a:t>
            </a:r>
            <a:r>
              <a:rPr lang="fi-FI" sz="1200" b="1"/>
              <a:t> </a:t>
            </a:r>
            <a:r>
              <a:rPr lang="fi-FI" sz="1200" b="1" err="1"/>
              <a:t>use</a:t>
            </a:r>
            <a:r>
              <a:rPr lang="fi-FI" sz="1200" b="1"/>
              <a:t> </a:t>
            </a:r>
            <a:r>
              <a:rPr lang="fi-FI" sz="1200" b="1" err="1"/>
              <a:t>colors</a:t>
            </a:r>
            <a:r>
              <a:rPr lang="fi-FI" sz="1200" b="1"/>
              <a:t> </a:t>
            </a:r>
            <a:r>
              <a:rPr lang="fi-FI" sz="1200" b="1" err="1"/>
              <a:t>like</a:t>
            </a:r>
            <a:r>
              <a:rPr lang="fi-FI" sz="1200" b="1"/>
              <a:t> </a:t>
            </a:r>
            <a:r>
              <a:rPr lang="fi-FI" sz="1200" b="1" err="1"/>
              <a:t>this</a:t>
            </a:r>
            <a:r>
              <a:rPr lang="fi-FI" sz="1200" b="1"/>
              <a:t>:</a:t>
            </a:r>
          </a:p>
        </p:txBody>
      </p:sp>
      <p:grpSp>
        <p:nvGrpSpPr>
          <p:cNvPr id="112" name="Group 111">
            <a:extLst>
              <a:ext uri="{FF2B5EF4-FFF2-40B4-BE49-F238E27FC236}">
                <a16:creationId xmlns:a16="http://schemas.microsoft.com/office/drawing/2014/main" id="{D4AB8060-082E-FF5A-5F6E-5998E2E2CB91}"/>
              </a:ext>
            </a:extLst>
          </p:cNvPr>
          <p:cNvGrpSpPr/>
          <p:nvPr userDrawn="1"/>
        </p:nvGrpSpPr>
        <p:grpSpPr>
          <a:xfrm>
            <a:off x="6837747" y="5642403"/>
            <a:ext cx="826493" cy="2325027"/>
            <a:chOff x="9117236" y="2489204"/>
            <a:chExt cx="1101990" cy="3100036"/>
          </a:xfrm>
        </p:grpSpPr>
        <p:grpSp>
          <p:nvGrpSpPr>
            <p:cNvPr id="113" name="Group 112">
              <a:extLst>
                <a:ext uri="{FF2B5EF4-FFF2-40B4-BE49-F238E27FC236}">
                  <a16:creationId xmlns:a16="http://schemas.microsoft.com/office/drawing/2014/main" id="{4EC430CA-845A-AB4B-2B2D-11437534BFA9}"/>
                </a:ext>
              </a:extLst>
            </p:cNvPr>
            <p:cNvGrpSpPr/>
            <p:nvPr userDrawn="1"/>
          </p:nvGrpSpPr>
          <p:grpSpPr>
            <a:xfrm>
              <a:off x="9117236" y="2489204"/>
              <a:ext cx="1101990" cy="1701216"/>
              <a:chOff x="3395341" y="2489204"/>
              <a:chExt cx="1101990" cy="1701216"/>
            </a:xfrm>
          </p:grpSpPr>
          <p:sp>
            <p:nvSpPr>
              <p:cNvPr id="118" name="Rectangle 117">
                <a:extLst>
                  <a:ext uri="{FF2B5EF4-FFF2-40B4-BE49-F238E27FC236}">
                    <a16:creationId xmlns:a16="http://schemas.microsoft.com/office/drawing/2014/main" id="{4DAEC1CA-3FC0-1DA0-E2FB-67186CC18EB0}"/>
                  </a:ext>
                </a:extLst>
              </p:cNvPr>
              <p:cNvSpPr/>
              <p:nvPr userDrawn="1"/>
            </p:nvSpPr>
            <p:spPr>
              <a:xfrm>
                <a:off x="3395341" y="2489204"/>
                <a:ext cx="1101990" cy="1701216"/>
              </a:xfrm>
              <a:prstGeom prst="rect">
                <a:avLst/>
              </a:prstGeom>
              <a:solidFill>
                <a:srgbClr val="CC33CC"/>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effectLst/>
                  </a:rPr>
                  <a:t>7</a:t>
                </a:r>
              </a:p>
              <a:p>
                <a:pPr algn="ctr"/>
                <a:endParaRPr lang="en-GB" sz="900" b="1"/>
              </a:p>
              <a:p>
                <a:pPr algn="ctr"/>
                <a:r>
                  <a:rPr lang="en-GB" sz="900" b="1">
                    <a:effectLst/>
                  </a:rPr>
                  <a:t># CC33CC</a:t>
                </a:r>
                <a:endParaRPr lang="en-FI" sz="900" b="1">
                  <a:solidFill>
                    <a:schemeClr val="tx1"/>
                  </a:solidFill>
                </a:endParaRPr>
              </a:p>
            </p:txBody>
          </p:sp>
          <p:sp>
            <p:nvSpPr>
              <p:cNvPr id="119" name="Oval 118">
                <a:extLst>
                  <a:ext uri="{FF2B5EF4-FFF2-40B4-BE49-F238E27FC236}">
                    <a16:creationId xmlns:a16="http://schemas.microsoft.com/office/drawing/2014/main" id="{323A7916-3E1F-592A-9960-58E6309FCA9E}"/>
                  </a:ext>
                </a:extLst>
              </p:cNvPr>
              <p:cNvSpPr/>
              <p:nvPr userDrawn="1"/>
            </p:nvSpPr>
            <p:spPr>
              <a:xfrm>
                <a:off x="3740009" y="3630299"/>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14" name="Group 113">
              <a:extLst>
                <a:ext uri="{FF2B5EF4-FFF2-40B4-BE49-F238E27FC236}">
                  <a16:creationId xmlns:a16="http://schemas.microsoft.com/office/drawing/2014/main" id="{3280DC2D-8AAD-74DB-7543-AF69EFD8CA56}"/>
                </a:ext>
              </a:extLst>
            </p:cNvPr>
            <p:cNvGrpSpPr/>
            <p:nvPr userDrawn="1"/>
          </p:nvGrpSpPr>
          <p:grpSpPr>
            <a:xfrm>
              <a:off x="9117236" y="4902956"/>
              <a:ext cx="1101990" cy="686284"/>
              <a:chOff x="9113977" y="4902956"/>
              <a:chExt cx="1101990" cy="686284"/>
            </a:xfrm>
          </p:grpSpPr>
          <p:sp>
            <p:nvSpPr>
              <p:cNvPr id="115" name="Rectangle 114">
                <a:extLst>
                  <a:ext uri="{FF2B5EF4-FFF2-40B4-BE49-F238E27FC236}">
                    <a16:creationId xmlns:a16="http://schemas.microsoft.com/office/drawing/2014/main" id="{650B41FD-7E36-6794-CB80-CC2429F9D636}"/>
                  </a:ext>
                </a:extLst>
              </p:cNvPr>
              <p:cNvSpPr/>
              <p:nvPr userDrawn="1"/>
            </p:nvSpPr>
            <p:spPr>
              <a:xfrm>
                <a:off x="9113977" y="4902956"/>
                <a:ext cx="1101990" cy="686284"/>
              </a:xfrm>
              <a:prstGeom prst="rect">
                <a:avLst/>
              </a:prstGeom>
              <a:solidFill>
                <a:srgbClr val="EB5EE5"/>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tx1"/>
                  </a:solidFill>
                </a:endParaRPr>
              </a:p>
            </p:txBody>
          </p:sp>
          <p:sp>
            <p:nvSpPr>
              <p:cNvPr id="116" name="Oval 115">
                <a:extLst>
                  <a:ext uri="{FF2B5EF4-FFF2-40B4-BE49-F238E27FC236}">
                    <a16:creationId xmlns:a16="http://schemas.microsoft.com/office/drawing/2014/main" id="{6A134E5B-86EE-D6A9-1881-6B3E51F806AB}"/>
                  </a:ext>
                </a:extLst>
              </p:cNvPr>
              <p:cNvSpPr/>
              <p:nvPr userDrawn="1"/>
            </p:nvSpPr>
            <p:spPr>
              <a:xfrm>
                <a:off x="9679098" y="5056895"/>
                <a:ext cx="408211" cy="409173"/>
              </a:xfrm>
              <a:prstGeom prst="ellipse">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17" name="Oval 116">
                <a:extLst>
                  <a:ext uri="{FF2B5EF4-FFF2-40B4-BE49-F238E27FC236}">
                    <a16:creationId xmlns:a16="http://schemas.microsoft.com/office/drawing/2014/main" id="{D27CF238-7544-5688-9FAF-DF005C00B370}"/>
                  </a:ext>
                </a:extLst>
              </p:cNvPr>
              <p:cNvSpPr/>
              <p:nvPr userDrawn="1"/>
            </p:nvSpPr>
            <p:spPr>
              <a:xfrm>
                <a:off x="9205904" y="5056895"/>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grpSp>
        <p:nvGrpSpPr>
          <p:cNvPr id="120" name="Group 119">
            <a:extLst>
              <a:ext uri="{FF2B5EF4-FFF2-40B4-BE49-F238E27FC236}">
                <a16:creationId xmlns:a16="http://schemas.microsoft.com/office/drawing/2014/main" id="{7912A462-84FB-8357-CD1E-113197ECD4FB}"/>
              </a:ext>
            </a:extLst>
          </p:cNvPr>
          <p:cNvGrpSpPr/>
          <p:nvPr userDrawn="1"/>
        </p:nvGrpSpPr>
        <p:grpSpPr>
          <a:xfrm>
            <a:off x="4694346" y="5642403"/>
            <a:ext cx="828219" cy="2325027"/>
            <a:chOff x="6279276" y="2469898"/>
            <a:chExt cx="1104292" cy="3100036"/>
          </a:xfrm>
        </p:grpSpPr>
        <p:grpSp>
          <p:nvGrpSpPr>
            <p:cNvPr id="121" name="Group 120">
              <a:extLst>
                <a:ext uri="{FF2B5EF4-FFF2-40B4-BE49-F238E27FC236}">
                  <a16:creationId xmlns:a16="http://schemas.microsoft.com/office/drawing/2014/main" id="{DC9929CA-53FE-FE1D-E1B1-7DECD299B478}"/>
                </a:ext>
              </a:extLst>
            </p:cNvPr>
            <p:cNvGrpSpPr/>
            <p:nvPr userDrawn="1"/>
          </p:nvGrpSpPr>
          <p:grpSpPr>
            <a:xfrm>
              <a:off x="6279276" y="2469898"/>
              <a:ext cx="1104292" cy="1701217"/>
              <a:chOff x="4824432" y="2489204"/>
              <a:chExt cx="1104292" cy="1701217"/>
            </a:xfrm>
          </p:grpSpPr>
          <p:sp>
            <p:nvSpPr>
              <p:cNvPr id="126" name="Rectangle 125">
                <a:extLst>
                  <a:ext uri="{FF2B5EF4-FFF2-40B4-BE49-F238E27FC236}">
                    <a16:creationId xmlns:a16="http://schemas.microsoft.com/office/drawing/2014/main" id="{AF67CF10-E981-06B5-1F6E-096E550DC519}"/>
                  </a:ext>
                </a:extLst>
              </p:cNvPr>
              <p:cNvSpPr/>
              <p:nvPr userDrawn="1"/>
            </p:nvSpPr>
            <p:spPr>
              <a:xfrm>
                <a:off x="4824432" y="2489204"/>
                <a:ext cx="1104292" cy="1701217"/>
              </a:xfrm>
              <a:prstGeom prst="rect">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t>5</a:t>
                </a:r>
              </a:p>
              <a:p>
                <a:pPr algn="ctr"/>
                <a:endParaRPr lang="en-GB" sz="900" b="1">
                  <a:effectLst/>
                </a:endParaRPr>
              </a:p>
              <a:p>
                <a:pPr algn="ctr"/>
                <a:r>
                  <a:rPr lang="en-GB" sz="900" b="1">
                    <a:effectLst/>
                  </a:rPr>
                  <a:t>#00B290</a:t>
                </a:r>
                <a:endParaRPr lang="en-FI" sz="900" b="1"/>
              </a:p>
            </p:txBody>
          </p:sp>
          <p:sp>
            <p:nvSpPr>
              <p:cNvPr id="127" name="Oval 126">
                <a:extLst>
                  <a:ext uri="{FF2B5EF4-FFF2-40B4-BE49-F238E27FC236}">
                    <a16:creationId xmlns:a16="http://schemas.microsoft.com/office/drawing/2014/main" id="{4E4182F1-35E0-619D-093C-1E3707778DC7}"/>
                  </a:ext>
                </a:extLst>
              </p:cNvPr>
              <p:cNvSpPr/>
              <p:nvPr userDrawn="1"/>
            </p:nvSpPr>
            <p:spPr>
              <a:xfrm>
                <a:off x="5159810" y="3613461"/>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22" name="Group 121">
              <a:extLst>
                <a:ext uri="{FF2B5EF4-FFF2-40B4-BE49-F238E27FC236}">
                  <a16:creationId xmlns:a16="http://schemas.microsoft.com/office/drawing/2014/main" id="{9C055804-B05E-5847-CB0C-757DD25D2232}"/>
                </a:ext>
              </a:extLst>
            </p:cNvPr>
            <p:cNvGrpSpPr/>
            <p:nvPr userDrawn="1"/>
          </p:nvGrpSpPr>
          <p:grpSpPr>
            <a:xfrm>
              <a:off x="6279276" y="4883650"/>
              <a:ext cx="1104292" cy="686284"/>
              <a:chOff x="6276017" y="4883650"/>
              <a:chExt cx="1104292" cy="686284"/>
            </a:xfrm>
          </p:grpSpPr>
          <p:sp>
            <p:nvSpPr>
              <p:cNvPr id="123" name="Rectangle 122">
                <a:extLst>
                  <a:ext uri="{FF2B5EF4-FFF2-40B4-BE49-F238E27FC236}">
                    <a16:creationId xmlns:a16="http://schemas.microsoft.com/office/drawing/2014/main" id="{7071851F-57B4-068B-5F02-D4D6376DC385}"/>
                  </a:ext>
                </a:extLst>
              </p:cNvPr>
              <p:cNvSpPr/>
              <p:nvPr userDrawn="1"/>
            </p:nvSpPr>
            <p:spPr>
              <a:xfrm>
                <a:off x="6276017" y="4883650"/>
                <a:ext cx="1104292" cy="686284"/>
              </a:xfrm>
              <a:prstGeom prst="rect">
                <a:avLst/>
              </a:prstGeom>
              <a:solidFill>
                <a:schemeClr val="accent2"/>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p>
            </p:txBody>
          </p:sp>
          <p:sp>
            <p:nvSpPr>
              <p:cNvPr id="124" name="Oval 123">
                <a:extLst>
                  <a:ext uri="{FF2B5EF4-FFF2-40B4-BE49-F238E27FC236}">
                    <a16:creationId xmlns:a16="http://schemas.microsoft.com/office/drawing/2014/main" id="{B116039E-F2DE-5B36-D09B-C36040F3023B}"/>
                  </a:ext>
                </a:extLst>
              </p:cNvPr>
              <p:cNvSpPr/>
              <p:nvPr userDrawn="1"/>
            </p:nvSpPr>
            <p:spPr>
              <a:xfrm>
                <a:off x="6867900" y="5018514"/>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25" name="Oval 124">
                <a:extLst>
                  <a:ext uri="{FF2B5EF4-FFF2-40B4-BE49-F238E27FC236}">
                    <a16:creationId xmlns:a16="http://schemas.microsoft.com/office/drawing/2014/main" id="{88710590-7147-0C7D-0359-B7DBB2913CC2}"/>
                  </a:ext>
                </a:extLst>
              </p:cNvPr>
              <p:cNvSpPr/>
              <p:nvPr userDrawn="1"/>
            </p:nvSpPr>
            <p:spPr>
              <a:xfrm>
                <a:off x="6367799" y="5015179"/>
                <a:ext cx="408211" cy="409173"/>
              </a:xfrm>
              <a:prstGeom prst="ellipse">
                <a:avLst/>
              </a:prstGeom>
              <a:solidFill>
                <a:srgbClr val="FFCD00"/>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grpSp>
        <p:nvGrpSpPr>
          <p:cNvPr id="128" name="Group 127">
            <a:extLst>
              <a:ext uri="{FF2B5EF4-FFF2-40B4-BE49-F238E27FC236}">
                <a16:creationId xmlns:a16="http://schemas.microsoft.com/office/drawing/2014/main" id="{43967AA0-F143-06E4-617C-4A8EE933A7A1}"/>
              </a:ext>
            </a:extLst>
          </p:cNvPr>
          <p:cNvGrpSpPr/>
          <p:nvPr userDrawn="1"/>
        </p:nvGrpSpPr>
        <p:grpSpPr>
          <a:xfrm>
            <a:off x="7908586" y="5642403"/>
            <a:ext cx="826493" cy="2325027"/>
            <a:chOff x="10544781" y="2489204"/>
            <a:chExt cx="1101991" cy="3100036"/>
          </a:xfrm>
        </p:grpSpPr>
        <p:grpSp>
          <p:nvGrpSpPr>
            <p:cNvPr id="129" name="Group 128">
              <a:extLst>
                <a:ext uri="{FF2B5EF4-FFF2-40B4-BE49-F238E27FC236}">
                  <a16:creationId xmlns:a16="http://schemas.microsoft.com/office/drawing/2014/main" id="{F9687FB5-0B7F-6273-912B-7CCDE7A57DB2}"/>
                </a:ext>
              </a:extLst>
            </p:cNvPr>
            <p:cNvGrpSpPr/>
            <p:nvPr userDrawn="1"/>
          </p:nvGrpSpPr>
          <p:grpSpPr>
            <a:xfrm>
              <a:off x="10544781" y="2489204"/>
              <a:ext cx="1101991" cy="1701216"/>
              <a:chOff x="7687218" y="2489204"/>
              <a:chExt cx="1101991" cy="1701216"/>
            </a:xfrm>
          </p:grpSpPr>
          <p:sp>
            <p:nvSpPr>
              <p:cNvPr id="134" name="Rectangle 133">
                <a:extLst>
                  <a:ext uri="{FF2B5EF4-FFF2-40B4-BE49-F238E27FC236}">
                    <a16:creationId xmlns:a16="http://schemas.microsoft.com/office/drawing/2014/main" id="{75D95153-0A8F-6493-751F-3DB96931D237}"/>
                  </a:ext>
                </a:extLst>
              </p:cNvPr>
              <p:cNvSpPr/>
              <p:nvPr userDrawn="1"/>
            </p:nvSpPr>
            <p:spPr>
              <a:xfrm>
                <a:off x="7687218" y="2489204"/>
                <a:ext cx="1101991" cy="1701216"/>
              </a:xfrm>
              <a:prstGeom prst="rect">
                <a:avLst/>
              </a:prstGeom>
              <a:solidFill>
                <a:schemeClr val="accent6">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effectLst/>
                  </a:rPr>
                  <a:t>8</a:t>
                </a:r>
              </a:p>
              <a:p>
                <a:pPr algn="ctr"/>
                <a:endParaRPr lang="en-GB" sz="900" b="1"/>
              </a:p>
              <a:p>
                <a:pPr algn="ctr"/>
                <a:r>
                  <a:rPr lang="en-GB" sz="900" b="1">
                    <a:effectLst/>
                  </a:rPr>
                  <a:t>#FFCD00</a:t>
                </a:r>
                <a:endParaRPr lang="en-FI" sz="900" b="1">
                  <a:solidFill>
                    <a:schemeClr val="tx1"/>
                  </a:solidFill>
                </a:endParaRPr>
              </a:p>
            </p:txBody>
          </p:sp>
          <p:sp>
            <p:nvSpPr>
              <p:cNvPr id="135" name="Oval 134">
                <a:extLst>
                  <a:ext uri="{FF2B5EF4-FFF2-40B4-BE49-F238E27FC236}">
                    <a16:creationId xmlns:a16="http://schemas.microsoft.com/office/drawing/2014/main" id="{63B402DF-6DA8-04ED-EB6C-3758687E5717}"/>
                  </a:ext>
                </a:extLst>
              </p:cNvPr>
              <p:cNvSpPr/>
              <p:nvPr userDrawn="1"/>
            </p:nvSpPr>
            <p:spPr>
              <a:xfrm>
                <a:off x="8028954" y="3613461"/>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30" name="Group 129">
              <a:extLst>
                <a:ext uri="{FF2B5EF4-FFF2-40B4-BE49-F238E27FC236}">
                  <a16:creationId xmlns:a16="http://schemas.microsoft.com/office/drawing/2014/main" id="{3AF35FB5-21CE-8D93-7718-80C3478D91C8}"/>
                </a:ext>
              </a:extLst>
            </p:cNvPr>
            <p:cNvGrpSpPr/>
            <p:nvPr userDrawn="1"/>
          </p:nvGrpSpPr>
          <p:grpSpPr>
            <a:xfrm>
              <a:off x="10544781" y="4902956"/>
              <a:ext cx="1101991" cy="686284"/>
              <a:chOff x="10541521" y="4902956"/>
              <a:chExt cx="1101991" cy="686284"/>
            </a:xfrm>
          </p:grpSpPr>
          <p:sp>
            <p:nvSpPr>
              <p:cNvPr id="131" name="Rectangle 130">
                <a:extLst>
                  <a:ext uri="{FF2B5EF4-FFF2-40B4-BE49-F238E27FC236}">
                    <a16:creationId xmlns:a16="http://schemas.microsoft.com/office/drawing/2014/main" id="{72FF3996-CC92-8163-B327-CE1F950C2A13}"/>
                  </a:ext>
                </a:extLst>
              </p:cNvPr>
              <p:cNvSpPr/>
              <p:nvPr userDrawn="1"/>
            </p:nvSpPr>
            <p:spPr>
              <a:xfrm>
                <a:off x="10541521" y="4902956"/>
                <a:ext cx="1101991" cy="686284"/>
              </a:xfrm>
              <a:prstGeom prst="rect">
                <a:avLst/>
              </a:prstGeom>
              <a:solidFill>
                <a:schemeClr val="accent6">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tx1"/>
                  </a:solidFill>
                </a:endParaRPr>
              </a:p>
            </p:txBody>
          </p:sp>
          <p:sp>
            <p:nvSpPr>
              <p:cNvPr id="132" name="Oval 131">
                <a:extLst>
                  <a:ext uri="{FF2B5EF4-FFF2-40B4-BE49-F238E27FC236}">
                    <a16:creationId xmlns:a16="http://schemas.microsoft.com/office/drawing/2014/main" id="{44ABD210-3484-5C78-3D45-45319B652C59}"/>
                  </a:ext>
                </a:extLst>
              </p:cNvPr>
              <p:cNvSpPr/>
              <p:nvPr userDrawn="1"/>
            </p:nvSpPr>
            <p:spPr>
              <a:xfrm>
                <a:off x="11147718" y="5034485"/>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33" name="Oval 132">
                <a:extLst>
                  <a:ext uri="{FF2B5EF4-FFF2-40B4-BE49-F238E27FC236}">
                    <a16:creationId xmlns:a16="http://schemas.microsoft.com/office/drawing/2014/main" id="{92AF55BA-13A1-4C0C-BB8E-5BA951685EA3}"/>
                  </a:ext>
                </a:extLst>
              </p:cNvPr>
              <p:cNvSpPr/>
              <p:nvPr userDrawn="1"/>
            </p:nvSpPr>
            <p:spPr>
              <a:xfrm>
                <a:off x="10671468" y="5024960"/>
                <a:ext cx="408211" cy="409173"/>
              </a:xfrm>
              <a:prstGeom prst="ellipse">
                <a:avLst/>
              </a:prstGeom>
              <a:solidFill>
                <a:srgbClr val="EB5EE6"/>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grpSp>
        <p:nvGrpSpPr>
          <p:cNvPr id="136" name="Group 135">
            <a:extLst>
              <a:ext uri="{FF2B5EF4-FFF2-40B4-BE49-F238E27FC236}">
                <a16:creationId xmlns:a16="http://schemas.microsoft.com/office/drawing/2014/main" id="{B0B86760-652E-86C1-6569-40C5C4284B9D}"/>
              </a:ext>
            </a:extLst>
          </p:cNvPr>
          <p:cNvGrpSpPr/>
          <p:nvPr userDrawn="1"/>
        </p:nvGrpSpPr>
        <p:grpSpPr>
          <a:xfrm>
            <a:off x="397248" y="5642404"/>
            <a:ext cx="838516" cy="2329946"/>
            <a:chOff x="529663" y="2469898"/>
            <a:chExt cx="1118021" cy="3106595"/>
          </a:xfrm>
        </p:grpSpPr>
        <p:grpSp>
          <p:nvGrpSpPr>
            <p:cNvPr id="137" name="Group 136">
              <a:extLst>
                <a:ext uri="{FF2B5EF4-FFF2-40B4-BE49-F238E27FC236}">
                  <a16:creationId xmlns:a16="http://schemas.microsoft.com/office/drawing/2014/main" id="{002F2624-B8F7-9394-EF2A-9D7025396BED}"/>
                </a:ext>
              </a:extLst>
            </p:cNvPr>
            <p:cNvGrpSpPr/>
            <p:nvPr userDrawn="1"/>
          </p:nvGrpSpPr>
          <p:grpSpPr>
            <a:xfrm>
              <a:off x="537678" y="4890210"/>
              <a:ext cx="1101990" cy="686283"/>
              <a:chOff x="550663" y="4890210"/>
              <a:chExt cx="1101990" cy="686283"/>
            </a:xfrm>
          </p:grpSpPr>
          <p:sp>
            <p:nvSpPr>
              <p:cNvPr id="143" name="Rectangle 142">
                <a:extLst>
                  <a:ext uri="{FF2B5EF4-FFF2-40B4-BE49-F238E27FC236}">
                    <a16:creationId xmlns:a16="http://schemas.microsoft.com/office/drawing/2014/main" id="{32A82560-E7CB-D88B-E6BB-B3996F70339D}"/>
                  </a:ext>
                </a:extLst>
              </p:cNvPr>
              <p:cNvSpPr/>
              <p:nvPr userDrawn="1"/>
            </p:nvSpPr>
            <p:spPr>
              <a:xfrm>
                <a:off x="550663" y="4890210"/>
                <a:ext cx="1101990" cy="686283"/>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44" name="Oval 143">
                <a:extLst>
                  <a:ext uri="{FF2B5EF4-FFF2-40B4-BE49-F238E27FC236}">
                    <a16:creationId xmlns:a16="http://schemas.microsoft.com/office/drawing/2014/main" id="{746D727A-A0A0-153E-09E9-E877944DFC12}"/>
                  </a:ext>
                </a:extLst>
              </p:cNvPr>
              <p:cNvSpPr/>
              <p:nvPr userDrawn="1"/>
            </p:nvSpPr>
            <p:spPr>
              <a:xfrm>
                <a:off x="688715" y="5050521"/>
                <a:ext cx="395495" cy="396427"/>
              </a:xfrm>
              <a:prstGeom prst="ellipse">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45" name="Oval 144">
                <a:extLst>
                  <a:ext uri="{FF2B5EF4-FFF2-40B4-BE49-F238E27FC236}">
                    <a16:creationId xmlns:a16="http://schemas.microsoft.com/office/drawing/2014/main" id="{433A3A19-AED8-6324-6456-B783DBD961C4}"/>
                  </a:ext>
                </a:extLst>
              </p:cNvPr>
              <p:cNvSpPr/>
              <p:nvPr userDrawn="1"/>
            </p:nvSpPr>
            <p:spPr>
              <a:xfrm>
                <a:off x="1169854" y="5080351"/>
                <a:ext cx="395495" cy="396427"/>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38" name="Group 137">
              <a:extLst>
                <a:ext uri="{FF2B5EF4-FFF2-40B4-BE49-F238E27FC236}">
                  <a16:creationId xmlns:a16="http://schemas.microsoft.com/office/drawing/2014/main" id="{0DC8F24D-9D81-9B34-19FA-CDA94335AD40}"/>
                </a:ext>
              </a:extLst>
            </p:cNvPr>
            <p:cNvGrpSpPr/>
            <p:nvPr userDrawn="1"/>
          </p:nvGrpSpPr>
          <p:grpSpPr>
            <a:xfrm>
              <a:off x="529663" y="2469898"/>
              <a:ext cx="1118021" cy="2057406"/>
              <a:chOff x="524693" y="2469898"/>
              <a:chExt cx="1118021" cy="2057406"/>
            </a:xfrm>
          </p:grpSpPr>
          <p:sp>
            <p:nvSpPr>
              <p:cNvPr id="139" name="Rectangle 138">
                <a:extLst>
                  <a:ext uri="{FF2B5EF4-FFF2-40B4-BE49-F238E27FC236}">
                    <a16:creationId xmlns:a16="http://schemas.microsoft.com/office/drawing/2014/main" id="{0A66E3AF-7B59-43A7-9305-04E75250B023}"/>
                  </a:ext>
                </a:extLst>
              </p:cNvPr>
              <p:cNvSpPr/>
              <p:nvPr userDrawn="1"/>
            </p:nvSpPr>
            <p:spPr>
              <a:xfrm>
                <a:off x="540724" y="2469898"/>
                <a:ext cx="1101990" cy="1701217"/>
              </a:xfrm>
              <a:prstGeom prst="rect">
                <a:avLst/>
              </a:prstGeom>
              <a:solidFill>
                <a:schemeClr val="tx1">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solidFill>
                      <a:schemeClr val="bg1"/>
                    </a:solidFill>
                    <a:effectLst/>
                  </a:rPr>
                  <a:t>1</a:t>
                </a:r>
              </a:p>
              <a:p>
                <a:pPr algn="ctr"/>
                <a:endParaRPr lang="en-GB" sz="900" b="1">
                  <a:solidFill>
                    <a:schemeClr val="bg1"/>
                  </a:solidFill>
                </a:endParaRPr>
              </a:p>
              <a:p>
                <a:pPr algn="ctr"/>
                <a:r>
                  <a:rPr lang="en-GB" sz="900" b="1">
                    <a:solidFill>
                      <a:schemeClr val="bg1"/>
                    </a:solidFill>
                    <a:effectLst/>
                  </a:rPr>
                  <a:t>#00164D</a:t>
                </a:r>
                <a:endParaRPr lang="en-FI" sz="900" b="1">
                  <a:solidFill>
                    <a:schemeClr val="bg1"/>
                  </a:solidFill>
                </a:endParaRPr>
              </a:p>
            </p:txBody>
          </p:sp>
          <p:sp>
            <p:nvSpPr>
              <p:cNvPr id="140" name="Oval 139">
                <a:extLst>
                  <a:ext uri="{FF2B5EF4-FFF2-40B4-BE49-F238E27FC236}">
                    <a16:creationId xmlns:a16="http://schemas.microsoft.com/office/drawing/2014/main" id="{45217CF2-F17E-46AE-451C-DA1E66F2FA58}"/>
                  </a:ext>
                </a:extLst>
              </p:cNvPr>
              <p:cNvSpPr/>
              <p:nvPr userDrawn="1"/>
            </p:nvSpPr>
            <p:spPr>
              <a:xfrm>
                <a:off x="1127248" y="3630300"/>
                <a:ext cx="408211" cy="409173"/>
              </a:xfrm>
              <a:prstGeom prst="ellipse">
                <a:avLst/>
              </a:prstGeom>
              <a:solidFill>
                <a:srgbClr val="E0EAFF"/>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41" name="Oval 140">
                <a:extLst>
                  <a:ext uri="{FF2B5EF4-FFF2-40B4-BE49-F238E27FC236}">
                    <a16:creationId xmlns:a16="http://schemas.microsoft.com/office/drawing/2014/main" id="{C502DF60-A919-C4AB-B024-E995A6E0FBF3}"/>
                  </a:ext>
                </a:extLst>
              </p:cNvPr>
              <p:cNvSpPr/>
              <p:nvPr userDrawn="1"/>
            </p:nvSpPr>
            <p:spPr>
              <a:xfrm>
                <a:off x="597660" y="3636228"/>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42" name="TextBox 141">
                <a:extLst>
                  <a:ext uri="{FF2B5EF4-FFF2-40B4-BE49-F238E27FC236}">
                    <a16:creationId xmlns:a16="http://schemas.microsoft.com/office/drawing/2014/main" id="{944C2466-E7BB-FB22-E126-33E0AAF91CD6}"/>
                  </a:ext>
                </a:extLst>
              </p:cNvPr>
              <p:cNvSpPr txBox="1"/>
              <p:nvPr userDrawn="1"/>
            </p:nvSpPr>
            <p:spPr>
              <a:xfrm>
                <a:off x="524693" y="4219527"/>
                <a:ext cx="1101990" cy="307777"/>
              </a:xfrm>
              <a:prstGeom prst="rect">
                <a:avLst/>
              </a:prstGeom>
              <a:noFill/>
            </p:spPr>
            <p:txBody>
              <a:bodyPr wrap="square" rtlCol="0">
                <a:spAutoFit/>
              </a:bodyPr>
              <a:lstStyle/>
              <a:p>
                <a:pPr algn="ctr"/>
                <a:r>
                  <a:rPr lang="en-FI" sz="1050">
                    <a:latin typeface="Arial" panose="020B0604020202020204" pitchFamily="34" charset="0"/>
                    <a:cs typeface="Arial" panose="020B0604020202020204" pitchFamily="34" charset="0"/>
                  </a:rPr>
                  <a:t>AAA</a:t>
                </a:r>
              </a:p>
            </p:txBody>
          </p:sp>
        </p:grpSp>
      </p:grpSp>
      <p:grpSp>
        <p:nvGrpSpPr>
          <p:cNvPr id="146" name="Group 145">
            <a:extLst>
              <a:ext uri="{FF2B5EF4-FFF2-40B4-BE49-F238E27FC236}">
                <a16:creationId xmlns:a16="http://schemas.microsoft.com/office/drawing/2014/main" id="{56D2F1DE-8D14-DC7B-B249-2837EDC842E6}"/>
              </a:ext>
            </a:extLst>
          </p:cNvPr>
          <p:cNvGrpSpPr/>
          <p:nvPr userDrawn="1"/>
        </p:nvGrpSpPr>
        <p:grpSpPr>
          <a:xfrm>
            <a:off x="3623509" y="5642403"/>
            <a:ext cx="826493" cy="2318176"/>
            <a:chOff x="4860843" y="2512760"/>
            <a:chExt cx="1101990" cy="3090901"/>
          </a:xfrm>
        </p:grpSpPr>
        <p:grpSp>
          <p:nvGrpSpPr>
            <p:cNvPr id="147" name="Group 146">
              <a:extLst>
                <a:ext uri="{FF2B5EF4-FFF2-40B4-BE49-F238E27FC236}">
                  <a16:creationId xmlns:a16="http://schemas.microsoft.com/office/drawing/2014/main" id="{98AB6EF2-1A89-4876-33B7-9CC86D82D1CD}"/>
                </a:ext>
              </a:extLst>
            </p:cNvPr>
            <p:cNvGrpSpPr/>
            <p:nvPr userDrawn="1"/>
          </p:nvGrpSpPr>
          <p:grpSpPr>
            <a:xfrm>
              <a:off x="4860843" y="4917377"/>
              <a:ext cx="1101990" cy="686284"/>
              <a:chOff x="4842109" y="4917377"/>
              <a:chExt cx="1101990" cy="686284"/>
            </a:xfrm>
          </p:grpSpPr>
          <p:sp>
            <p:nvSpPr>
              <p:cNvPr id="152" name="Rectangle 151">
                <a:extLst>
                  <a:ext uri="{FF2B5EF4-FFF2-40B4-BE49-F238E27FC236}">
                    <a16:creationId xmlns:a16="http://schemas.microsoft.com/office/drawing/2014/main" id="{B2925659-D15F-027A-4805-43A23D644503}"/>
                  </a:ext>
                </a:extLst>
              </p:cNvPr>
              <p:cNvSpPr/>
              <p:nvPr userDrawn="1"/>
            </p:nvSpPr>
            <p:spPr>
              <a:xfrm>
                <a:off x="4842109" y="4917377"/>
                <a:ext cx="1101990" cy="686284"/>
              </a:xfrm>
              <a:prstGeom prst="rect">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tIns="251999" rtlCol="0" anchor="t"/>
              <a:lstStyle/>
              <a:p>
                <a:pPr algn="ctr"/>
                <a:endParaRPr lang="en-FI" sz="900" b="1">
                  <a:solidFill>
                    <a:schemeClr val="bg1"/>
                  </a:solidFill>
                </a:endParaRPr>
              </a:p>
            </p:txBody>
          </p:sp>
          <p:sp>
            <p:nvSpPr>
              <p:cNvPr id="153" name="Oval 152">
                <a:extLst>
                  <a:ext uri="{FF2B5EF4-FFF2-40B4-BE49-F238E27FC236}">
                    <a16:creationId xmlns:a16="http://schemas.microsoft.com/office/drawing/2014/main" id="{77835FA4-4FC1-19E2-9EEB-21196E38FB81}"/>
                  </a:ext>
                </a:extLst>
              </p:cNvPr>
              <p:cNvSpPr/>
              <p:nvPr userDrawn="1"/>
            </p:nvSpPr>
            <p:spPr>
              <a:xfrm>
                <a:off x="5451349" y="5077687"/>
                <a:ext cx="395495" cy="396427"/>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54" name="Oval 153">
                <a:extLst>
                  <a:ext uri="{FF2B5EF4-FFF2-40B4-BE49-F238E27FC236}">
                    <a16:creationId xmlns:a16="http://schemas.microsoft.com/office/drawing/2014/main" id="{EB41E36E-27C6-1C51-4FF0-5A8F8500EB47}"/>
                  </a:ext>
                </a:extLst>
              </p:cNvPr>
              <p:cNvSpPr/>
              <p:nvPr userDrawn="1"/>
            </p:nvSpPr>
            <p:spPr>
              <a:xfrm>
                <a:off x="4955477" y="5084062"/>
                <a:ext cx="395495" cy="396427"/>
              </a:xfrm>
              <a:prstGeom prst="ellipse">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48" name="Group 147">
              <a:extLst>
                <a:ext uri="{FF2B5EF4-FFF2-40B4-BE49-F238E27FC236}">
                  <a16:creationId xmlns:a16="http://schemas.microsoft.com/office/drawing/2014/main" id="{4BC84146-7510-2E82-9601-5AD633486113}"/>
                </a:ext>
              </a:extLst>
            </p:cNvPr>
            <p:cNvGrpSpPr/>
            <p:nvPr userDrawn="1"/>
          </p:nvGrpSpPr>
          <p:grpSpPr>
            <a:xfrm>
              <a:off x="4860843" y="2512760"/>
              <a:ext cx="1101990" cy="2057406"/>
              <a:chOff x="1983234" y="2469898"/>
              <a:chExt cx="1101990" cy="2057406"/>
            </a:xfrm>
          </p:grpSpPr>
          <p:sp>
            <p:nvSpPr>
              <p:cNvPr id="149" name="Rectangle 148">
                <a:extLst>
                  <a:ext uri="{FF2B5EF4-FFF2-40B4-BE49-F238E27FC236}">
                    <a16:creationId xmlns:a16="http://schemas.microsoft.com/office/drawing/2014/main" id="{A703C6C9-4CC2-DADB-91AE-D16552BB8E40}"/>
                  </a:ext>
                </a:extLst>
              </p:cNvPr>
              <p:cNvSpPr/>
              <p:nvPr userDrawn="1"/>
            </p:nvSpPr>
            <p:spPr>
              <a:xfrm>
                <a:off x="1983234" y="2469898"/>
                <a:ext cx="1101990" cy="1701217"/>
              </a:xfrm>
              <a:prstGeom prst="rect">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tIns="251999" rtlCol="0" anchor="t"/>
              <a:lstStyle/>
              <a:p>
                <a:pPr algn="ctr"/>
                <a:r>
                  <a:rPr lang="en-GB" sz="1500" b="1">
                    <a:solidFill>
                      <a:schemeClr val="bg1"/>
                    </a:solidFill>
                    <a:effectLst/>
                  </a:rPr>
                  <a:t>4</a:t>
                </a:r>
              </a:p>
              <a:p>
                <a:pPr algn="ctr"/>
                <a:endParaRPr lang="en-GB" sz="900" b="1">
                  <a:solidFill>
                    <a:schemeClr val="bg1"/>
                  </a:solidFill>
                </a:endParaRPr>
              </a:p>
              <a:p>
                <a:pPr algn="ctr"/>
                <a:r>
                  <a:rPr lang="en-GB" sz="900" b="1">
                    <a:solidFill>
                      <a:schemeClr val="bg1"/>
                    </a:solidFill>
                    <a:effectLst/>
                  </a:rPr>
                  <a:t>#4232C9</a:t>
                </a:r>
                <a:endParaRPr lang="en-FI" sz="900" b="1">
                  <a:solidFill>
                    <a:schemeClr val="bg1"/>
                  </a:solidFill>
                </a:endParaRPr>
              </a:p>
            </p:txBody>
          </p:sp>
          <p:sp>
            <p:nvSpPr>
              <p:cNvPr id="150" name="Oval 149">
                <a:extLst>
                  <a:ext uri="{FF2B5EF4-FFF2-40B4-BE49-F238E27FC236}">
                    <a16:creationId xmlns:a16="http://schemas.microsoft.com/office/drawing/2014/main" id="{A7400AE4-759D-18FE-A663-B9868F3EC256}"/>
                  </a:ext>
                </a:extLst>
              </p:cNvPr>
              <p:cNvSpPr/>
              <p:nvPr userDrawn="1"/>
            </p:nvSpPr>
            <p:spPr>
              <a:xfrm>
                <a:off x="2299459" y="3639191"/>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51" name="TextBox 150">
                <a:extLst>
                  <a:ext uri="{FF2B5EF4-FFF2-40B4-BE49-F238E27FC236}">
                    <a16:creationId xmlns:a16="http://schemas.microsoft.com/office/drawing/2014/main" id="{5639084A-D8B7-F9DB-2BB6-BD56ED6CA3FE}"/>
                  </a:ext>
                </a:extLst>
              </p:cNvPr>
              <p:cNvSpPr txBox="1"/>
              <p:nvPr userDrawn="1"/>
            </p:nvSpPr>
            <p:spPr>
              <a:xfrm>
                <a:off x="1983234" y="4219527"/>
                <a:ext cx="1101990" cy="307777"/>
              </a:xfrm>
              <a:prstGeom prst="rect">
                <a:avLst/>
              </a:prstGeom>
              <a:noFill/>
            </p:spPr>
            <p:txBody>
              <a:bodyPr wrap="square" rtlCol="0">
                <a:spAutoFit/>
              </a:bodyPr>
              <a:lstStyle/>
              <a:p>
                <a:pPr algn="ctr"/>
                <a:r>
                  <a:rPr lang="en-FI" sz="1050">
                    <a:latin typeface="Arial" panose="020B0604020202020204" pitchFamily="34" charset="0"/>
                    <a:cs typeface="Arial" panose="020B0604020202020204" pitchFamily="34" charset="0"/>
                  </a:rPr>
                  <a:t>AAA</a:t>
                </a:r>
              </a:p>
            </p:txBody>
          </p:sp>
        </p:grpSp>
      </p:grpSp>
      <p:grpSp>
        <p:nvGrpSpPr>
          <p:cNvPr id="155" name="Group 154">
            <a:extLst>
              <a:ext uri="{FF2B5EF4-FFF2-40B4-BE49-F238E27FC236}">
                <a16:creationId xmlns:a16="http://schemas.microsoft.com/office/drawing/2014/main" id="{A3A4988D-80CB-B1F1-85DE-C9A9A04FD026}"/>
              </a:ext>
            </a:extLst>
          </p:cNvPr>
          <p:cNvGrpSpPr/>
          <p:nvPr userDrawn="1"/>
        </p:nvGrpSpPr>
        <p:grpSpPr>
          <a:xfrm>
            <a:off x="2550945" y="5642403"/>
            <a:ext cx="828219" cy="2325027"/>
            <a:chOff x="3387377" y="2489204"/>
            <a:chExt cx="1104292" cy="3100036"/>
          </a:xfrm>
        </p:grpSpPr>
        <p:grpSp>
          <p:nvGrpSpPr>
            <p:cNvPr id="156" name="Group 155">
              <a:extLst>
                <a:ext uri="{FF2B5EF4-FFF2-40B4-BE49-F238E27FC236}">
                  <a16:creationId xmlns:a16="http://schemas.microsoft.com/office/drawing/2014/main" id="{49746F59-5D19-B1A7-ABB5-CE910195495A}"/>
                </a:ext>
              </a:extLst>
            </p:cNvPr>
            <p:cNvGrpSpPr/>
            <p:nvPr userDrawn="1"/>
          </p:nvGrpSpPr>
          <p:grpSpPr>
            <a:xfrm>
              <a:off x="3387377" y="4902956"/>
              <a:ext cx="1104292" cy="686284"/>
              <a:chOff x="3378078" y="4902956"/>
              <a:chExt cx="1104292" cy="686284"/>
            </a:xfrm>
          </p:grpSpPr>
          <p:sp>
            <p:nvSpPr>
              <p:cNvPr id="161" name="Rectangle 160">
                <a:extLst>
                  <a:ext uri="{FF2B5EF4-FFF2-40B4-BE49-F238E27FC236}">
                    <a16:creationId xmlns:a16="http://schemas.microsoft.com/office/drawing/2014/main" id="{4B4C8318-2419-B22E-690B-9A35E47DC228}"/>
                  </a:ext>
                </a:extLst>
              </p:cNvPr>
              <p:cNvSpPr/>
              <p:nvPr userDrawn="1"/>
            </p:nvSpPr>
            <p:spPr>
              <a:xfrm>
                <a:off x="3378078" y="4902956"/>
                <a:ext cx="1104292" cy="686284"/>
              </a:xfrm>
              <a:prstGeom prst="rect">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62" name="Oval 161">
                <a:extLst>
                  <a:ext uri="{FF2B5EF4-FFF2-40B4-BE49-F238E27FC236}">
                    <a16:creationId xmlns:a16="http://schemas.microsoft.com/office/drawing/2014/main" id="{807E2DB8-6C93-9D54-C0D6-E9824425DD46}"/>
                  </a:ext>
                </a:extLst>
              </p:cNvPr>
              <p:cNvSpPr/>
              <p:nvPr userDrawn="1"/>
            </p:nvSpPr>
            <p:spPr>
              <a:xfrm>
                <a:off x="3976341" y="5072924"/>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63" name="Oval 162">
                <a:extLst>
                  <a:ext uri="{FF2B5EF4-FFF2-40B4-BE49-F238E27FC236}">
                    <a16:creationId xmlns:a16="http://schemas.microsoft.com/office/drawing/2014/main" id="{684C56EA-EABB-15A2-FE34-0D409D00FC08}"/>
                  </a:ext>
                </a:extLst>
              </p:cNvPr>
              <p:cNvSpPr/>
              <p:nvPr userDrawn="1"/>
            </p:nvSpPr>
            <p:spPr>
              <a:xfrm>
                <a:off x="3473104" y="5072924"/>
                <a:ext cx="408211" cy="409173"/>
              </a:xfrm>
              <a:prstGeom prst="ellipse">
                <a:avLst/>
              </a:prstGeom>
              <a:solidFill>
                <a:srgbClr val="4232C9"/>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57" name="Group 156">
              <a:extLst>
                <a:ext uri="{FF2B5EF4-FFF2-40B4-BE49-F238E27FC236}">
                  <a16:creationId xmlns:a16="http://schemas.microsoft.com/office/drawing/2014/main" id="{67DB472D-33B5-A6E4-16EF-8077015B8BA9}"/>
                </a:ext>
              </a:extLst>
            </p:cNvPr>
            <p:cNvGrpSpPr/>
            <p:nvPr userDrawn="1"/>
          </p:nvGrpSpPr>
          <p:grpSpPr>
            <a:xfrm>
              <a:off x="3387377" y="2489204"/>
              <a:ext cx="1104292" cy="2038100"/>
              <a:chOff x="6261865" y="2489204"/>
              <a:chExt cx="1104292" cy="2038100"/>
            </a:xfrm>
          </p:grpSpPr>
          <p:sp>
            <p:nvSpPr>
              <p:cNvPr id="158" name="Rectangle 157">
                <a:extLst>
                  <a:ext uri="{FF2B5EF4-FFF2-40B4-BE49-F238E27FC236}">
                    <a16:creationId xmlns:a16="http://schemas.microsoft.com/office/drawing/2014/main" id="{1759067E-E9F7-C134-06E4-EF8DB4D422AE}"/>
                  </a:ext>
                </a:extLst>
              </p:cNvPr>
              <p:cNvSpPr/>
              <p:nvPr userDrawn="1"/>
            </p:nvSpPr>
            <p:spPr>
              <a:xfrm>
                <a:off x="6261865" y="2489204"/>
                <a:ext cx="1104292" cy="1701216"/>
              </a:xfrm>
              <a:prstGeom prst="rect">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solidFill>
                      <a:schemeClr val="bg1"/>
                    </a:solidFill>
                    <a:effectLst/>
                  </a:rPr>
                  <a:t>3</a:t>
                </a:r>
              </a:p>
              <a:p>
                <a:pPr algn="ctr"/>
                <a:endParaRPr lang="en-GB" sz="900" b="1">
                  <a:solidFill>
                    <a:schemeClr val="bg1"/>
                  </a:solidFill>
                </a:endParaRPr>
              </a:p>
              <a:p>
                <a:pPr algn="ctr"/>
                <a:r>
                  <a:rPr lang="en-GB" sz="900" b="1">
                    <a:solidFill>
                      <a:schemeClr val="bg1"/>
                    </a:solidFill>
                    <a:effectLst/>
                  </a:rPr>
                  <a:t>#AF082A</a:t>
                </a:r>
                <a:endParaRPr lang="en-FI" sz="900" b="1">
                  <a:solidFill>
                    <a:schemeClr val="bg1"/>
                  </a:solidFill>
                </a:endParaRPr>
              </a:p>
            </p:txBody>
          </p:sp>
          <p:sp>
            <p:nvSpPr>
              <p:cNvPr id="159" name="Oval 158">
                <a:extLst>
                  <a:ext uri="{FF2B5EF4-FFF2-40B4-BE49-F238E27FC236}">
                    <a16:creationId xmlns:a16="http://schemas.microsoft.com/office/drawing/2014/main" id="{C5D7C1C2-FEC1-92C9-C336-780C1DAAECE3}"/>
                  </a:ext>
                </a:extLst>
              </p:cNvPr>
              <p:cNvSpPr/>
              <p:nvPr userDrawn="1"/>
            </p:nvSpPr>
            <p:spPr>
              <a:xfrm>
                <a:off x="6600494" y="3630133"/>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60" name="TextBox 159">
                <a:extLst>
                  <a:ext uri="{FF2B5EF4-FFF2-40B4-BE49-F238E27FC236}">
                    <a16:creationId xmlns:a16="http://schemas.microsoft.com/office/drawing/2014/main" id="{A3D0F48B-A13F-549A-77D1-C6F2680F5043}"/>
                  </a:ext>
                </a:extLst>
              </p:cNvPr>
              <p:cNvSpPr txBox="1"/>
              <p:nvPr userDrawn="1"/>
            </p:nvSpPr>
            <p:spPr>
              <a:xfrm>
                <a:off x="6263016" y="4219527"/>
                <a:ext cx="1101990" cy="307777"/>
              </a:xfrm>
              <a:prstGeom prst="rect">
                <a:avLst/>
              </a:prstGeom>
              <a:noFill/>
            </p:spPr>
            <p:txBody>
              <a:bodyPr wrap="square" rtlCol="0">
                <a:spAutoFit/>
              </a:bodyPr>
              <a:lstStyle/>
              <a:p>
                <a:pPr algn="ctr"/>
                <a:r>
                  <a:rPr lang="en-FI" sz="1050">
                    <a:latin typeface="Arial" panose="020B0604020202020204" pitchFamily="34" charset="0"/>
                    <a:cs typeface="Arial" panose="020B0604020202020204" pitchFamily="34" charset="0"/>
                  </a:rPr>
                  <a:t>AAA</a:t>
                </a:r>
              </a:p>
            </p:txBody>
          </p:sp>
        </p:grpSp>
      </p:grpSp>
      <p:grpSp>
        <p:nvGrpSpPr>
          <p:cNvPr id="164" name="Group 163">
            <a:extLst>
              <a:ext uri="{FF2B5EF4-FFF2-40B4-BE49-F238E27FC236}">
                <a16:creationId xmlns:a16="http://schemas.microsoft.com/office/drawing/2014/main" id="{5ED0B23B-D789-988B-C227-B2443929786A}"/>
              </a:ext>
            </a:extLst>
          </p:cNvPr>
          <p:cNvGrpSpPr/>
          <p:nvPr userDrawn="1"/>
        </p:nvGrpSpPr>
        <p:grpSpPr>
          <a:xfrm>
            <a:off x="1480108" y="5642403"/>
            <a:ext cx="826493" cy="2325003"/>
            <a:chOff x="1956025" y="2489204"/>
            <a:chExt cx="1101990" cy="3100004"/>
          </a:xfrm>
        </p:grpSpPr>
        <p:grpSp>
          <p:nvGrpSpPr>
            <p:cNvPr id="165" name="Group 164">
              <a:extLst>
                <a:ext uri="{FF2B5EF4-FFF2-40B4-BE49-F238E27FC236}">
                  <a16:creationId xmlns:a16="http://schemas.microsoft.com/office/drawing/2014/main" id="{11DFFE5C-83C8-67FE-4C39-69CF37FCC541}"/>
                </a:ext>
              </a:extLst>
            </p:cNvPr>
            <p:cNvGrpSpPr/>
            <p:nvPr userDrawn="1"/>
          </p:nvGrpSpPr>
          <p:grpSpPr>
            <a:xfrm>
              <a:off x="1956025" y="2489204"/>
              <a:ext cx="1101990" cy="1701216"/>
              <a:chOff x="9116310" y="2489204"/>
              <a:chExt cx="1101990" cy="1701216"/>
            </a:xfrm>
          </p:grpSpPr>
          <p:sp>
            <p:nvSpPr>
              <p:cNvPr id="171" name="Rectangle 170">
                <a:extLst>
                  <a:ext uri="{FF2B5EF4-FFF2-40B4-BE49-F238E27FC236}">
                    <a16:creationId xmlns:a16="http://schemas.microsoft.com/office/drawing/2014/main" id="{61DB2843-910F-0944-0717-8303C526FB1C}"/>
                  </a:ext>
                </a:extLst>
              </p:cNvPr>
              <p:cNvSpPr/>
              <p:nvPr userDrawn="1"/>
            </p:nvSpPr>
            <p:spPr>
              <a:xfrm>
                <a:off x="9116310" y="2489204"/>
                <a:ext cx="1101990" cy="1701216"/>
              </a:xfrm>
              <a:prstGeom prst="rect">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solidFill>
                      <a:schemeClr val="bg1"/>
                    </a:solidFill>
                    <a:effectLst/>
                  </a:rPr>
                  <a:t>2</a:t>
                </a:r>
              </a:p>
              <a:p>
                <a:pPr algn="ctr"/>
                <a:endParaRPr lang="en-GB" sz="900" b="1">
                  <a:solidFill>
                    <a:schemeClr val="bg1"/>
                  </a:solidFill>
                </a:endParaRPr>
              </a:p>
              <a:p>
                <a:pPr algn="ctr"/>
                <a:r>
                  <a:rPr lang="en-GB" sz="900" b="1">
                    <a:solidFill>
                      <a:schemeClr val="bg1"/>
                    </a:solidFill>
                    <a:effectLst/>
                  </a:rPr>
                  <a:t>#0A4321</a:t>
                </a:r>
                <a:endParaRPr lang="en-FI" sz="900" b="1">
                  <a:solidFill>
                    <a:schemeClr val="bg1"/>
                  </a:solidFill>
                </a:endParaRPr>
              </a:p>
            </p:txBody>
          </p:sp>
          <p:sp>
            <p:nvSpPr>
              <p:cNvPr id="172" name="Oval 171">
                <a:extLst>
                  <a:ext uri="{FF2B5EF4-FFF2-40B4-BE49-F238E27FC236}">
                    <a16:creationId xmlns:a16="http://schemas.microsoft.com/office/drawing/2014/main" id="{A153E431-C313-8490-BBFA-B1B851E18A2D}"/>
                  </a:ext>
                </a:extLst>
              </p:cNvPr>
              <p:cNvSpPr/>
              <p:nvPr userDrawn="1"/>
            </p:nvSpPr>
            <p:spPr>
              <a:xfrm>
                <a:off x="9463199" y="3591508"/>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66" name="Group 165">
              <a:extLst>
                <a:ext uri="{FF2B5EF4-FFF2-40B4-BE49-F238E27FC236}">
                  <a16:creationId xmlns:a16="http://schemas.microsoft.com/office/drawing/2014/main" id="{C489E74F-5088-CD17-EC7B-6395241D4C20}"/>
                </a:ext>
              </a:extLst>
            </p:cNvPr>
            <p:cNvGrpSpPr/>
            <p:nvPr userDrawn="1"/>
          </p:nvGrpSpPr>
          <p:grpSpPr>
            <a:xfrm>
              <a:off x="1956025" y="4902924"/>
              <a:ext cx="1101990" cy="686284"/>
              <a:chOff x="1984368" y="4902924"/>
              <a:chExt cx="1101990" cy="686284"/>
            </a:xfrm>
          </p:grpSpPr>
          <p:sp>
            <p:nvSpPr>
              <p:cNvPr id="168" name="Rectangle 167">
                <a:extLst>
                  <a:ext uri="{FF2B5EF4-FFF2-40B4-BE49-F238E27FC236}">
                    <a16:creationId xmlns:a16="http://schemas.microsoft.com/office/drawing/2014/main" id="{6D5F9B75-B388-C311-36BE-63E9F6B66ED3}"/>
                  </a:ext>
                </a:extLst>
              </p:cNvPr>
              <p:cNvSpPr/>
              <p:nvPr userDrawn="1"/>
            </p:nvSpPr>
            <p:spPr>
              <a:xfrm>
                <a:off x="1984368" y="4902924"/>
                <a:ext cx="1101990" cy="686284"/>
              </a:xfrm>
              <a:prstGeom prst="rect">
                <a:avLst/>
              </a:prstGeom>
              <a:solidFill>
                <a:schemeClr val="bg2">
                  <a:lumMod val="100000"/>
                </a:schemeClr>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69" name="Oval 168">
                <a:extLst>
                  <a:ext uri="{FF2B5EF4-FFF2-40B4-BE49-F238E27FC236}">
                    <a16:creationId xmlns:a16="http://schemas.microsoft.com/office/drawing/2014/main" id="{6B6F6100-A647-1285-A388-FFB5F76819D6}"/>
                  </a:ext>
                </a:extLst>
              </p:cNvPr>
              <p:cNvSpPr/>
              <p:nvPr userDrawn="1"/>
            </p:nvSpPr>
            <p:spPr>
              <a:xfrm>
                <a:off x="2574171" y="5034453"/>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70" name="Oval 169">
                <a:extLst>
                  <a:ext uri="{FF2B5EF4-FFF2-40B4-BE49-F238E27FC236}">
                    <a16:creationId xmlns:a16="http://schemas.microsoft.com/office/drawing/2014/main" id="{2097F6CA-2767-7390-4DA0-A008B5BF4658}"/>
                  </a:ext>
                </a:extLst>
              </p:cNvPr>
              <p:cNvSpPr/>
              <p:nvPr userDrawn="1"/>
            </p:nvSpPr>
            <p:spPr>
              <a:xfrm>
                <a:off x="2070934" y="5034453"/>
                <a:ext cx="408211" cy="409173"/>
              </a:xfrm>
              <a:prstGeom prst="ellipse">
                <a:avLst/>
              </a:prstGeom>
              <a:solidFill>
                <a:schemeClr val="tx2">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sp>
          <p:nvSpPr>
            <p:cNvPr id="167" name="TextBox 166">
              <a:extLst>
                <a:ext uri="{FF2B5EF4-FFF2-40B4-BE49-F238E27FC236}">
                  <a16:creationId xmlns:a16="http://schemas.microsoft.com/office/drawing/2014/main" id="{89B27AAB-F53D-CFE2-322C-CAFB0D5D7DA2}"/>
                </a:ext>
              </a:extLst>
            </p:cNvPr>
            <p:cNvSpPr txBox="1"/>
            <p:nvPr userDrawn="1"/>
          </p:nvSpPr>
          <p:spPr>
            <a:xfrm>
              <a:off x="1956025" y="4219264"/>
              <a:ext cx="1101990" cy="307777"/>
            </a:xfrm>
            <a:prstGeom prst="rect">
              <a:avLst/>
            </a:prstGeom>
            <a:noFill/>
          </p:spPr>
          <p:txBody>
            <a:bodyPr wrap="square" rtlCol="0">
              <a:spAutoFit/>
            </a:bodyPr>
            <a:lstStyle/>
            <a:p>
              <a:pPr algn="ctr"/>
              <a:r>
                <a:rPr lang="en-FI" sz="1050">
                  <a:latin typeface="Arial" panose="020B0604020202020204" pitchFamily="34" charset="0"/>
                  <a:cs typeface="Arial" panose="020B0604020202020204" pitchFamily="34" charset="0"/>
                </a:rPr>
                <a:t>AAA</a:t>
              </a:r>
            </a:p>
          </p:txBody>
        </p:sp>
      </p:grpSp>
      <p:grpSp>
        <p:nvGrpSpPr>
          <p:cNvPr id="173" name="Group 172">
            <a:extLst>
              <a:ext uri="{FF2B5EF4-FFF2-40B4-BE49-F238E27FC236}">
                <a16:creationId xmlns:a16="http://schemas.microsoft.com/office/drawing/2014/main" id="{F1A4736B-CBBD-7264-1D0E-3A06B471DC6B}"/>
              </a:ext>
            </a:extLst>
          </p:cNvPr>
          <p:cNvGrpSpPr/>
          <p:nvPr userDrawn="1"/>
        </p:nvGrpSpPr>
        <p:grpSpPr>
          <a:xfrm>
            <a:off x="5766910" y="5642403"/>
            <a:ext cx="826493" cy="2329947"/>
            <a:chOff x="7701850" y="2474770"/>
            <a:chExt cx="1101990" cy="3106596"/>
          </a:xfrm>
        </p:grpSpPr>
        <p:grpSp>
          <p:nvGrpSpPr>
            <p:cNvPr id="174" name="Group 173">
              <a:extLst>
                <a:ext uri="{FF2B5EF4-FFF2-40B4-BE49-F238E27FC236}">
                  <a16:creationId xmlns:a16="http://schemas.microsoft.com/office/drawing/2014/main" id="{0AEA1558-72EA-804F-316B-4FE5E45D1646}"/>
                </a:ext>
              </a:extLst>
            </p:cNvPr>
            <p:cNvGrpSpPr/>
            <p:nvPr userDrawn="1"/>
          </p:nvGrpSpPr>
          <p:grpSpPr>
            <a:xfrm>
              <a:off x="7701850" y="2474770"/>
              <a:ext cx="1101990" cy="1701216"/>
              <a:chOff x="10537394" y="2469898"/>
              <a:chExt cx="1101990" cy="1701216"/>
            </a:xfrm>
          </p:grpSpPr>
          <p:sp>
            <p:nvSpPr>
              <p:cNvPr id="179" name="Rectangle 178">
                <a:extLst>
                  <a:ext uri="{FF2B5EF4-FFF2-40B4-BE49-F238E27FC236}">
                    <a16:creationId xmlns:a16="http://schemas.microsoft.com/office/drawing/2014/main" id="{FD5E01D4-A2EC-0962-99B7-A7C9E782E84A}"/>
                  </a:ext>
                </a:extLst>
              </p:cNvPr>
              <p:cNvSpPr/>
              <p:nvPr userDrawn="1"/>
            </p:nvSpPr>
            <p:spPr>
              <a:xfrm>
                <a:off x="10537394" y="2469898"/>
                <a:ext cx="1101990" cy="1701216"/>
              </a:xfrm>
              <a:prstGeom prst="rect">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r>
                  <a:rPr lang="en-GB" sz="1500" b="1">
                    <a:solidFill>
                      <a:schemeClr val="tx1"/>
                    </a:solidFill>
                    <a:effectLst/>
                  </a:rPr>
                  <a:t>6</a:t>
                </a:r>
              </a:p>
              <a:p>
                <a:pPr algn="ctr"/>
                <a:endParaRPr lang="en-GB" sz="900" b="1">
                  <a:solidFill>
                    <a:schemeClr val="tx1"/>
                  </a:solidFill>
                </a:endParaRPr>
              </a:p>
              <a:p>
                <a:pPr algn="ctr"/>
                <a:r>
                  <a:rPr lang="en-GB" sz="900" b="1">
                    <a:solidFill>
                      <a:schemeClr val="tx1"/>
                    </a:solidFill>
                    <a:effectLst/>
                  </a:rPr>
                  <a:t># 6666FF</a:t>
                </a:r>
                <a:endParaRPr lang="en-FI" sz="900" b="1">
                  <a:solidFill>
                    <a:schemeClr val="tx1"/>
                  </a:solidFill>
                </a:endParaRPr>
              </a:p>
            </p:txBody>
          </p:sp>
          <p:sp>
            <p:nvSpPr>
              <p:cNvPr id="180" name="Oval 179">
                <a:extLst>
                  <a:ext uri="{FF2B5EF4-FFF2-40B4-BE49-F238E27FC236}">
                    <a16:creationId xmlns:a16="http://schemas.microsoft.com/office/drawing/2014/main" id="{517629AA-811B-9934-1E69-18E31D2BC272}"/>
                  </a:ext>
                </a:extLst>
              </p:cNvPr>
              <p:cNvSpPr/>
              <p:nvPr userDrawn="1"/>
            </p:nvSpPr>
            <p:spPr>
              <a:xfrm>
                <a:off x="10860646" y="3595647"/>
                <a:ext cx="408211" cy="409173"/>
              </a:xfrm>
              <a:prstGeom prst="ellipse">
                <a:avLst/>
              </a:prstGeom>
              <a:solidFill>
                <a:schemeClr val="tx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nvGrpSpPr>
            <p:cNvPr id="175" name="Group 174">
              <a:extLst>
                <a:ext uri="{FF2B5EF4-FFF2-40B4-BE49-F238E27FC236}">
                  <a16:creationId xmlns:a16="http://schemas.microsoft.com/office/drawing/2014/main" id="{AB9CB036-621E-CA5C-9C86-D4FDF2784796}"/>
                </a:ext>
              </a:extLst>
            </p:cNvPr>
            <p:cNvGrpSpPr/>
            <p:nvPr userDrawn="1"/>
          </p:nvGrpSpPr>
          <p:grpSpPr>
            <a:xfrm>
              <a:off x="7701850" y="4895082"/>
              <a:ext cx="1101990" cy="686284"/>
              <a:chOff x="7737238" y="4895082"/>
              <a:chExt cx="1101990" cy="686284"/>
            </a:xfrm>
          </p:grpSpPr>
          <p:sp>
            <p:nvSpPr>
              <p:cNvPr id="176" name="Rectangle 175">
                <a:extLst>
                  <a:ext uri="{FF2B5EF4-FFF2-40B4-BE49-F238E27FC236}">
                    <a16:creationId xmlns:a16="http://schemas.microsoft.com/office/drawing/2014/main" id="{7462253D-0208-53D7-ED54-CAC0666219EA}"/>
                  </a:ext>
                </a:extLst>
              </p:cNvPr>
              <p:cNvSpPr/>
              <p:nvPr userDrawn="1"/>
            </p:nvSpPr>
            <p:spPr>
              <a:xfrm>
                <a:off x="7737238" y="4895082"/>
                <a:ext cx="1101990" cy="686284"/>
              </a:xfrm>
              <a:prstGeom prst="rect">
                <a:avLst/>
              </a:prstGeom>
              <a:solidFill>
                <a:srgbClr val="6666FF"/>
              </a:solidFill>
              <a:ln w="15875">
                <a:noFill/>
              </a:ln>
            </p:spPr>
            <p:style>
              <a:lnRef idx="2">
                <a:schemeClr val="dk1"/>
              </a:lnRef>
              <a:fillRef idx="1">
                <a:schemeClr val="lt1"/>
              </a:fillRef>
              <a:effectRef idx="0">
                <a:schemeClr val="dk1"/>
              </a:effectRef>
              <a:fontRef idx="minor">
                <a:schemeClr val="dk1"/>
              </a:fontRef>
            </p:style>
            <p:txBody>
              <a:bodyPr tIns="180000" rtlCol="0" anchor="t"/>
              <a:lstStyle/>
              <a:p>
                <a:pPr algn="ctr"/>
                <a:endParaRPr lang="en-FI" sz="900" b="1">
                  <a:solidFill>
                    <a:schemeClr val="bg1"/>
                  </a:solidFill>
                </a:endParaRPr>
              </a:p>
            </p:txBody>
          </p:sp>
          <p:sp>
            <p:nvSpPr>
              <p:cNvPr id="177" name="Oval 176">
                <a:extLst>
                  <a:ext uri="{FF2B5EF4-FFF2-40B4-BE49-F238E27FC236}">
                    <a16:creationId xmlns:a16="http://schemas.microsoft.com/office/drawing/2014/main" id="{324EF491-B57C-980A-82D3-0418554A7A57}"/>
                  </a:ext>
                </a:extLst>
              </p:cNvPr>
              <p:cNvSpPr/>
              <p:nvPr userDrawn="1"/>
            </p:nvSpPr>
            <p:spPr>
              <a:xfrm>
                <a:off x="8327041" y="5026611"/>
                <a:ext cx="408211" cy="409173"/>
              </a:xfrm>
              <a:prstGeom prst="ellipse">
                <a:avLst/>
              </a:prstGeom>
              <a:solidFill>
                <a:schemeClr val="bg1"/>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sp>
            <p:nvSpPr>
              <p:cNvPr id="178" name="Oval 177">
                <a:extLst>
                  <a:ext uri="{FF2B5EF4-FFF2-40B4-BE49-F238E27FC236}">
                    <a16:creationId xmlns:a16="http://schemas.microsoft.com/office/drawing/2014/main" id="{23BE98D0-2975-EEED-2D25-1D168578C1CE}"/>
                  </a:ext>
                </a:extLst>
              </p:cNvPr>
              <p:cNvSpPr/>
              <p:nvPr userDrawn="1"/>
            </p:nvSpPr>
            <p:spPr>
              <a:xfrm>
                <a:off x="7823804" y="5026611"/>
                <a:ext cx="408211" cy="409173"/>
              </a:xfrm>
              <a:prstGeom prst="ellipse">
                <a:avLst/>
              </a:prstGeom>
              <a:solidFill>
                <a:schemeClr val="accent5">
                  <a:lumMod val="100000"/>
                </a:schemeClr>
              </a:solidFill>
              <a:ln w="158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FI" sz="900" b="1">
                  <a:solidFill>
                    <a:schemeClr val="tx1"/>
                  </a:solidFill>
                </a:endParaRPr>
              </a:p>
            </p:txBody>
          </p:sp>
        </p:grpSp>
      </p:grpSp>
    </p:spTree>
    <p:extLst>
      <p:ext uri="{BB962C8B-B14F-4D97-AF65-F5344CB8AC3E}">
        <p14:creationId xmlns:p14="http://schemas.microsoft.com/office/powerpoint/2010/main" val="65310180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Cover Dark">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FB9EF-C009-DF5F-EF53-11D7E5A3B0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90233C22-2B37-46E3-9697-EC83FE8CFCF4}"/>
              </a:ext>
            </a:extLst>
          </p:cNvPr>
          <p:cNvSpPr>
            <a:spLocks noGrp="1"/>
          </p:cNvSpPr>
          <p:nvPr>
            <p:ph type="ctrTitle" hasCustomPrompt="1"/>
          </p:nvPr>
        </p:nvSpPr>
        <p:spPr>
          <a:xfrm>
            <a:off x="674479" y="1350247"/>
            <a:ext cx="7326521" cy="2371241"/>
          </a:xfrm>
        </p:spPr>
        <p:txBody>
          <a:bodyPr anchor="b">
            <a:noAutofit/>
          </a:bodyPr>
          <a:lstStyle>
            <a:lvl1pPr algn="l">
              <a:lnSpc>
                <a:spcPct val="80000"/>
              </a:lnSpc>
              <a:defRPr sz="10500">
                <a:solidFill>
                  <a:schemeClr val="bg1"/>
                </a:solidFill>
              </a:defRPr>
            </a:lvl1pPr>
          </a:lstStyle>
          <a:p>
            <a:r>
              <a:rPr lang="en-GB"/>
              <a:t>HEADLINE </a:t>
            </a:r>
            <a:br>
              <a:rPr lang="en-GB"/>
            </a:br>
            <a:r>
              <a:rPr lang="en-GB"/>
              <a:t>2 ROWS</a:t>
            </a:r>
            <a:endParaRPr lang="en-FI"/>
          </a:p>
        </p:txBody>
      </p:sp>
      <p:sp>
        <p:nvSpPr>
          <p:cNvPr id="12" name="Text Placeholder 11">
            <a:extLst>
              <a:ext uri="{FF2B5EF4-FFF2-40B4-BE49-F238E27FC236}">
                <a16:creationId xmlns:a16="http://schemas.microsoft.com/office/drawing/2014/main" id="{ED653B1F-77F9-6E3D-9905-A8484769C84A}"/>
              </a:ext>
            </a:extLst>
          </p:cNvPr>
          <p:cNvSpPr>
            <a:spLocks noGrp="1"/>
          </p:cNvSpPr>
          <p:nvPr>
            <p:ph type="body" sz="quarter" idx="10" hasCustomPrompt="1"/>
          </p:nvPr>
        </p:nvSpPr>
        <p:spPr>
          <a:xfrm>
            <a:off x="726281" y="3730105"/>
            <a:ext cx="5859066" cy="288241"/>
          </a:xfrm>
        </p:spPr>
        <p:txBody>
          <a:bodyPr anchor="b">
            <a:noAutofit/>
          </a:bodyPr>
          <a:lstStyle>
            <a:lvl1pPr marL="0" indent="0">
              <a:lnSpc>
                <a:spcPct val="100000"/>
              </a:lnSpc>
              <a:buNone/>
              <a:defRPr sz="1350">
                <a:solidFill>
                  <a:schemeClr val="bg1"/>
                </a:solidFill>
              </a:defRPr>
            </a:lvl1pPr>
          </a:lstStyle>
          <a:p>
            <a:pPr lvl="0"/>
            <a:r>
              <a:rPr lang="en-GB"/>
              <a:t>Short description of NHG or the presentation</a:t>
            </a:r>
          </a:p>
        </p:txBody>
      </p:sp>
      <p:pic>
        <p:nvPicPr>
          <p:cNvPr id="6" name="Graphic 5">
            <a:extLst>
              <a:ext uri="{FF2B5EF4-FFF2-40B4-BE49-F238E27FC236}">
                <a16:creationId xmlns:a16="http://schemas.microsoft.com/office/drawing/2014/main" id="{A1D309CB-18B4-C616-97E8-E21ED500BB7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088" y="4295234"/>
            <a:ext cx="1458000" cy="484056"/>
          </a:xfrm>
          <a:prstGeom prst="rect">
            <a:avLst/>
          </a:prstGeom>
        </p:spPr>
      </p:pic>
    </p:spTree>
    <p:extLst>
      <p:ext uri="{BB962C8B-B14F-4D97-AF65-F5344CB8AC3E}">
        <p14:creationId xmlns:p14="http://schemas.microsoft.com/office/powerpoint/2010/main" val="8786898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9"/>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270088870"/>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1" y="1347615"/>
            <a:ext cx="5473700" cy="1440161"/>
          </a:xfrm>
        </p:spPr>
        <p:txBody>
          <a:bodyPr anchor="b" anchorCtr="0"/>
          <a:lstStyle>
            <a:lvl1pPr>
              <a:lnSpc>
                <a:spcPct val="80000"/>
              </a:lnSpc>
              <a:defRPr sz="5400" cap="all" baseline="0"/>
            </a:lvl1pPr>
          </a:lstStyle>
          <a:p>
            <a:r>
              <a:rPr lang="en-US"/>
              <a:t>headline</a:t>
            </a:r>
          </a:p>
        </p:txBody>
      </p:sp>
      <p:sp>
        <p:nvSpPr>
          <p:cNvPr id="3" name="Subtitle 2"/>
          <p:cNvSpPr>
            <a:spLocks noGrp="1"/>
          </p:cNvSpPr>
          <p:nvPr>
            <p:ph type="subTitle" idx="1"/>
          </p:nvPr>
        </p:nvSpPr>
        <p:spPr>
          <a:xfrm>
            <a:off x="1835151" y="2787774"/>
            <a:ext cx="5473700" cy="648072"/>
          </a:xfrm>
        </p:spPr>
        <p:txBody>
          <a:bodyPr/>
          <a:lstStyle>
            <a:lvl1pPr marL="0" indent="0" algn="l">
              <a:buNone/>
              <a:defRPr>
                <a:solidFill>
                  <a:schemeClr val="accent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9FF73-6F0C-C549-A81B-BD4518F8C2F1}"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88528872"/>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1"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1" y="2787651"/>
            <a:ext cx="5473700" cy="648196"/>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4"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Title Placeholder 1">
            <a:extLst>
              <a:ext uri="{FF2B5EF4-FFF2-40B4-BE49-F238E27FC236}">
                <a16:creationId xmlns:a16="http://schemas.microsoft.com/office/drawing/2014/main" id="{65E59757-B7B1-7B41-8130-B6CDFF7265D6}"/>
              </a:ext>
            </a:extLst>
          </p:cNvPr>
          <p:cNvSpPr txBox="1">
            <a:spLocks/>
          </p:cNvSpPr>
          <p:nvPr userDrawn="1"/>
        </p:nvSpPr>
        <p:spPr>
          <a:xfrm>
            <a:off x="7380313"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3864416612"/>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1" y="1347788"/>
            <a:ext cx="5473700" cy="1439862"/>
          </a:xfrm>
        </p:spPr>
        <p:txBody>
          <a:bodyPr anchor="b" anchorCtr="0"/>
          <a:lstStyle>
            <a:lvl1pPr>
              <a:lnSpc>
                <a:spcPct val="80000"/>
              </a:lnSpc>
              <a:defRPr sz="5400" cap="all" baseline="0">
                <a:solidFill>
                  <a:schemeClr val="bg1"/>
                </a:solidFill>
              </a:defRPr>
            </a:lvl1pPr>
          </a:lstStyle>
          <a:p>
            <a:r>
              <a:rPr lang="en-US"/>
              <a:t>headline</a:t>
            </a:r>
          </a:p>
        </p:txBody>
      </p:sp>
      <p:sp>
        <p:nvSpPr>
          <p:cNvPr id="3" name="Subtitle 2"/>
          <p:cNvSpPr>
            <a:spLocks noGrp="1"/>
          </p:cNvSpPr>
          <p:nvPr>
            <p:ph type="subTitle" idx="1"/>
          </p:nvPr>
        </p:nvSpPr>
        <p:spPr>
          <a:xfrm>
            <a:off x="1835151" y="2787651"/>
            <a:ext cx="5473700" cy="648196"/>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4"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Title Placeholder 1">
            <a:extLst>
              <a:ext uri="{FF2B5EF4-FFF2-40B4-BE49-F238E27FC236}">
                <a16:creationId xmlns:a16="http://schemas.microsoft.com/office/drawing/2014/main" id="{0DC7AF4B-DB26-122F-0F7D-8F4B7CC79B9D}"/>
              </a:ext>
            </a:extLst>
          </p:cNvPr>
          <p:cNvSpPr txBox="1">
            <a:spLocks/>
          </p:cNvSpPr>
          <p:nvPr userDrawn="1"/>
        </p:nvSpPr>
        <p:spPr>
          <a:xfrm>
            <a:off x="7380313"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301982412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60476912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p>
        </p:txBody>
      </p:sp>
      <p:sp>
        <p:nvSpPr>
          <p:cNvPr id="4" name="Date Placeholder 3"/>
          <p:cNvSpPr>
            <a:spLocks noGrp="1"/>
          </p:cNvSpPr>
          <p:nvPr>
            <p:ph type="dt" sz="half" idx="10"/>
          </p:nvPr>
        </p:nvSpPr>
        <p:spPr/>
        <p:txBody>
          <a:bodyPr/>
          <a:lstStyle/>
          <a:p>
            <a:fld id="{B8C59C2F-8A8A-2C41-8FED-B9EAA7D2E2FE}"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3" name="Title Placeholder 1">
            <a:extLst>
              <a:ext uri="{FF2B5EF4-FFF2-40B4-BE49-F238E27FC236}">
                <a16:creationId xmlns:a16="http://schemas.microsoft.com/office/drawing/2014/main" id="{B0E1599A-B98E-E330-26C2-4E3A7E5BC1E9}"/>
              </a:ext>
            </a:extLst>
          </p:cNvPr>
          <p:cNvSpPr txBox="1">
            <a:spLocks/>
          </p:cNvSpPr>
          <p:nvPr userDrawn="1"/>
        </p:nvSpPr>
        <p:spPr>
          <a:xfrm>
            <a:off x="7668344" y="411844"/>
            <a:ext cx="1201342" cy="431714"/>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9" name="Group 8"/>
          <p:cNvGrpSpPr>
            <a:grpSpLocks noChangeAspect="1"/>
          </p:cNvGrpSpPr>
          <p:nvPr userDrawn="1"/>
        </p:nvGrpSpPr>
        <p:grpSpPr>
          <a:xfrm>
            <a:off x="468314" y="484189"/>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7" name="Title Placeholder 1">
            <a:extLst>
              <a:ext uri="{FF2B5EF4-FFF2-40B4-BE49-F238E27FC236}">
                <a16:creationId xmlns:a16="http://schemas.microsoft.com/office/drawing/2014/main" id="{3C67524D-34D3-BCDC-0B42-4B07994BBFF1}"/>
              </a:ext>
            </a:extLst>
          </p:cNvPr>
          <p:cNvSpPr txBox="1">
            <a:spLocks/>
          </p:cNvSpPr>
          <p:nvPr userDrawn="1"/>
        </p:nvSpPr>
        <p:spPr>
          <a:xfrm>
            <a:off x="7668345" y="411844"/>
            <a:ext cx="1201342"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1488796709"/>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06" indent="-265106">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4"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Title Placeholder 1">
            <a:extLst>
              <a:ext uri="{FF2B5EF4-FFF2-40B4-BE49-F238E27FC236}">
                <a16:creationId xmlns:a16="http://schemas.microsoft.com/office/drawing/2014/main" id="{53D17315-3763-17B4-E28E-22B5C5C7E160}"/>
              </a:ext>
            </a:extLst>
          </p:cNvPr>
          <p:cNvSpPr txBox="1">
            <a:spLocks/>
          </p:cNvSpPr>
          <p:nvPr userDrawn="1"/>
        </p:nvSpPr>
        <p:spPr>
          <a:xfrm>
            <a:off x="7380313"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522321532"/>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50" y="1492251"/>
            <a:ext cx="5473701" cy="1295524"/>
          </a:xfrm>
        </p:spPr>
        <p:txBody>
          <a:bodyPr anchor="b" anchorCtr="0"/>
          <a:lstStyle>
            <a:lvl1pPr algn="l">
              <a:defRPr sz="2800" b="1" cap="none" baseline="0"/>
            </a:lvl1pPr>
          </a:lstStyle>
          <a:p>
            <a:r>
              <a:rPr lang="en-US"/>
              <a:t>Click to edit Master title style</a:t>
            </a:r>
          </a:p>
        </p:txBody>
      </p:sp>
      <p:sp>
        <p:nvSpPr>
          <p:cNvPr id="4" name="Date Placeholder 3"/>
          <p:cNvSpPr>
            <a:spLocks noGrp="1"/>
          </p:cNvSpPr>
          <p:nvPr>
            <p:ph type="dt" sz="half" idx="10"/>
          </p:nvPr>
        </p:nvSpPr>
        <p:spPr/>
        <p:txBody>
          <a:bodyPr/>
          <a:lstStyle/>
          <a:p>
            <a:fld id="{B8C59C2F-8A8A-2C41-8FED-B9EAA7D2E2FE}"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3" name="Title Placeholder 1">
            <a:extLst>
              <a:ext uri="{FF2B5EF4-FFF2-40B4-BE49-F238E27FC236}">
                <a16:creationId xmlns:a16="http://schemas.microsoft.com/office/drawing/2014/main" id="{B0E1599A-B98E-E330-26C2-4E3A7E5BC1E9}"/>
              </a:ext>
            </a:extLst>
          </p:cNvPr>
          <p:cNvSpPr txBox="1">
            <a:spLocks/>
          </p:cNvSpPr>
          <p:nvPr userDrawn="1"/>
        </p:nvSpPr>
        <p:spPr>
          <a:xfrm>
            <a:off x="7668345" y="411844"/>
            <a:ext cx="1201342" cy="431714"/>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3952629893"/>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50" y="1492251"/>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4"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Title Placeholder 1">
            <a:extLst>
              <a:ext uri="{FF2B5EF4-FFF2-40B4-BE49-F238E27FC236}">
                <a16:creationId xmlns:a16="http://schemas.microsoft.com/office/drawing/2014/main" id="{A24FCE70-45A0-43A0-BC95-C4131E97FB02}"/>
              </a:ext>
            </a:extLst>
          </p:cNvPr>
          <p:cNvSpPr txBox="1">
            <a:spLocks/>
          </p:cNvSpPr>
          <p:nvPr userDrawn="1"/>
        </p:nvSpPr>
        <p:spPr>
          <a:xfrm>
            <a:off x="7380313"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459059363"/>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50" y="1492251"/>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4"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Title Placeholder 1">
            <a:extLst>
              <a:ext uri="{FF2B5EF4-FFF2-40B4-BE49-F238E27FC236}">
                <a16:creationId xmlns:a16="http://schemas.microsoft.com/office/drawing/2014/main" id="{99448787-32B7-DB1F-B96F-98C7B59A964B}"/>
              </a:ext>
            </a:extLst>
          </p:cNvPr>
          <p:cNvSpPr txBox="1">
            <a:spLocks/>
          </p:cNvSpPr>
          <p:nvPr userDrawn="1"/>
        </p:nvSpPr>
        <p:spPr>
          <a:xfrm>
            <a:off x="7380313"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2114058937"/>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1" y="1492251"/>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2251"/>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CC14F9-EB2B-0D4F-8F28-271F12107DB4}" type="datetime1">
              <a:rPr lang="fi-FI" smtClean="0"/>
              <a:t>3.11.2025</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4171306803"/>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1" y="1492251"/>
            <a:ext cx="2664842" cy="287412"/>
          </a:xfrm>
        </p:spPr>
        <p:txBody>
          <a:bodyPr anchor="b"/>
          <a:lstStyle>
            <a:lvl1pPr marL="0" indent="0">
              <a:buNone/>
              <a:defRPr sz="14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1" y="1779663"/>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010" y="1492251"/>
            <a:ext cx="2664842" cy="287412"/>
          </a:xfrm>
        </p:spPr>
        <p:txBody>
          <a:bodyPr anchor="b"/>
          <a:lstStyle>
            <a:lvl1pPr marL="0" indent="0">
              <a:buNone/>
              <a:defRPr sz="14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779663"/>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1E6EC-92F7-6B4E-8279-5EB71B38C0C5}" type="datetime1">
              <a:rPr lang="fi-FI" smtClean="0"/>
              <a:t>3.11.2025</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4136436702"/>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1" y="1492251"/>
            <a:ext cx="5473700" cy="287412"/>
          </a:xfrm>
        </p:spPr>
        <p:txBody>
          <a:bodyPr anchor="b"/>
          <a:lstStyle>
            <a:lvl1pPr marL="0" indent="0">
              <a:buNone/>
              <a:defRPr sz="1400" b="0"/>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1" y="1779663"/>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00B84-8DDB-8C40-AD8F-F50D046CC222}" type="datetime1">
              <a:rPr lang="fi-FI" smtClean="0"/>
              <a:t>3.11.2025</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61465130"/>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3.11.2025</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29354897"/>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1" y="484187"/>
            <a:ext cx="2736850" cy="863427"/>
          </a:xfrm>
        </p:spPr>
        <p:txBody>
          <a:bodyPr/>
          <a:lstStyle/>
          <a:p>
            <a:r>
              <a:rPr lang="en-US"/>
              <a:t>Click to edit Master title style</a:t>
            </a:r>
          </a:p>
        </p:txBody>
      </p:sp>
      <p:sp>
        <p:nvSpPr>
          <p:cNvPr id="3" name="Content Placeholder 2"/>
          <p:cNvSpPr>
            <a:spLocks noGrp="1"/>
          </p:cNvSpPr>
          <p:nvPr>
            <p:ph idx="1"/>
          </p:nvPr>
        </p:nvSpPr>
        <p:spPr>
          <a:xfrm>
            <a:off x="1835151" y="1492250"/>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hasCustomPrompt="1"/>
          </p:nvPr>
        </p:nvSpPr>
        <p:spPr>
          <a:xfrm>
            <a:off x="5292726"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516A5A40-F9D2-9F41-9B67-6B25AE089B08}" type="datetime1">
              <a:rPr lang="fi-FI" smtClean="0"/>
              <a:t>3.11.2025</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7500064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3.11.2025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1">
            <a:extLst>
              <a:ext uri="{FF2B5EF4-FFF2-40B4-BE49-F238E27FC236}">
                <a16:creationId xmlns:a16="http://schemas.microsoft.com/office/drawing/2014/main" id="{A24FCE70-45A0-43A0-BC95-C4131E97FB02}"/>
              </a:ext>
            </a:extLst>
          </p:cNvPr>
          <p:cNvSpPr txBox="1">
            <a:spLocks/>
          </p:cNvSpPr>
          <p:nvPr userDrawn="1"/>
        </p:nvSpPr>
        <p:spPr>
          <a:xfrm>
            <a:off x="7380312" y="343501"/>
            <a:ext cx="1331923"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solidFill>
                  <a:schemeClr val="bg1"/>
                </a:solidFill>
              </a:rPr>
              <a:t>DIGITAL  HEALTH</a:t>
            </a:r>
            <a:br>
              <a:rPr lang="en-US" sz="1400">
                <a:solidFill>
                  <a:schemeClr val="bg1"/>
                </a:solidFill>
              </a:rPr>
            </a:br>
            <a:r>
              <a:rPr lang="en-US" sz="1400">
                <a:solidFill>
                  <a:schemeClr val="bg1"/>
                </a:solidFill>
              </a:rPr>
              <a:t>FINLAND</a:t>
            </a:r>
            <a:endParaRPr lang="fi-FI" sz="1400">
              <a:solidFill>
                <a:schemeClr val="bg1"/>
              </a:solidFill>
            </a:endParaRPr>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3.11.2025</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5987429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2.bin"/><Relationship Id="rId5" Type="http://schemas.openxmlformats.org/officeDocument/2006/relationships/tags" Target="../tags/tag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image" Target="../media/image3.emf"/><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oleObject" Target="../embeddings/oleObject3.bin"/><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tags" Target="../tags/tag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theme" Target="../theme/theme3.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ags" Target="../tags/tag5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4.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emf"/><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oleObject" Target="../embeddings/oleObject56.bin"/><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6FCAF9-7194-5BC9-602A-0E13460720AA}"/>
              </a:ext>
            </a:extLst>
          </p:cNvPr>
          <p:cNvGraphicFramePr>
            <a:graphicFrameLocks noChangeAspect="1"/>
          </p:cNvGraphicFramePr>
          <p:nvPr userDrawn="1">
            <p:custDataLst>
              <p:tags r:id="rId18"/>
            </p:custDataLst>
            <p:extLst>
              <p:ext uri="{D42A27DB-BD31-4B8C-83A1-F6EECF244321}">
                <p14:modId xmlns:p14="http://schemas.microsoft.com/office/powerpoint/2010/main" val="1091815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8" name="think-cell data - do not delete" hidden="1">
                        <a:extLst>
                          <a:ext uri="{FF2B5EF4-FFF2-40B4-BE49-F238E27FC236}">
                            <a16:creationId xmlns:a16="http://schemas.microsoft.com/office/drawing/2014/main" id="{726FCAF9-7194-5BC9-602A-0E13460720A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3.11.2025</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9" name="Title Placeholder 1">
            <a:extLst>
              <a:ext uri="{FF2B5EF4-FFF2-40B4-BE49-F238E27FC236}">
                <a16:creationId xmlns:a16="http://schemas.microsoft.com/office/drawing/2014/main" id="{EA797CBA-A0A7-294A-A413-51DBF3935400}"/>
              </a:ext>
            </a:extLst>
          </p:cNvPr>
          <p:cNvSpPr txBox="1">
            <a:spLocks/>
          </p:cNvSpPr>
          <p:nvPr userDrawn="1"/>
        </p:nvSpPr>
        <p:spPr>
          <a:xfrm>
            <a:off x="7596336" y="366361"/>
            <a:ext cx="1273351"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5C1BCAC-1009-B3BB-F1A8-A3E1FE67B1E8}"/>
              </a:ext>
            </a:extLst>
          </p:cNvPr>
          <p:cNvGraphicFramePr>
            <a:graphicFrameLocks noChangeAspect="1"/>
          </p:cNvGraphicFramePr>
          <p:nvPr userDrawn="1">
            <p:custDataLst>
              <p:tags r:id="rId5"/>
            </p:custDataLst>
            <p:extLst>
              <p:ext uri="{D42A27DB-BD31-4B8C-83A1-F6EECF244321}">
                <p14:modId xmlns:p14="http://schemas.microsoft.com/office/powerpoint/2010/main" val="365443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8" name="think-cell data - do not delete" hidden="1">
                        <a:extLst>
                          <a:ext uri="{FF2B5EF4-FFF2-40B4-BE49-F238E27FC236}">
                            <a16:creationId xmlns:a16="http://schemas.microsoft.com/office/drawing/2014/main" id="{75C1BCAC-1009-B3BB-F1A8-A3E1FE67B1E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3.11.2025</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53C30B-A4F7-67FB-6993-775075E6CAF3}"/>
              </a:ext>
            </a:extLst>
          </p:cNvPr>
          <p:cNvSpPr>
            <a:spLocks noGrp="1"/>
          </p:cNvSpPr>
          <p:nvPr>
            <p:ph type="sldNum" sz="quarter" idx="4"/>
          </p:nvPr>
        </p:nvSpPr>
        <p:spPr>
          <a:xfrm>
            <a:off x="8676456" y="4786020"/>
            <a:ext cx="378000" cy="216000"/>
          </a:xfrm>
          <a:prstGeom prst="rect">
            <a:avLst/>
          </a:prstGeom>
        </p:spPr>
        <p:txBody>
          <a:bodyPr vert="horz" lIns="72000" tIns="0" rIns="0" bIns="0" rtlCol="0" anchor="ctr"/>
          <a:lstStyle>
            <a:lvl1pPr algn="l">
              <a:lnSpc>
                <a:spcPct val="100000"/>
              </a:lnSpc>
              <a:defRPr sz="1050">
                <a:solidFill>
                  <a:schemeClr val="tx1">
                    <a:lumMod val="100000"/>
                  </a:schemeClr>
                </a:solidFill>
                <a:latin typeface="Arial" panose="020B0604020202020204" pitchFamily="34" charset="0"/>
                <a:cs typeface="Arial" panose="020B0604020202020204" pitchFamily="34" charset="0"/>
              </a:defRPr>
            </a:lvl1pPr>
          </a:lstStyle>
          <a:p>
            <a:fld id="{D067FB47-F157-A045-9CD5-4689ACA23093}" type="slidenum">
              <a:rPr lang="sv-SE" smtClean="0"/>
              <a:pPr/>
              <a:t>‹#›</a:t>
            </a:fld>
            <a:endParaRPr lang="sv-SE"/>
          </a:p>
        </p:txBody>
      </p:sp>
      <p:sp>
        <p:nvSpPr>
          <p:cNvPr id="2" name="Title Placeholder 1">
            <a:extLst>
              <a:ext uri="{FF2B5EF4-FFF2-40B4-BE49-F238E27FC236}">
                <a16:creationId xmlns:a16="http://schemas.microsoft.com/office/drawing/2014/main" id="{E891469C-E17F-3BA3-89CD-F372657B9777}"/>
              </a:ext>
            </a:extLst>
          </p:cNvPr>
          <p:cNvSpPr>
            <a:spLocks noGrp="1"/>
          </p:cNvSpPr>
          <p:nvPr>
            <p:ph type="title"/>
          </p:nvPr>
        </p:nvSpPr>
        <p:spPr>
          <a:xfrm>
            <a:off x="468312" y="249492"/>
            <a:ext cx="6912000" cy="432000"/>
          </a:xfrm>
          <a:prstGeom prst="rect">
            <a:avLst/>
          </a:prstGeom>
        </p:spPr>
        <p:txBody>
          <a:bodyPr vert="horz" lIns="0" tIns="0" rIns="0" bIns="0" rtlCol="0" anchor="b">
            <a:noAutofit/>
          </a:bodyPr>
          <a:lstStyle/>
          <a:p>
            <a:r>
              <a:rPr lang="sv-SE" err="1"/>
              <a:t>Click</a:t>
            </a:r>
            <a:r>
              <a:rPr lang="sv-SE"/>
              <a:t> to </a:t>
            </a:r>
            <a:r>
              <a:rPr lang="sv-SE" err="1"/>
              <a:t>edit</a:t>
            </a:r>
            <a:r>
              <a:rPr lang="sv-SE"/>
              <a:t> master </a:t>
            </a:r>
            <a:r>
              <a:rPr lang="sv-SE" err="1"/>
              <a:t>title</a:t>
            </a:r>
            <a:r>
              <a:rPr lang="sv-SE"/>
              <a:t> style</a:t>
            </a:r>
          </a:p>
        </p:txBody>
      </p:sp>
      <p:sp>
        <p:nvSpPr>
          <p:cNvPr id="3" name="Text Placeholder 2">
            <a:extLst>
              <a:ext uri="{FF2B5EF4-FFF2-40B4-BE49-F238E27FC236}">
                <a16:creationId xmlns:a16="http://schemas.microsoft.com/office/drawing/2014/main" id="{59D97854-2D3B-936F-C953-018D47DDB043}"/>
              </a:ext>
            </a:extLst>
          </p:cNvPr>
          <p:cNvSpPr>
            <a:spLocks noGrp="1"/>
          </p:cNvSpPr>
          <p:nvPr>
            <p:ph type="body" idx="1"/>
          </p:nvPr>
        </p:nvSpPr>
        <p:spPr>
          <a:xfrm>
            <a:off x="468468" y="1059655"/>
            <a:ext cx="8207617" cy="3618311"/>
          </a:xfrm>
          <a:prstGeom prst="rect">
            <a:avLst/>
          </a:prstGeom>
        </p:spPr>
        <p:txBody>
          <a:bodyPr vert="horz" lIns="0" tIns="0" rIns="0" bIns="0" rtlCol="0">
            <a:noAutofit/>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9" name="Footer Placeholder 8">
            <a:extLst>
              <a:ext uri="{FF2B5EF4-FFF2-40B4-BE49-F238E27FC236}">
                <a16:creationId xmlns:a16="http://schemas.microsoft.com/office/drawing/2014/main" id="{C071A6A8-614A-6ADC-D52A-DE1C1E96FF57}"/>
              </a:ext>
            </a:extLst>
          </p:cNvPr>
          <p:cNvSpPr>
            <a:spLocks noGrp="1"/>
          </p:cNvSpPr>
          <p:nvPr>
            <p:ph type="ftr" sz="quarter" idx="3"/>
          </p:nvPr>
        </p:nvSpPr>
        <p:spPr>
          <a:xfrm>
            <a:off x="7434456" y="4786020"/>
            <a:ext cx="1242000" cy="216000"/>
          </a:xfrm>
          <a:prstGeom prst="rect">
            <a:avLst/>
          </a:prstGeom>
        </p:spPr>
        <p:txBody>
          <a:bodyPr vert="horz" lIns="0" tIns="0" rIns="72000" bIns="0" rtlCol="0" anchor="ctr"/>
          <a:lstStyle>
            <a:lvl1pPr algn="r">
              <a:defRPr sz="750" b="0" i="0">
                <a:solidFill>
                  <a:schemeClr val="tx1">
                    <a:lumMod val="100000"/>
                  </a:schemeClr>
                </a:solidFill>
                <a:latin typeface="Arial" panose="020B0604020202020204" pitchFamily="34" charset="0"/>
                <a:cs typeface="Arial" panose="020B0604020202020204" pitchFamily="34" charset="0"/>
              </a:defRPr>
            </a:lvl1pPr>
          </a:lstStyle>
          <a:p>
            <a:r>
              <a:rPr lang="sv-SE" err="1"/>
              <a:t>Footer</a:t>
            </a:r>
            <a:endParaRPr lang="sv-SE"/>
          </a:p>
        </p:txBody>
      </p:sp>
      <p:graphicFrame>
        <p:nvGraphicFramePr>
          <p:cNvPr id="5" name="think-cell data - do not delete" hidden="1">
            <a:extLst>
              <a:ext uri="{FF2B5EF4-FFF2-40B4-BE49-F238E27FC236}">
                <a16:creationId xmlns:a16="http://schemas.microsoft.com/office/drawing/2014/main" id="{15F90BC7-DA0C-C903-CE0F-A638DC397B9C}"/>
              </a:ext>
            </a:extLst>
          </p:cNvPr>
          <p:cNvGraphicFramePr>
            <a:graphicFrameLocks noChangeAspect="1"/>
          </p:cNvGraphicFramePr>
          <p:nvPr userDrawn="1">
            <p:custDataLst>
              <p:tags r:id="rId5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8" imgW="473" imgH="476" progId="TCLayout.ActiveDocument.1">
                  <p:embed/>
                </p:oleObj>
              </mc:Choice>
              <mc:Fallback>
                <p:oleObj name="think-cell Slide" r:id="rId58" imgW="473" imgH="476" progId="TCLayout.ActiveDocument.1">
                  <p:embed/>
                  <p:pic>
                    <p:nvPicPr>
                      <p:cNvPr id="5" name="think-cell data - do not delete" hidden="1">
                        <a:extLst>
                          <a:ext uri="{FF2B5EF4-FFF2-40B4-BE49-F238E27FC236}">
                            <a16:creationId xmlns:a16="http://schemas.microsoft.com/office/drawing/2014/main" id="{15F90BC7-DA0C-C903-CE0F-A638DC397B9C}"/>
                          </a:ext>
                        </a:extLst>
                      </p:cNvPr>
                      <p:cNvPicPr/>
                      <p:nvPr/>
                    </p:nvPicPr>
                    <p:blipFill>
                      <a:blip r:embed="rId59"/>
                      <a:stretch>
                        <a:fillRect/>
                      </a:stretch>
                    </p:blipFill>
                    <p:spPr>
                      <a:xfrm>
                        <a:off x="1191" y="1191"/>
                        <a:ext cx="1191" cy="1191"/>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5744D28-C247-5353-B850-9C12F9E56241}"/>
              </a:ext>
            </a:extLst>
          </p:cNvPr>
          <p:cNvSpPr/>
          <p:nvPr userDrawn="1"/>
        </p:nvSpPr>
        <p:spPr>
          <a:xfrm>
            <a:off x="486054" y="-1100658"/>
            <a:ext cx="2465766" cy="216024"/>
          </a:xfrm>
          <a:prstGeom prst="rect">
            <a:avLst/>
          </a:prstGeom>
          <a:noFill/>
          <a:ln w="15875">
            <a:noFill/>
          </a:ln>
          <a:extLst>
            <a:ext uri="{909E8E84-426E-40DD-AFC4-6F175D3DCCD1}">
              <a14:hiddenFill xmlns:a14="http://schemas.microsoft.com/office/drawing/2010/main">
                <a:solidFill>
                  <a:schemeClr val="tx1">
                    <a:lumMod val="100000"/>
                  </a:schemeClr>
                </a:solidFill>
              </a14:hiddenFill>
            </a:ext>
          </a:extLst>
        </p:spPr>
        <p:style>
          <a:lnRef idx="2">
            <a:schemeClr val="dk1"/>
          </a:lnRef>
          <a:fillRef idx="1">
            <a:schemeClr val="lt1"/>
          </a:fillRef>
          <a:effectRef idx="0">
            <a:schemeClr val="dk1"/>
          </a:effectRef>
          <a:fontRef idx="minor">
            <a:schemeClr val="dk1"/>
          </a:fontRef>
        </p:style>
        <p:txBody>
          <a:bodyPr rtlCol="0" anchor="ctr"/>
          <a:lstStyle/>
          <a:p>
            <a:pPr algn="l"/>
            <a:r>
              <a:rPr lang="sv-SE" sz="1050" b="1" err="1">
                <a:solidFill>
                  <a:srgbClr val="000000"/>
                </a:solidFill>
              </a:rPr>
              <a:t>Apuvärit</a:t>
            </a:r>
            <a:r>
              <a:rPr lang="sv-SE" sz="1050" b="1">
                <a:solidFill>
                  <a:srgbClr val="000000"/>
                </a:solidFill>
              </a:rPr>
              <a:t>:</a:t>
            </a:r>
          </a:p>
        </p:txBody>
      </p:sp>
      <p:sp>
        <p:nvSpPr>
          <p:cNvPr id="7" name="Oval 6">
            <a:extLst>
              <a:ext uri="{FF2B5EF4-FFF2-40B4-BE49-F238E27FC236}">
                <a16:creationId xmlns:a16="http://schemas.microsoft.com/office/drawing/2014/main" id="{7E1E7F22-2FCE-93D9-AC68-9AE1A3092BEB}"/>
              </a:ext>
            </a:extLst>
          </p:cNvPr>
          <p:cNvSpPr>
            <a:spLocks/>
          </p:cNvSpPr>
          <p:nvPr userDrawn="1"/>
        </p:nvSpPr>
        <p:spPr>
          <a:xfrm>
            <a:off x="486054" y="-822473"/>
            <a:ext cx="324036" cy="324036"/>
          </a:xfrm>
          <a:prstGeom prst="ellipse">
            <a:avLst/>
          </a:prstGeom>
          <a:solidFill>
            <a:schemeClr val="tx1">
              <a:lumMod val="100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8" name="Oval 7">
            <a:extLst>
              <a:ext uri="{FF2B5EF4-FFF2-40B4-BE49-F238E27FC236}">
                <a16:creationId xmlns:a16="http://schemas.microsoft.com/office/drawing/2014/main" id="{4DF44CEF-262A-8301-8632-39FE7B08AB0A}"/>
              </a:ext>
            </a:extLst>
          </p:cNvPr>
          <p:cNvSpPr>
            <a:spLocks/>
          </p:cNvSpPr>
          <p:nvPr userDrawn="1"/>
        </p:nvSpPr>
        <p:spPr>
          <a:xfrm>
            <a:off x="891637" y="-822473"/>
            <a:ext cx="324036" cy="324036"/>
          </a:xfrm>
          <a:prstGeom prst="ellipse">
            <a:avLst/>
          </a:prstGeom>
          <a:solidFill>
            <a:schemeClr val="accent1">
              <a:lumMod val="100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0" name="Oval 9">
            <a:extLst>
              <a:ext uri="{FF2B5EF4-FFF2-40B4-BE49-F238E27FC236}">
                <a16:creationId xmlns:a16="http://schemas.microsoft.com/office/drawing/2014/main" id="{26E418DB-DF3F-CF79-6E0F-D7E3F35AE2F6}"/>
              </a:ext>
            </a:extLst>
          </p:cNvPr>
          <p:cNvSpPr>
            <a:spLocks/>
          </p:cNvSpPr>
          <p:nvPr userDrawn="1"/>
        </p:nvSpPr>
        <p:spPr>
          <a:xfrm>
            <a:off x="1297220" y="-822473"/>
            <a:ext cx="324036" cy="324036"/>
          </a:xfrm>
          <a:prstGeom prst="ellipse">
            <a:avLst/>
          </a:prstGeom>
          <a:solidFill>
            <a:schemeClr val="accent3">
              <a:lumMod val="100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1" name="Oval 10">
            <a:extLst>
              <a:ext uri="{FF2B5EF4-FFF2-40B4-BE49-F238E27FC236}">
                <a16:creationId xmlns:a16="http://schemas.microsoft.com/office/drawing/2014/main" id="{BE46864B-61C1-A54B-68BE-15061CC3B276}"/>
              </a:ext>
            </a:extLst>
          </p:cNvPr>
          <p:cNvSpPr>
            <a:spLocks/>
          </p:cNvSpPr>
          <p:nvPr userDrawn="1"/>
        </p:nvSpPr>
        <p:spPr>
          <a:xfrm>
            <a:off x="1702802" y="-822473"/>
            <a:ext cx="324036" cy="324036"/>
          </a:xfrm>
          <a:prstGeom prst="ellipse">
            <a:avLst/>
          </a:prstGeom>
          <a:solidFill>
            <a:schemeClr val="accent5">
              <a:lumMod val="100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miter lim="800000"/>
                <a:headEnd type="none" w="med" len="med"/>
                <a:tailEnd type="none" w="med" len="me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2" name="Oval 11">
            <a:extLst>
              <a:ext uri="{FF2B5EF4-FFF2-40B4-BE49-F238E27FC236}">
                <a16:creationId xmlns:a16="http://schemas.microsoft.com/office/drawing/2014/main" id="{A9829FAC-219D-7F2E-B184-89429EA182B7}"/>
              </a:ext>
            </a:extLst>
          </p:cNvPr>
          <p:cNvSpPr>
            <a:spLocks/>
          </p:cNvSpPr>
          <p:nvPr userDrawn="1"/>
        </p:nvSpPr>
        <p:spPr>
          <a:xfrm>
            <a:off x="2108385" y="-822473"/>
            <a:ext cx="324036" cy="324036"/>
          </a:xfrm>
          <a:prstGeom prst="ellipse">
            <a:avLst/>
          </a:prstGeom>
          <a:solidFill>
            <a:schemeClr val="accent6">
              <a:lumMod val="100000"/>
            </a:schemeClr>
          </a:solidFill>
          <a:ln w="9525" cap="flat" cmpd="sng" algn="ctr">
            <a:noFill/>
            <a:prstDash val="solid"/>
            <a:miter lim="800000"/>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
        <p:nvSpPr>
          <p:cNvPr id="13" name="Oval 12">
            <a:extLst>
              <a:ext uri="{FF2B5EF4-FFF2-40B4-BE49-F238E27FC236}">
                <a16:creationId xmlns:a16="http://schemas.microsoft.com/office/drawing/2014/main" id="{5B3B2872-F24D-DC55-32C7-970052F2CD99}"/>
              </a:ext>
            </a:extLst>
          </p:cNvPr>
          <p:cNvSpPr>
            <a:spLocks/>
          </p:cNvSpPr>
          <p:nvPr userDrawn="1"/>
        </p:nvSpPr>
        <p:spPr>
          <a:xfrm>
            <a:off x="2513966" y="-822473"/>
            <a:ext cx="324036" cy="324036"/>
          </a:xfrm>
          <a:prstGeom prst="ellipse">
            <a:avLst/>
          </a:prstGeom>
          <a:solidFill>
            <a:schemeClr val="accent2">
              <a:lumMod val="100000"/>
            </a:schemeClr>
          </a:solidFill>
          <a:ln w="9525" cap="flat" cmpd="sng" algn="ctr">
            <a:noFill/>
            <a:prstDash val="solid"/>
            <a:miter lim="800000"/>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sv-SE" sz="900">
              <a:solidFill>
                <a:schemeClr val="bg1"/>
              </a:solidFill>
            </a:endParaRPr>
          </a:p>
        </p:txBody>
      </p:sp>
    </p:spTree>
    <p:extLst>
      <p:ext uri="{BB962C8B-B14F-4D97-AF65-F5344CB8AC3E}">
        <p14:creationId xmlns:p14="http://schemas.microsoft.com/office/powerpoint/2010/main" val="3426631866"/>
      </p:ext>
    </p:extLst>
  </p:cSld>
  <p:clrMap bg1="lt1" tx1="dk1" bg2="lt2" tx2="dk2" accent1="accent1" accent2="accent2" accent3="accent3" accent4="accent4" accent5="accent5" accent6="accent6" hlink="hlink" folHlink="folHlink"/>
  <p:sldLayoutIdLst>
    <p:sldLayoutId id="2147483661"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678"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699" r:id="rId39"/>
    <p:sldLayoutId id="2147483773" r:id="rId40"/>
    <p:sldLayoutId id="2147483701" r:id="rId41"/>
    <p:sldLayoutId id="2147483774" r:id="rId42"/>
    <p:sldLayoutId id="2147483703" r:id="rId43"/>
    <p:sldLayoutId id="2147483775" r:id="rId44"/>
    <p:sldLayoutId id="2147483705" r:id="rId45"/>
    <p:sldLayoutId id="2147483776" r:id="rId46"/>
    <p:sldLayoutId id="2147483707" r:id="rId47"/>
    <p:sldLayoutId id="2147483708" r:id="rId48"/>
    <p:sldLayoutId id="2147483777" r:id="rId49"/>
    <p:sldLayoutId id="2147483778" r:id="rId50"/>
    <p:sldLayoutId id="2147483779" r:id="rId51"/>
    <p:sldLayoutId id="2147483780" r:id="rId52"/>
    <p:sldLayoutId id="2147483781" r:id="rId53"/>
    <p:sldLayoutId id="2147483782" r:id="rId54"/>
    <p:sldLayoutId id="2147483783" r:id="rId55"/>
  </p:sldLayoutIdLst>
  <p:hf hdr="0" ftr="0" dt="0"/>
  <p:txStyles>
    <p:titleStyle>
      <a:lvl1pPr algn="l" defTabSz="914400" rtl="0" eaLnBrk="1" latinLnBrk="0" hangingPunct="1">
        <a:lnSpc>
          <a:spcPct val="9000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144000" indent="-144000" algn="l" defTabSz="914400" rtl="0" eaLnBrk="1" latinLnBrk="0" hangingPunct="1">
        <a:lnSpc>
          <a:spcPct val="100000"/>
        </a:lnSpc>
        <a:spcBef>
          <a:spcPts val="600"/>
        </a:spcBef>
        <a:spcAft>
          <a:spcPts val="300"/>
        </a:spcAft>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324000" indent="-108000" algn="l" defTabSz="9144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40000" indent="-108000" algn="l" defTabSz="914400" rtl="0" eaLnBrk="1" latinLnBrk="0" hangingPunct="1">
        <a:lnSpc>
          <a:spcPct val="100000"/>
        </a:lnSpc>
        <a:spcBef>
          <a:spcPts val="0"/>
        </a:spcBef>
        <a:spcAft>
          <a:spcPts val="300"/>
        </a:spcAft>
        <a:buFont typeface="Courier New" panose="02070309020205020404" pitchFamily="49" charset="0"/>
        <a:buChar char="o"/>
        <a:defRPr sz="1000" kern="1200">
          <a:solidFill>
            <a:schemeClr val="tx1"/>
          </a:solidFill>
          <a:latin typeface="Arial" panose="020B0604020202020204" pitchFamily="34" charset="0"/>
          <a:ea typeface="+mn-ea"/>
          <a:cs typeface="Arial" panose="020B0604020202020204" pitchFamily="34" charset="0"/>
        </a:defRPr>
      </a:lvl3pPr>
      <a:lvl4pPr marL="1600200" indent="-1800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71D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5465" userDrawn="1">
          <p15:clr>
            <a:srgbClr val="F26B43"/>
          </p15:clr>
        </p15:guide>
        <p15:guide id="3" orient="horz" pos="2947" userDrawn="1">
          <p15:clr>
            <a:srgbClr val="F26B43"/>
          </p15:clr>
        </p15:guide>
        <p15:guide id="4" orient="horz" pos="1807" userDrawn="1">
          <p15:clr>
            <a:srgbClr val="F26B43"/>
          </p15:clr>
        </p15:guide>
        <p15:guide id="5" pos="2880" userDrawn="1">
          <p15:clr>
            <a:srgbClr val="F26B43"/>
          </p15:clr>
        </p15:guide>
        <p15:guide id="6" orient="horz" pos="158" userDrawn="1">
          <p15:clr>
            <a:srgbClr val="F26B43"/>
          </p15:clr>
        </p15:guide>
        <p15:guide id="7" orient="horz" pos="668" userDrawn="1">
          <p15:clr>
            <a:srgbClr val="F26B43"/>
          </p15:clr>
        </p15:guide>
        <p15:guide id="8" orient="horz" pos="3151" userDrawn="1">
          <p15:clr>
            <a:srgbClr val="F26B43"/>
          </p15:clr>
        </p15:guide>
        <p15:guide id="9" orient="horz" pos="429" userDrawn="1">
          <p15:clr>
            <a:srgbClr val="F26B43"/>
          </p15:clr>
        </p15:guide>
        <p15:guide id="10" orient="horz" pos="56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F5C7DD0-3C0A-AC14-F9CC-70062AE8046F}"/>
              </a:ext>
            </a:extLst>
          </p:cNvPr>
          <p:cNvGraphicFramePr>
            <a:graphicFrameLocks noChangeAspect="1"/>
          </p:cNvGraphicFramePr>
          <p:nvPr userDrawn="1">
            <p:custDataLst>
              <p:tags r:id="rId18"/>
            </p:custDataLst>
            <p:extLst>
              <p:ext uri="{D42A27DB-BD31-4B8C-83A1-F6EECF244321}">
                <p14:modId xmlns:p14="http://schemas.microsoft.com/office/powerpoint/2010/main" val="3198443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8" name="think-cell data - do not delete" hidden="1">
                        <a:extLst>
                          <a:ext uri="{FF2B5EF4-FFF2-40B4-BE49-F238E27FC236}">
                            <a16:creationId xmlns:a16="http://schemas.microsoft.com/office/drawing/2014/main" id="{BF5C7DD0-3C0A-AC14-F9CC-70062AE8046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835151"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a:p>
        </p:txBody>
      </p:sp>
      <p:sp>
        <p:nvSpPr>
          <p:cNvPr id="3" name="Text Placeholder 2"/>
          <p:cNvSpPr>
            <a:spLocks noGrp="1"/>
          </p:cNvSpPr>
          <p:nvPr>
            <p:ph type="body" idx="1"/>
          </p:nvPr>
        </p:nvSpPr>
        <p:spPr>
          <a:xfrm>
            <a:off x="1835151" y="1492250"/>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2"/>
          </p:nvPr>
        </p:nvSpPr>
        <p:spPr>
          <a:xfrm>
            <a:off x="468313" y="4515967"/>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3.11.2025</a:t>
            </a:fld>
            <a:endParaRPr lang="fi-FI" noProof="0"/>
          </a:p>
        </p:txBody>
      </p:sp>
      <p:sp>
        <p:nvSpPr>
          <p:cNvPr id="5" name="Footer Placeholder 4"/>
          <p:cNvSpPr>
            <a:spLocks noGrp="1"/>
          </p:cNvSpPr>
          <p:nvPr>
            <p:ph type="ftr" sz="quarter" idx="3"/>
          </p:nvPr>
        </p:nvSpPr>
        <p:spPr>
          <a:xfrm>
            <a:off x="1835151" y="4515967"/>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50" y="4515967"/>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14" name="Freeform 6"/>
          <p:cNvSpPr>
            <a:spLocks/>
          </p:cNvSpPr>
          <p:nvPr userDrawn="1"/>
        </p:nvSpPr>
        <p:spPr bwMode="auto">
          <a:xfrm>
            <a:off x="468314" y="484189"/>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noProof="0"/>
          </a:p>
        </p:txBody>
      </p:sp>
      <p:sp>
        <p:nvSpPr>
          <p:cNvPr id="9" name="Title Placeholder 1">
            <a:extLst>
              <a:ext uri="{FF2B5EF4-FFF2-40B4-BE49-F238E27FC236}">
                <a16:creationId xmlns:a16="http://schemas.microsoft.com/office/drawing/2014/main" id="{EA797CBA-A0A7-294A-A413-51DBF3935400}"/>
              </a:ext>
            </a:extLst>
          </p:cNvPr>
          <p:cNvSpPr txBox="1">
            <a:spLocks/>
          </p:cNvSpPr>
          <p:nvPr userDrawn="1"/>
        </p:nvSpPr>
        <p:spPr>
          <a:xfrm>
            <a:off x="7596337" y="366361"/>
            <a:ext cx="1273351" cy="504056"/>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r"/>
            <a:r>
              <a:rPr lang="en-US" sz="1400"/>
              <a:t>DIGITAL HEALTH</a:t>
            </a:r>
            <a:br>
              <a:rPr lang="en-US" sz="1400"/>
            </a:br>
            <a:r>
              <a:rPr lang="en-US" sz="1400"/>
              <a:t>FINLAND</a:t>
            </a:r>
            <a:endParaRPr lang="fi-FI" sz="1400"/>
          </a:p>
        </p:txBody>
      </p:sp>
    </p:spTree>
    <p:extLst>
      <p:ext uri="{BB962C8B-B14F-4D97-AF65-F5344CB8AC3E}">
        <p14:creationId xmlns:p14="http://schemas.microsoft.com/office/powerpoint/2010/main" val="34586746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ransition spd="med">
    <p:fade/>
  </p:transition>
  <p:hf sldNum="0" hdr="0" ftr="0" dt="0"/>
  <p:txStyles>
    <p:titleStyle>
      <a:lvl1pPr algn="l" defTabSz="914378" rtl="0" eaLnBrk="1" latinLnBrk="0" hangingPunct="1">
        <a:spcBef>
          <a:spcPct val="0"/>
        </a:spcBef>
        <a:buNone/>
        <a:defRPr sz="2400" b="1" kern="1200">
          <a:solidFill>
            <a:schemeClr val="accent1"/>
          </a:solidFill>
          <a:latin typeface="+mj-lt"/>
          <a:ea typeface="+mj-ea"/>
          <a:cs typeface="+mj-cs"/>
        </a:defRPr>
      </a:lvl1pPr>
    </p:titleStyle>
    <p:bodyStyle>
      <a:lvl1pPr marL="265106" indent="-265106" algn="l" defTabSz="914378"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73" indent="-265106" algn="l" defTabSz="914378"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8988" indent="-273044" algn="l" defTabSz="914378"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166" indent="-271457" algn="l" defTabSz="914378"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32" indent="-271457" algn="l" defTabSz="914378"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699" indent="-271457" algn="l" defTabSz="914378"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465" indent="-273044" algn="l" defTabSz="914378"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643" indent="-271457" algn="l" defTabSz="914378"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10" indent="-265106" algn="l" defTabSz="914378"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27.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jpeg"/><Relationship Id="rId3" Type="http://schemas.openxmlformats.org/officeDocument/2006/relationships/oleObject" Target="../embeddings/oleObject62.bin"/><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hyperlink" Target="https://www.efima.com/en/news/artificial-intelligence-frees-up-more-time-for-care-work-attendo-efima-and-microsoft-collaborate-on-new-solutions" TargetMode="External"/><Relationship Id="rId11" Type="http://schemas.openxmlformats.org/officeDocument/2006/relationships/image" Target="../media/image73.png"/><Relationship Id="rId5" Type="http://schemas.openxmlformats.org/officeDocument/2006/relationships/image" Target="../media/image41.png"/><Relationship Id="rId10" Type="http://schemas.openxmlformats.org/officeDocument/2006/relationships/image" Target="../media/image72.svg"/><Relationship Id="rId4" Type="http://schemas.openxmlformats.org/officeDocument/2006/relationships/image" Target="../media/image68.emf"/><Relationship Id="rId9" Type="http://schemas.openxmlformats.org/officeDocument/2006/relationships/image" Target="../media/image71.png"/><Relationship Id="rId14" Type="http://schemas.openxmlformats.org/officeDocument/2006/relationships/image" Target="../media/image76.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tags" Target="../tags/tag63.xml"/><Relationship Id="rId5" Type="http://schemas.openxmlformats.org/officeDocument/2006/relationships/image" Target="../media/image77.png"/><Relationship Id="rId4" Type="http://schemas.openxmlformats.org/officeDocument/2006/relationships/image" Target="../media/image6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lab.fi/en/RDI/research-groups/digital-transformation-health-and-safety" TargetMode="External"/><Relationship Id="rId3" Type="http://schemas.openxmlformats.org/officeDocument/2006/relationships/notesSlide" Target="../notesSlides/notesSlide5.xml"/><Relationship Id="rId7" Type="http://schemas.openxmlformats.org/officeDocument/2006/relationships/hyperlink" Target="https://www.jyu.fi/en/research/centres-of-excellence/centre-of-excellence-in-research-on-ageing-and-care" TargetMode="External"/><Relationship Id="rId12" Type="http://schemas.openxmlformats.org/officeDocument/2006/relationships/hyperlink" Target="https://thl.fi/en/main-page" TargetMode="External"/><Relationship Id="rId2" Type="http://schemas.openxmlformats.org/officeDocument/2006/relationships/slideLayout" Target="../slideLayouts/slideLayout15.xml"/><Relationship Id="rId1" Type="http://schemas.openxmlformats.org/officeDocument/2006/relationships/tags" Target="../tags/tag64.xml"/><Relationship Id="rId6" Type="http://schemas.openxmlformats.org/officeDocument/2006/relationships/image" Target="../media/image1.emf"/><Relationship Id="rId11" Type="http://schemas.openxmlformats.org/officeDocument/2006/relationships/hyperlink" Target="https://sites.uef.fi/weltech/" TargetMode="External"/><Relationship Id="rId5" Type="http://schemas.openxmlformats.org/officeDocument/2006/relationships/oleObject" Target="../embeddings/oleObject64.bin"/><Relationship Id="rId10" Type="http://schemas.openxmlformats.org/officeDocument/2006/relationships/hyperlink" Target="https://www.metropolia.fi/en/rdi/center-of-excellence-in-ageing" TargetMode="External"/><Relationship Id="rId4" Type="http://schemas.openxmlformats.org/officeDocument/2006/relationships/image" Target="../media/image78.jpeg"/><Relationship Id="rId9" Type="http://schemas.openxmlformats.org/officeDocument/2006/relationships/hyperlink" Target="https://www.lut.fi/en/research/focus-areas/business-and-society"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lab.fi/en" TargetMode="External"/><Relationship Id="rId3" Type="http://schemas.openxmlformats.org/officeDocument/2006/relationships/notesSlide" Target="../notesSlides/notesSlide6.xml"/><Relationship Id="rId7" Type="http://schemas.openxmlformats.org/officeDocument/2006/relationships/hyperlink" Target="https://geronursing.fi/in-english/" TargetMode="External"/><Relationship Id="rId2" Type="http://schemas.openxmlformats.org/officeDocument/2006/relationships/slideLayout" Target="../slideLayouts/slideLayout15.xml"/><Relationship Id="rId1" Type="http://schemas.openxmlformats.org/officeDocument/2006/relationships/tags" Target="../tags/tag65.xml"/><Relationship Id="rId6" Type="http://schemas.openxmlformats.org/officeDocument/2006/relationships/image" Target="../media/image1.emf"/><Relationship Id="rId11" Type="http://schemas.openxmlformats.org/officeDocument/2006/relationships/hyperlink" Target="https://wenla.fi/" TargetMode="External"/><Relationship Id="rId5" Type="http://schemas.openxmlformats.org/officeDocument/2006/relationships/oleObject" Target="../embeddings/oleObject65.bin"/><Relationship Id="rId10" Type="http://schemas.openxmlformats.org/officeDocument/2006/relationships/hyperlink" Target="https://www.valli.fi/tyomuotomme/ikateknologiakeskus/in-english/" TargetMode="External"/><Relationship Id="rId4" Type="http://schemas.openxmlformats.org/officeDocument/2006/relationships/image" Target="../media/image79.jpeg"/><Relationship Id="rId9" Type="http://schemas.openxmlformats.org/officeDocument/2006/relationships/hyperlink" Target="https://nordichealthcaregroup.com/"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hyperlink" Target="https://ouluhealth.fi/pohde-wellbeinglab/" TargetMode="External"/><Relationship Id="rId13" Type="http://schemas.openxmlformats.org/officeDocument/2006/relationships/hyperlink" Target="https://www.healthproofhelsinki.fi/" TargetMode="External"/><Relationship Id="rId3" Type="http://schemas.openxmlformats.org/officeDocument/2006/relationships/notesSlide" Target="../notesSlides/notesSlide7.xml"/><Relationship Id="rId7" Type="http://schemas.openxmlformats.org/officeDocument/2006/relationships/image" Target="../media/image81.png"/><Relationship Id="rId12" Type="http://schemas.openxmlformats.org/officeDocument/2006/relationships/hyperlink" Target="https://testbed.hel.fi/en/health-and-wellbeing/" TargetMode="External"/><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80.png"/><Relationship Id="rId11" Type="http://schemas.openxmlformats.org/officeDocument/2006/relationships/hyperlink" Target="https://wellbeinglabs.seamk.fi/en/" TargetMode="External"/><Relationship Id="rId5" Type="http://schemas.openxmlformats.org/officeDocument/2006/relationships/image" Target="../media/image1.emf"/><Relationship Id="rId15" Type="http://schemas.openxmlformats.org/officeDocument/2006/relationships/hyperlink" Target="https://www.labwelltech.fi/eng/" TargetMode="External"/><Relationship Id="rId10" Type="http://schemas.openxmlformats.org/officeDocument/2006/relationships/hyperlink" Target="https://satakunnanhyvinvointialue.fi/palvelut/ikaantyneet/kotona-asumisen-tukipalvelut/funteeraamo/" TargetMode="External"/><Relationship Id="rId4" Type="http://schemas.openxmlformats.org/officeDocument/2006/relationships/oleObject" Target="../embeddings/oleObject67.bin"/><Relationship Id="rId9" Type="http://schemas.openxmlformats.org/officeDocument/2006/relationships/hyperlink" Target="https://www.satakuntatestbed.fi/en/" TargetMode="External"/><Relationship Id="rId14" Type="http://schemas.openxmlformats.org/officeDocument/2006/relationships/hyperlink" Target="https://sites.tuni.fi/vlabforhealth/"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julkari.fi/handle/10024/147940" TargetMode="External"/><Relationship Id="rId3" Type="http://schemas.openxmlformats.org/officeDocument/2006/relationships/notesSlide" Target="../notesSlides/notesSlide8.xml"/><Relationship Id="rId7" Type="http://schemas.openxmlformats.org/officeDocument/2006/relationships/hyperlink" Target="https://urn.fi/URN:ISBN:978-952-64-0323-6" TargetMode="External"/><Relationship Id="rId2" Type="http://schemas.openxmlformats.org/officeDocument/2006/relationships/slideLayout" Target="../slideLayouts/slideLayout5.xml"/><Relationship Id="rId1" Type="http://schemas.openxmlformats.org/officeDocument/2006/relationships/tags" Target="../tags/tag68.xml"/><Relationship Id="rId6" Type="http://schemas.openxmlformats.org/officeDocument/2006/relationships/hyperlink" Target="https://nordicwelfare.org/pub/Integrated_Healthcare_and_Care_through_distance_spanning_solutions_v4/" TargetMode="Externa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notesSlide" Target="../notesSlides/notesSlide2.xml"/><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59.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1.emf"/><Relationship Id="rId10" Type="http://schemas.openxmlformats.org/officeDocument/2006/relationships/image" Target="../media/image33.png"/><Relationship Id="rId4" Type="http://schemas.openxmlformats.org/officeDocument/2006/relationships/oleObject" Target="../embeddings/oleObject59.bin"/><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6.png"/><Relationship Id="rId3" Type="http://schemas.openxmlformats.org/officeDocument/2006/relationships/notesSlide" Target="../notesSlides/notesSlide3.xml"/><Relationship Id="rId21" Type="http://schemas.openxmlformats.org/officeDocument/2006/relationships/image" Target="../media/image52.jpe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png"/><Relationship Id="rId2" Type="http://schemas.openxmlformats.org/officeDocument/2006/relationships/slideLayout" Target="../slideLayouts/slideLayout12.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tags" Target="../tags/tag60.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4.png"/><Relationship Id="rId5" Type="http://schemas.openxmlformats.org/officeDocument/2006/relationships/image" Target="../media/image1.emf"/><Relationship Id="rId15" Type="http://schemas.openxmlformats.org/officeDocument/2006/relationships/image" Target="../media/image46.png"/><Relationship Id="rId23" Type="http://schemas.openxmlformats.org/officeDocument/2006/relationships/hyperlink" Target="http://www.wenla.fi/" TargetMode="External"/><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oleObject" Target="../embeddings/oleObject60.bin"/><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julkari.fi/bitstream/handle/10024/150082/URN_ISBN_978-952-408-324-9.pdf?sequence=1&amp;isAllowed=y" TargetMode="Externa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3" Type="http://schemas.openxmlformats.org/officeDocument/2006/relationships/notesSlide" Target="../notesSlides/notesSlide4.xml"/><Relationship Id="rId7" Type="http://schemas.openxmlformats.org/officeDocument/2006/relationships/image" Target="../media/image61.png"/><Relationship Id="rId12"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61.xml"/><Relationship Id="rId6" Type="http://schemas.openxmlformats.org/officeDocument/2006/relationships/image" Target="../media/image60.jpeg"/><Relationship Id="rId11" Type="http://schemas.openxmlformats.org/officeDocument/2006/relationships/image" Target="../media/image64.jpeg"/><Relationship Id="rId5" Type="http://schemas.openxmlformats.org/officeDocument/2006/relationships/image" Target="../media/image1.emf"/><Relationship Id="rId15" Type="http://schemas.openxmlformats.org/officeDocument/2006/relationships/image" Target="../media/image67.png"/><Relationship Id="rId10" Type="http://schemas.openxmlformats.org/officeDocument/2006/relationships/image" Target="../media/image49.png"/><Relationship Id="rId4" Type="http://schemas.openxmlformats.org/officeDocument/2006/relationships/oleObject" Target="../embeddings/oleObject61.bin"/><Relationship Id="rId9" Type="http://schemas.openxmlformats.org/officeDocument/2006/relationships/image" Target="../media/image63.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5E31419-8596-8A47-7070-F68D29DFE41B}"/>
              </a:ext>
            </a:extLst>
          </p:cNvPr>
          <p:cNvGraphicFramePr>
            <a:graphicFrameLocks noChangeAspect="1"/>
          </p:cNvGraphicFramePr>
          <p:nvPr>
            <p:custDataLst>
              <p:tags r:id="rId1"/>
            </p:custDataLst>
            <p:extLst>
              <p:ext uri="{D42A27DB-BD31-4B8C-83A1-F6EECF244321}">
                <p14:modId xmlns:p14="http://schemas.microsoft.com/office/powerpoint/2010/main" val="3615672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 name="think-cell data - do not delete" hidden="1">
                        <a:extLst>
                          <a:ext uri="{FF2B5EF4-FFF2-40B4-BE49-F238E27FC236}">
                            <a16:creationId xmlns:a16="http://schemas.microsoft.com/office/drawing/2014/main" id="{E5E31419-8596-8A47-7070-F68D29DFE4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2347A81-F1F9-6E77-EF2B-81EAED48AE09}"/>
              </a:ext>
            </a:extLst>
          </p:cNvPr>
          <p:cNvSpPr>
            <a:spLocks noGrp="1"/>
          </p:cNvSpPr>
          <p:nvPr>
            <p:ph type="ctrTitle"/>
          </p:nvPr>
        </p:nvSpPr>
        <p:spPr/>
        <p:txBody>
          <a:bodyPr vert="horz"/>
          <a:lstStyle/>
          <a:p>
            <a:r>
              <a:rPr lang="fi-FI" err="1"/>
              <a:t>Agetech</a:t>
            </a:r>
            <a:r>
              <a:rPr lang="fi-FI"/>
              <a:t> Finland</a:t>
            </a:r>
          </a:p>
        </p:txBody>
      </p:sp>
      <p:sp>
        <p:nvSpPr>
          <p:cNvPr id="6" name="Subtitle 5">
            <a:extLst>
              <a:ext uri="{FF2B5EF4-FFF2-40B4-BE49-F238E27FC236}">
                <a16:creationId xmlns:a16="http://schemas.microsoft.com/office/drawing/2014/main" id="{01269F95-34F7-6C32-9496-8F75E717258F}"/>
              </a:ext>
            </a:extLst>
          </p:cNvPr>
          <p:cNvSpPr>
            <a:spLocks noGrp="1"/>
          </p:cNvSpPr>
          <p:nvPr>
            <p:ph type="subTitle" idx="1"/>
          </p:nvPr>
        </p:nvSpPr>
        <p:spPr/>
        <p:txBody>
          <a:bodyPr/>
          <a:lstStyle/>
          <a:p>
            <a:r>
              <a:rPr lang="fi-FI"/>
              <a:t>Finnish </a:t>
            </a:r>
            <a:r>
              <a:rPr lang="fi-FI" err="1"/>
              <a:t>agetech</a:t>
            </a:r>
            <a:r>
              <a:rPr lang="fi-FI"/>
              <a:t> </a:t>
            </a:r>
            <a:r>
              <a:rPr lang="fi-FI" err="1"/>
              <a:t>expertise</a:t>
            </a:r>
            <a:r>
              <a:rPr lang="fi-FI"/>
              <a:t> and services</a:t>
            </a:r>
          </a:p>
        </p:txBody>
      </p:sp>
      <p:pic>
        <p:nvPicPr>
          <p:cNvPr id="9" name="Picture 8">
            <a:extLst>
              <a:ext uri="{FF2B5EF4-FFF2-40B4-BE49-F238E27FC236}">
                <a16:creationId xmlns:a16="http://schemas.microsoft.com/office/drawing/2014/main" id="{2230EFE1-C016-E5EC-A828-B12B29960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4461022"/>
            <a:ext cx="1800200" cy="398167"/>
          </a:xfrm>
          <a:prstGeom prst="rect">
            <a:avLst/>
          </a:prstGeom>
        </p:spPr>
      </p:pic>
    </p:spTree>
    <p:extLst>
      <p:ext uri="{BB962C8B-B14F-4D97-AF65-F5344CB8AC3E}">
        <p14:creationId xmlns:p14="http://schemas.microsoft.com/office/powerpoint/2010/main" val="428354511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ABC671A-06A9-B485-C8B2-CCD1D4FA064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F1D9AD6-1AF3-BEFF-3B11-BF0FE5570393}"/>
              </a:ext>
            </a:extLst>
          </p:cNvPr>
          <p:cNvSpPr/>
          <p:nvPr/>
        </p:nvSpPr>
        <p:spPr>
          <a:xfrm>
            <a:off x="163451" y="4619509"/>
            <a:ext cx="8844347" cy="400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914488F-9A15-5B3A-9325-EB6DC7D202E6}"/>
              </a:ext>
            </a:extLst>
          </p:cNvPr>
          <p:cNvSpPr/>
          <p:nvPr/>
        </p:nvSpPr>
        <p:spPr>
          <a:xfrm>
            <a:off x="660756" y="1587551"/>
            <a:ext cx="2226947" cy="400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hink-cell data - do not delete" hidden="1">
            <a:extLst>
              <a:ext uri="{FF2B5EF4-FFF2-40B4-BE49-F238E27FC236}">
                <a16:creationId xmlns:a16="http://schemas.microsoft.com/office/drawing/2014/main" id="{76C358AE-8DED-BE9F-A261-7C1D96086C7A}"/>
              </a:ext>
            </a:extLst>
          </p:cNvPr>
          <p:cNvGraphicFramePr>
            <a:graphicFrameLocks noChangeAspect="1"/>
          </p:cNvGraphicFramePr>
          <p:nvPr>
            <p:custDataLst>
              <p:tags r:id="rId1"/>
            </p:custDataLst>
            <p:extLst>
              <p:ext uri="{D42A27DB-BD31-4B8C-83A1-F6EECF244321}">
                <p14:modId xmlns:p14="http://schemas.microsoft.com/office/powerpoint/2010/main" val="363375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76C358AE-8DED-BE9F-A261-7C1D96086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8" descr="Efima delivers Otava a cloud-based financial management software">
            <a:extLst>
              <a:ext uri="{FF2B5EF4-FFF2-40B4-BE49-F238E27FC236}">
                <a16:creationId xmlns:a16="http://schemas.microsoft.com/office/drawing/2014/main" id="{A4CE5C51-E08E-9E91-FA16-6E79104D5B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1569" y="4730491"/>
            <a:ext cx="545131" cy="15445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5B2D2CF3-A640-E553-EDE4-D4CD569FA908}"/>
              </a:ext>
            </a:extLst>
          </p:cNvPr>
          <p:cNvSpPr/>
          <p:nvPr/>
        </p:nvSpPr>
        <p:spPr>
          <a:xfrm>
            <a:off x="2008729" y="4709142"/>
            <a:ext cx="6533966" cy="197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a:hlinkClick r:id="rId6" tooltip="https://www.efima.com/en/news/artificial-intelligence-frees-up-more-time-for-care-work-attendo-efima-and-microsoft-collaborate-on-new-solutions"/>
              </a:rPr>
              <a:t>Artificial intelligence frees up more time for care work – </a:t>
            </a:r>
            <a:r>
              <a:rPr lang="en-US" sz="900" err="1">
                <a:hlinkClick r:id="rId6" tooltip="https://www.efima.com/en/news/artificial-intelligence-frees-up-more-time-for-care-work-attendo-efima-and-microsoft-collaborate-on-new-solutions"/>
              </a:rPr>
              <a:t>Attendo</a:t>
            </a:r>
            <a:r>
              <a:rPr lang="en-US" sz="900">
                <a:hlinkClick r:id="rId6" tooltip="https://www.efima.com/en/news/artificial-intelligence-frees-up-more-time-for-care-work-attendo-efima-and-microsoft-collaborate-on-new-solutions"/>
              </a:rPr>
              <a:t>, </a:t>
            </a:r>
            <a:r>
              <a:rPr lang="en-US" sz="900" err="1">
                <a:hlinkClick r:id="rId6" tooltip="https://www.efima.com/en/news/artificial-intelligence-frees-up-more-time-for-care-work-attendo-efima-and-microsoft-collaborate-on-new-solutions"/>
              </a:rPr>
              <a:t>Efima</a:t>
            </a:r>
            <a:r>
              <a:rPr lang="en-US" sz="900">
                <a:hlinkClick r:id="rId6" tooltip="https://www.efima.com/en/news/artificial-intelligence-frees-up-more-time-for-care-work-attendo-efima-and-microsoft-collaborate-on-new-solutions"/>
              </a:rPr>
              <a:t>, and Microsoft collaborate on new solutions</a:t>
            </a:r>
            <a:endParaRPr lang="fi-FI" sz="900"/>
          </a:p>
        </p:txBody>
      </p:sp>
      <p:cxnSp>
        <p:nvCxnSpPr>
          <p:cNvPr id="2" name="Straight Connector 1">
            <a:extLst>
              <a:ext uri="{FF2B5EF4-FFF2-40B4-BE49-F238E27FC236}">
                <a16:creationId xmlns:a16="http://schemas.microsoft.com/office/drawing/2014/main" id="{05977601-AD2A-7888-8829-DCD7FC8670C9}"/>
              </a:ext>
            </a:extLst>
          </p:cNvPr>
          <p:cNvCxnSpPr>
            <a:cxnSpLocks/>
          </p:cNvCxnSpPr>
          <p:nvPr/>
        </p:nvCxnSpPr>
        <p:spPr>
          <a:xfrm>
            <a:off x="3246143" y="2039483"/>
            <a:ext cx="0" cy="2364059"/>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F48114F8-0A56-CEA3-4B97-377FC4AEEDD1}"/>
              </a:ext>
            </a:extLst>
          </p:cNvPr>
          <p:cNvSpPr txBox="1">
            <a:spLocks/>
          </p:cNvSpPr>
          <p:nvPr/>
        </p:nvSpPr>
        <p:spPr>
          <a:xfrm>
            <a:off x="759540" y="1615905"/>
            <a:ext cx="1226185"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buNone/>
            </a:pPr>
            <a:r>
              <a:rPr lang="en-US" sz="1400" b="1">
                <a:solidFill>
                  <a:schemeClr val="tx1"/>
                </a:solidFill>
                <a:latin typeface="+mj-lt"/>
              </a:rPr>
              <a:t>Challenge</a:t>
            </a:r>
          </a:p>
        </p:txBody>
      </p:sp>
      <p:sp>
        <p:nvSpPr>
          <p:cNvPr id="9" name="Oval 8">
            <a:extLst>
              <a:ext uri="{FF2B5EF4-FFF2-40B4-BE49-F238E27FC236}">
                <a16:creationId xmlns:a16="http://schemas.microsoft.com/office/drawing/2014/main" id="{F09C1254-97E2-E19D-F069-FC1C98827DAA}"/>
              </a:ext>
            </a:extLst>
          </p:cNvPr>
          <p:cNvSpPr/>
          <p:nvPr/>
        </p:nvSpPr>
        <p:spPr>
          <a:xfrm>
            <a:off x="475053" y="1587889"/>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Brainstorm with solid fill">
            <a:extLst>
              <a:ext uri="{FF2B5EF4-FFF2-40B4-BE49-F238E27FC236}">
                <a16:creationId xmlns:a16="http://schemas.microsoft.com/office/drawing/2014/main" id="{A2E781B7-C24C-4598-4F33-7635EFB2D6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075" y="1622709"/>
            <a:ext cx="330046" cy="330046"/>
          </a:xfrm>
          <a:prstGeom prst="rect">
            <a:avLst/>
          </a:prstGeom>
        </p:spPr>
      </p:pic>
      <p:sp>
        <p:nvSpPr>
          <p:cNvPr id="33" name="TextBox 32">
            <a:extLst>
              <a:ext uri="{FF2B5EF4-FFF2-40B4-BE49-F238E27FC236}">
                <a16:creationId xmlns:a16="http://schemas.microsoft.com/office/drawing/2014/main" id="{C459D232-F418-1821-0F1D-6AFACEE97BAE}"/>
              </a:ext>
            </a:extLst>
          </p:cNvPr>
          <p:cNvSpPr txBox="1"/>
          <p:nvPr/>
        </p:nvSpPr>
        <p:spPr>
          <a:xfrm>
            <a:off x="464524" y="2152299"/>
            <a:ext cx="2539494" cy="2227139"/>
          </a:xfrm>
          <a:prstGeom prst="rect">
            <a:avLst/>
          </a:prstGeom>
          <a:noFill/>
        </p:spPr>
        <p:txBody>
          <a:bodyPr wrap="square" lIns="36000" tIns="36000" rIns="36000" bIns="36000" rtlCol="0">
            <a:spAutoFit/>
          </a:bodyPr>
          <a:lstStyle/>
          <a:p>
            <a:pPr marL="182880" indent="-182880">
              <a:lnSpc>
                <a:spcPct val="100000"/>
              </a:lnSpc>
              <a:spcBef>
                <a:spcPts val="800"/>
              </a:spcBef>
              <a:buFont typeface="Arial" panose="020B0604020202020204" pitchFamily="34" charset="0"/>
              <a:buChar char="•"/>
              <a:defRPr/>
            </a:pPr>
            <a:r>
              <a:rPr lang="en-US" sz="1000" dirty="0">
                <a:solidFill>
                  <a:schemeClr val="tx2"/>
                </a:solidFill>
              </a:rPr>
              <a:t>In 2025, there is 366 000 employees in the social and healthcare sector in Finland. </a:t>
            </a:r>
            <a:r>
              <a:rPr lang="en-US" sz="1000" b="1" dirty="0">
                <a:solidFill>
                  <a:schemeClr val="tx2"/>
                </a:solidFill>
              </a:rPr>
              <a:t>200 000 </a:t>
            </a:r>
            <a:r>
              <a:rPr lang="en-US" sz="1000" dirty="0">
                <a:solidFill>
                  <a:schemeClr val="tx2"/>
                </a:solidFill>
              </a:rPr>
              <a:t>new professionals are required in the next 10 years</a:t>
            </a:r>
          </a:p>
          <a:p>
            <a:pPr marL="182880" indent="-182880">
              <a:lnSpc>
                <a:spcPct val="100000"/>
              </a:lnSpc>
              <a:spcBef>
                <a:spcPts val="800"/>
              </a:spcBef>
              <a:buFont typeface="Arial" panose="020B0604020202020204" pitchFamily="34" charset="0"/>
              <a:buChar char="•"/>
              <a:defRPr/>
            </a:pPr>
            <a:r>
              <a:rPr lang="en-US" sz="1000" dirty="0">
                <a:solidFill>
                  <a:schemeClr val="tx2"/>
                </a:solidFill>
              </a:rPr>
              <a:t>In elderly 24/7 </a:t>
            </a:r>
            <a:r>
              <a:rPr lang="en-US" sz="1000">
                <a:solidFill>
                  <a:schemeClr val="tx2"/>
                </a:solidFill>
              </a:rPr>
              <a:t>residental</a:t>
            </a:r>
            <a:r>
              <a:rPr lang="en-US" sz="1000" dirty="0">
                <a:solidFill>
                  <a:schemeClr val="tx2"/>
                </a:solidFill>
              </a:rPr>
              <a:t> care, nurses spend </a:t>
            </a:r>
            <a:r>
              <a:rPr lang="en-US" sz="1000" b="1" dirty="0">
                <a:solidFill>
                  <a:schemeClr val="tx2"/>
                </a:solidFill>
              </a:rPr>
              <a:t>46-48 minutes </a:t>
            </a:r>
            <a:r>
              <a:rPr lang="en-US" sz="1000" dirty="0">
                <a:solidFill>
                  <a:schemeClr val="tx2"/>
                </a:solidFill>
              </a:rPr>
              <a:t>on documentation per day (Finnish Institute for Health and Welfare, 2023)</a:t>
            </a:r>
          </a:p>
          <a:p>
            <a:pPr marL="182880" indent="-182880">
              <a:lnSpc>
                <a:spcPct val="100000"/>
              </a:lnSpc>
              <a:spcBef>
                <a:spcPts val="800"/>
              </a:spcBef>
              <a:buFont typeface="Arial" panose="020B0604020202020204" pitchFamily="34" charset="0"/>
              <a:buChar char="•"/>
              <a:defRPr/>
            </a:pPr>
            <a:r>
              <a:rPr lang="en-US" sz="1000" dirty="0">
                <a:solidFill>
                  <a:schemeClr val="tx2"/>
                </a:solidFill>
              </a:rPr>
              <a:t>The amount of documentation is still increasing and according to professionals, one third is redundant</a:t>
            </a:r>
          </a:p>
          <a:p>
            <a:pPr marL="182880" indent="-182880">
              <a:spcBef>
                <a:spcPts val="800"/>
              </a:spcBef>
              <a:buFont typeface="Arial" panose="020B0604020202020204" pitchFamily="34" charset="0"/>
              <a:buChar char="•"/>
            </a:pPr>
            <a:endParaRPr lang="en-US" sz="1000" dirty="0"/>
          </a:p>
        </p:txBody>
      </p:sp>
      <p:sp>
        <p:nvSpPr>
          <p:cNvPr id="34" name="Triangle 33">
            <a:extLst>
              <a:ext uri="{FF2B5EF4-FFF2-40B4-BE49-F238E27FC236}">
                <a16:creationId xmlns:a16="http://schemas.microsoft.com/office/drawing/2014/main" id="{C3A5117E-0677-AECA-C4BE-947081A0C455}"/>
              </a:ext>
            </a:extLst>
          </p:cNvPr>
          <p:cNvSpPr/>
          <p:nvPr/>
        </p:nvSpPr>
        <p:spPr>
          <a:xfrm rot="5400000">
            <a:off x="2826026" y="1655348"/>
            <a:ext cx="400023" cy="2644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23CAC4-D9C2-2B41-04D7-AE84B3D556CC}"/>
              </a:ext>
            </a:extLst>
          </p:cNvPr>
          <p:cNvSpPr/>
          <p:nvPr/>
        </p:nvSpPr>
        <p:spPr>
          <a:xfrm>
            <a:off x="3571907" y="1587551"/>
            <a:ext cx="2226947" cy="400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C8B4EDD1-588C-E424-2C68-A13043D64517}"/>
              </a:ext>
            </a:extLst>
          </p:cNvPr>
          <p:cNvSpPr txBox="1">
            <a:spLocks/>
          </p:cNvSpPr>
          <p:nvPr/>
        </p:nvSpPr>
        <p:spPr>
          <a:xfrm>
            <a:off x="3670691" y="1615905"/>
            <a:ext cx="1226185"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buNone/>
            </a:pPr>
            <a:r>
              <a:rPr lang="en-US" sz="1400" b="1">
                <a:solidFill>
                  <a:schemeClr val="tx1"/>
                </a:solidFill>
              </a:rPr>
              <a:t>Solution</a:t>
            </a:r>
          </a:p>
        </p:txBody>
      </p:sp>
      <p:sp>
        <p:nvSpPr>
          <p:cNvPr id="39" name="Oval 38">
            <a:extLst>
              <a:ext uri="{FF2B5EF4-FFF2-40B4-BE49-F238E27FC236}">
                <a16:creationId xmlns:a16="http://schemas.microsoft.com/office/drawing/2014/main" id="{8A9BEF6F-B9BB-5EE4-EC79-DC10809BA968}"/>
              </a:ext>
            </a:extLst>
          </p:cNvPr>
          <p:cNvSpPr/>
          <p:nvPr/>
        </p:nvSpPr>
        <p:spPr>
          <a:xfrm>
            <a:off x="3386204" y="1587889"/>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DC0B2A70-EE01-5BAC-1CF7-09DA7B18743E}"/>
              </a:ext>
            </a:extLst>
          </p:cNvPr>
          <p:cNvSpPr/>
          <p:nvPr/>
        </p:nvSpPr>
        <p:spPr>
          <a:xfrm rot="5400000">
            <a:off x="5737177" y="1655348"/>
            <a:ext cx="400023" cy="2644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Internet Of Things with solid fill">
            <a:extLst>
              <a:ext uri="{FF2B5EF4-FFF2-40B4-BE49-F238E27FC236}">
                <a16:creationId xmlns:a16="http://schemas.microsoft.com/office/drawing/2014/main" id="{D2DAD172-E928-FC1D-1ACE-4D00902D01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1867" y="1643551"/>
            <a:ext cx="292825" cy="292825"/>
          </a:xfrm>
          <a:prstGeom prst="rect">
            <a:avLst/>
          </a:prstGeom>
        </p:spPr>
      </p:pic>
      <p:sp>
        <p:nvSpPr>
          <p:cNvPr id="43" name="TextBox 42">
            <a:extLst>
              <a:ext uri="{FF2B5EF4-FFF2-40B4-BE49-F238E27FC236}">
                <a16:creationId xmlns:a16="http://schemas.microsoft.com/office/drawing/2014/main" id="{D6AA2CA9-D85B-4176-FDF2-4F4022FCB0D1}"/>
              </a:ext>
            </a:extLst>
          </p:cNvPr>
          <p:cNvSpPr txBox="1"/>
          <p:nvPr/>
        </p:nvSpPr>
        <p:spPr>
          <a:xfrm>
            <a:off x="3379174" y="2152299"/>
            <a:ext cx="2510657" cy="2278435"/>
          </a:xfrm>
          <a:prstGeom prst="rect">
            <a:avLst/>
          </a:prstGeom>
          <a:noFill/>
        </p:spPr>
        <p:txBody>
          <a:bodyPr wrap="square" lIns="36000" tIns="36000" rIns="36000" bIns="36000" rtlCol="0">
            <a:spAutoFit/>
          </a:bodyPr>
          <a:lstStyle/>
          <a:p>
            <a:pPr marL="182880" indent="-182880">
              <a:spcBef>
                <a:spcPts val="800"/>
              </a:spcBef>
              <a:buFont typeface="Arial" panose="020B0604020202020204" pitchFamily="34" charset="0"/>
              <a:buChar char="•"/>
              <a:defRPr/>
            </a:pPr>
            <a:r>
              <a:rPr lang="en-US" sz="1000" dirty="0" err="1">
                <a:solidFill>
                  <a:schemeClr val="tx2"/>
                </a:solidFill>
              </a:rPr>
              <a:t>Attendo</a:t>
            </a:r>
            <a:r>
              <a:rPr lang="en-US" sz="1000" dirty="0">
                <a:solidFill>
                  <a:schemeClr val="tx2"/>
                </a:solidFill>
              </a:rPr>
              <a:t> and </a:t>
            </a:r>
            <a:r>
              <a:rPr lang="en-US" sz="1000">
                <a:solidFill>
                  <a:schemeClr val="tx2"/>
                </a:solidFill>
              </a:rPr>
              <a:t>Efima</a:t>
            </a:r>
            <a:r>
              <a:rPr lang="en-US" sz="1000" dirty="0">
                <a:solidFill>
                  <a:schemeClr val="tx2"/>
                </a:solidFill>
              </a:rPr>
              <a:t> developed an AI assistant that enables real-time documentation of client information</a:t>
            </a:r>
            <a:br>
              <a:rPr lang="en-US" sz="1000" dirty="0">
                <a:solidFill>
                  <a:schemeClr val="tx2"/>
                </a:solidFill>
              </a:rPr>
            </a:br>
            <a:r>
              <a:rPr lang="en-US" sz="1000" b="1" dirty="0">
                <a:solidFill>
                  <a:schemeClr val="tx2"/>
                </a:solidFill>
              </a:rPr>
              <a:t>from free-form speech to structured documentation</a:t>
            </a:r>
          </a:p>
          <a:p>
            <a:pPr marL="182880" indent="-182880">
              <a:lnSpc>
                <a:spcPct val="100000"/>
              </a:lnSpc>
              <a:spcBef>
                <a:spcPts val="800"/>
              </a:spcBef>
              <a:buFont typeface="Arial" panose="020B0604020202020204" pitchFamily="34" charset="0"/>
              <a:buChar char="•"/>
              <a:defRPr/>
            </a:pPr>
            <a:r>
              <a:rPr lang="en-US" sz="1000" dirty="0">
                <a:solidFill>
                  <a:schemeClr val="tx2"/>
                </a:solidFill>
              </a:rPr>
              <a:t>The RPA-based AI assistant utilizes Microsoft Azure speech recognition technology, OpenAI language models, and additional AI components developed by </a:t>
            </a:r>
            <a:r>
              <a:rPr lang="en-US" sz="1000">
                <a:solidFill>
                  <a:schemeClr val="tx2"/>
                </a:solidFill>
              </a:rPr>
              <a:t>Efima</a:t>
            </a:r>
            <a:endParaRPr lang="en-US" sz="1000" dirty="0">
              <a:solidFill>
                <a:schemeClr val="tx2"/>
              </a:solidFill>
            </a:endParaRPr>
          </a:p>
          <a:p>
            <a:pPr marL="182880" indent="-182880">
              <a:lnSpc>
                <a:spcPct val="100000"/>
              </a:lnSpc>
              <a:spcBef>
                <a:spcPts val="800"/>
              </a:spcBef>
              <a:buFont typeface="Arial" panose="020B0604020202020204" pitchFamily="34" charset="0"/>
              <a:buChar char="•"/>
              <a:defRPr/>
            </a:pPr>
            <a:r>
              <a:rPr lang="en-US" sz="1000" dirty="0">
                <a:solidFill>
                  <a:schemeClr val="tx2"/>
                </a:solidFill>
              </a:rPr>
              <a:t>The AI assistant enables richer and faster note-taking and allows more time for meaningful interactions with clients</a:t>
            </a:r>
          </a:p>
        </p:txBody>
      </p:sp>
      <p:sp>
        <p:nvSpPr>
          <p:cNvPr id="44" name="Rectangle 43">
            <a:extLst>
              <a:ext uri="{FF2B5EF4-FFF2-40B4-BE49-F238E27FC236}">
                <a16:creationId xmlns:a16="http://schemas.microsoft.com/office/drawing/2014/main" id="{C8EDB8D3-46EB-E466-2C04-22E2A65BF0CE}"/>
              </a:ext>
            </a:extLst>
          </p:cNvPr>
          <p:cNvSpPr/>
          <p:nvPr/>
        </p:nvSpPr>
        <p:spPr>
          <a:xfrm>
            <a:off x="6390608" y="1587551"/>
            <a:ext cx="2226947" cy="400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2">
            <a:extLst>
              <a:ext uri="{FF2B5EF4-FFF2-40B4-BE49-F238E27FC236}">
                <a16:creationId xmlns:a16="http://schemas.microsoft.com/office/drawing/2014/main" id="{50652945-EF63-C4ED-3E66-779505CE18EC}"/>
              </a:ext>
            </a:extLst>
          </p:cNvPr>
          <p:cNvSpPr txBox="1">
            <a:spLocks/>
          </p:cNvSpPr>
          <p:nvPr/>
        </p:nvSpPr>
        <p:spPr>
          <a:xfrm>
            <a:off x="6489392" y="1615905"/>
            <a:ext cx="1226185"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buNone/>
            </a:pPr>
            <a:r>
              <a:rPr lang="en-US" sz="1400" b="1">
                <a:solidFill>
                  <a:schemeClr val="tx1"/>
                </a:solidFill>
              </a:rPr>
              <a:t>Benefit</a:t>
            </a:r>
          </a:p>
        </p:txBody>
      </p:sp>
      <p:sp>
        <p:nvSpPr>
          <p:cNvPr id="46" name="Oval 45">
            <a:extLst>
              <a:ext uri="{FF2B5EF4-FFF2-40B4-BE49-F238E27FC236}">
                <a16:creationId xmlns:a16="http://schemas.microsoft.com/office/drawing/2014/main" id="{1D8AD4C8-7DEC-E9EA-FC30-5CBECEAB55ED}"/>
              </a:ext>
            </a:extLst>
          </p:cNvPr>
          <p:cNvSpPr/>
          <p:nvPr/>
        </p:nvSpPr>
        <p:spPr>
          <a:xfrm>
            <a:off x="6204905" y="1587889"/>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AACA9190-ECF2-749C-BC8D-20228AF65822}"/>
              </a:ext>
            </a:extLst>
          </p:cNvPr>
          <p:cNvSpPr/>
          <p:nvPr/>
        </p:nvSpPr>
        <p:spPr>
          <a:xfrm rot="5400000">
            <a:off x="8555878" y="1655348"/>
            <a:ext cx="400023" cy="2644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5D95873-645A-5344-2D69-7839187F4FCD}"/>
              </a:ext>
            </a:extLst>
          </p:cNvPr>
          <p:cNvCxnSpPr>
            <a:cxnSpLocks/>
          </p:cNvCxnSpPr>
          <p:nvPr/>
        </p:nvCxnSpPr>
        <p:spPr>
          <a:xfrm>
            <a:off x="6115914" y="2039483"/>
            <a:ext cx="0" cy="2364059"/>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F28444D-7660-B394-8D10-E70F1E08EB53}"/>
              </a:ext>
            </a:extLst>
          </p:cNvPr>
          <p:cNvSpPr txBox="1"/>
          <p:nvPr/>
        </p:nvSpPr>
        <p:spPr>
          <a:xfrm>
            <a:off x="6239819" y="2152299"/>
            <a:ext cx="2439656" cy="2227139"/>
          </a:xfrm>
          <a:prstGeom prst="rect">
            <a:avLst/>
          </a:prstGeom>
          <a:noFill/>
        </p:spPr>
        <p:txBody>
          <a:bodyPr wrap="square" lIns="36000" tIns="36000" rIns="36000" bIns="36000" rtlCol="0">
            <a:spAutoFit/>
          </a:bodyPr>
          <a:lstStyle/>
          <a:p>
            <a:pPr>
              <a:spcBef>
                <a:spcPts val="800"/>
              </a:spcBef>
              <a:defRPr/>
            </a:pPr>
            <a:r>
              <a:rPr lang="en-US" sz="1000">
                <a:solidFill>
                  <a:schemeClr val="tx2"/>
                </a:solidFill>
              </a:rPr>
              <a:t>Based on the pilot in Attendo residential care:</a:t>
            </a:r>
          </a:p>
          <a:p>
            <a:pPr marL="171450" indent="-171450">
              <a:lnSpc>
                <a:spcPct val="100000"/>
              </a:lnSpc>
              <a:spcBef>
                <a:spcPts val="800"/>
              </a:spcBef>
              <a:buFont typeface="Arial" panose="020B0604020202020204" pitchFamily="34" charset="0"/>
              <a:buChar char="•"/>
              <a:defRPr/>
            </a:pPr>
            <a:r>
              <a:rPr lang="en-US" sz="1000">
                <a:solidFill>
                  <a:schemeClr val="tx2"/>
                </a:solidFill>
              </a:rPr>
              <a:t>The time spent on note-taking could be reduced from 45 min to </a:t>
            </a:r>
            <a:r>
              <a:rPr lang="en-US" sz="1000" b="1">
                <a:solidFill>
                  <a:schemeClr val="tx2"/>
                </a:solidFill>
              </a:rPr>
              <a:t>20 minutes</a:t>
            </a:r>
            <a:r>
              <a:rPr lang="en-US" sz="1000">
                <a:solidFill>
                  <a:schemeClr val="tx2"/>
                </a:solidFill>
              </a:rPr>
              <a:t>, which corresponds to 6 percent of working time – in permanent use the saving will increase</a:t>
            </a:r>
          </a:p>
          <a:p>
            <a:pPr marL="171450" indent="-171450">
              <a:spcBef>
                <a:spcPts val="800"/>
              </a:spcBef>
              <a:buFont typeface="Arial" panose="020B0604020202020204" pitchFamily="34" charset="0"/>
              <a:buChar char="•"/>
              <a:defRPr/>
            </a:pPr>
            <a:r>
              <a:rPr lang="en-US" sz="1000">
                <a:solidFill>
                  <a:schemeClr val="tx2"/>
                </a:solidFill>
              </a:rPr>
              <a:t>The AI assistant reduces the amount of information that the nurse needs to keep in memory (until the end of the shift), alleviating cognitive load and stress</a:t>
            </a:r>
          </a:p>
          <a:p>
            <a:pPr marL="171450" indent="-171450">
              <a:spcBef>
                <a:spcPts val="800"/>
              </a:spcBef>
              <a:buFont typeface="Arial" panose="020B0604020202020204" pitchFamily="34" charset="0"/>
              <a:buChar char="•"/>
              <a:defRPr/>
            </a:pPr>
            <a:r>
              <a:rPr lang="en-US" sz="1000" b="0" i="0">
                <a:solidFill>
                  <a:srgbClr val="1B1C1E"/>
                </a:solidFill>
                <a:effectLst/>
                <a:latin typeface="SourceSansPro"/>
              </a:rPr>
              <a:t>Study by the Finnish Institute of Occupational Health (2025)</a:t>
            </a:r>
            <a:endParaRPr lang="en-US" sz="1000">
              <a:solidFill>
                <a:schemeClr val="tx2"/>
              </a:solidFill>
            </a:endParaRPr>
          </a:p>
        </p:txBody>
      </p:sp>
      <p:pic>
        <p:nvPicPr>
          <p:cNvPr id="51" name="Graphic 50" descr="Badge Tick1 with solid fill">
            <a:extLst>
              <a:ext uri="{FF2B5EF4-FFF2-40B4-BE49-F238E27FC236}">
                <a16:creationId xmlns:a16="http://schemas.microsoft.com/office/drawing/2014/main" id="{EE4653D6-8D47-848B-69D2-519976A028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25261" y="1610195"/>
            <a:ext cx="342560" cy="342560"/>
          </a:xfrm>
          <a:prstGeom prst="rect">
            <a:avLst/>
          </a:prstGeom>
        </p:spPr>
      </p:pic>
      <p:sp>
        <p:nvSpPr>
          <p:cNvPr id="11" name="Title 1">
            <a:extLst>
              <a:ext uri="{FF2B5EF4-FFF2-40B4-BE49-F238E27FC236}">
                <a16:creationId xmlns:a16="http://schemas.microsoft.com/office/drawing/2014/main" id="{FD3C872D-4CBB-174B-BC8D-94AC9A181E40}"/>
              </a:ext>
            </a:extLst>
          </p:cNvPr>
          <p:cNvSpPr txBox="1">
            <a:spLocks/>
          </p:cNvSpPr>
          <p:nvPr/>
        </p:nvSpPr>
        <p:spPr>
          <a:xfrm>
            <a:off x="1656248" y="394736"/>
            <a:ext cx="4033112"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AI-assisted care notes in residential care</a:t>
            </a:r>
            <a:endParaRPr lang="fi-FI"/>
          </a:p>
        </p:txBody>
      </p:sp>
      <p:sp>
        <p:nvSpPr>
          <p:cNvPr id="14" name="Text Placeholder 2">
            <a:extLst>
              <a:ext uri="{FF2B5EF4-FFF2-40B4-BE49-F238E27FC236}">
                <a16:creationId xmlns:a16="http://schemas.microsoft.com/office/drawing/2014/main" id="{BE7BA8EA-45FB-6007-1163-7CBB6549969E}"/>
              </a:ext>
            </a:extLst>
          </p:cNvPr>
          <p:cNvSpPr txBox="1">
            <a:spLocks/>
          </p:cNvSpPr>
          <p:nvPr/>
        </p:nvSpPr>
        <p:spPr>
          <a:xfrm>
            <a:off x="1665316" y="99021"/>
            <a:ext cx="2306781"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1200" b="1"/>
              <a:t>REFERENCE CASE:</a:t>
            </a:r>
          </a:p>
        </p:txBody>
      </p:sp>
      <p:pic>
        <p:nvPicPr>
          <p:cNvPr id="5" name="Kuva 4" descr="Kuva, joka sisältää kohteen Fontti, logo, Grafiikka, symboli&#10;&#10;Tekoälyllä luotu sisältö voi olla virheellistä.">
            <a:extLst>
              <a:ext uri="{FF2B5EF4-FFF2-40B4-BE49-F238E27FC236}">
                <a16:creationId xmlns:a16="http://schemas.microsoft.com/office/drawing/2014/main" id="{4FFCBF62-8CD7-F98C-841C-FD3450EB18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9876" y="4680407"/>
            <a:ext cx="615448" cy="275213"/>
          </a:xfrm>
          <a:prstGeom prst="rect">
            <a:avLst/>
          </a:prstGeom>
        </p:spPr>
      </p:pic>
      <p:pic>
        <p:nvPicPr>
          <p:cNvPr id="12" name="Kuva 11" descr="Kuva, joka sisältää kohteen Matkapuhelin, vekotin, Kannettava viestintäväline, Viestintälaite&#10;&#10;Tekoälyllä luotu sisältö voi olla virheellistä.">
            <a:extLst>
              <a:ext uri="{FF2B5EF4-FFF2-40B4-BE49-F238E27FC236}">
                <a16:creationId xmlns:a16="http://schemas.microsoft.com/office/drawing/2014/main" id="{2FF2CC5A-0ED6-F4BE-FFCD-571088D826B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7188" y="237206"/>
            <a:ext cx="1588853" cy="1059766"/>
          </a:xfrm>
          <a:prstGeom prst="rect">
            <a:avLst/>
          </a:prstGeom>
        </p:spPr>
      </p:pic>
    </p:spTree>
    <p:extLst>
      <p:ext uri="{BB962C8B-B14F-4D97-AF65-F5344CB8AC3E}">
        <p14:creationId xmlns:p14="http://schemas.microsoft.com/office/powerpoint/2010/main" val="98831229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A7D7BB-7A92-3E3C-F575-2C3ECAEC1E21}"/>
              </a:ext>
            </a:extLst>
          </p:cNvPr>
          <p:cNvSpPr/>
          <p:nvPr/>
        </p:nvSpPr>
        <p:spPr>
          <a:xfrm>
            <a:off x="468583" y="1347614"/>
            <a:ext cx="8432136" cy="3670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hink-cell data - do not delete" hidden="1">
            <a:extLst>
              <a:ext uri="{FF2B5EF4-FFF2-40B4-BE49-F238E27FC236}">
                <a16:creationId xmlns:a16="http://schemas.microsoft.com/office/drawing/2014/main" id="{EA920DC1-F247-486D-94BF-A31FE4EDD9AD}"/>
              </a:ext>
            </a:extLst>
          </p:cNvPr>
          <p:cNvGraphicFramePr>
            <a:graphicFrameLocks noChangeAspect="1"/>
          </p:cNvGraphicFramePr>
          <p:nvPr>
            <p:custDataLst>
              <p:tags r:id="rId1"/>
            </p:custDataLst>
            <p:extLst>
              <p:ext uri="{D42A27DB-BD31-4B8C-83A1-F6EECF244321}">
                <p14:modId xmlns:p14="http://schemas.microsoft.com/office/powerpoint/2010/main" val="4087679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EA920DC1-F247-486D-94BF-A31FE4EDD9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D97C3637-F33B-A381-8078-7A164B419019}"/>
              </a:ext>
            </a:extLst>
          </p:cNvPr>
          <p:cNvCxnSpPr>
            <a:cxnSpLocks/>
          </p:cNvCxnSpPr>
          <p:nvPr/>
        </p:nvCxnSpPr>
        <p:spPr>
          <a:xfrm>
            <a:off x="627017" y="3066611"/>
            <a:ext cx="8098118"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ECBFA7-4E48-DACA-6BA2-37D1D56260B8}"/>
              </a:ext>
            </a:extLst>
          </p:cNvPr>
          <p:cNvCxnSpPr>
            <a:cxnSpLocks/>
          </p:cNvCxnSpPr>
          <p:nvPr/>
        </p:nvCxnSpPr>
        <p:spPr>
          <a:xfrm flipV="1">
            <a:off x="4665633" y="1532709"/>
            <a:ext cx="0" cy="343583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0BA819D0-F10C-5334-92AB-F3A647F36CF2}"/>
              </a:ext>
            </a:extLst>
          </p:cNvPr>
          <p:cNvSpPr txBox="1">
            <a:spLocks/>
          </p:cNvSpPr>
          <p:nvPr/>
        </p:nvSpPr>
        <p:spPr>
          <a:xfrm>
            <a:off x="5386044" y="1437259"/>
            <a:ext cx="2798206"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buNone/>
            </a:pPr>
            <a:r>
              <a:rPr lang="en-US" sz="1200" b="1">
                <a:solidFill>
                  <a:schemeClr val="tx1"/>
                </a:solidFill>
                <a:latin typeface="+mj-lt"/>
              </a:rPr>
              <a:t>Automated medicine </a:t>
            </a:r>
            <a:r>
              <a:rPr lang="en-US" sz="1200" b="1"/>
              <a:t>dispensing</a:t>
            </a:r>
          </a:p>
        </p:txBody>
      </p:sp>
      <p:sp>
        <p:nvSpPr>
          <p:cNvPr id="12" name="Content Placeholder 5">
            <a:extLst>
              <a:ext uri="{FF2B5EF4-FFF2-40B4-BE49-F238E27FC236}">
                <a16:creationId xmlns:a16="http://schemas.microsoft.com/office/drawing/2014/main" id="{4336A3EE-D3E7-D30F-1C58-C7A107D47496}"/>
              </a:ext>
            </a:extLst>
          </p:cNvPr>
          <p:cNvSpPr txBox="1">
            <a:spLocks/>
          </p:cNvSpPr>
          <p:nvPr/>
        </p:nvSpPr>
        <p:spPr>
          <a:xfrm>
            <a:off x="4804675" y="1708977"/>
            <a:ext cx="3379576" cy="753102"/>
          </a:xfrm>
          <a:prstGeom prst="rect">
            <a:avLst/>
          </a:prstGeom>
        </p:spPr>
        <p:txBody>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71450" indent="-171450">
              <a:lnSpc>
                <a:spcPct val="100000"/>
              </a:lnSpc>
              <a:spcBef>
                <a:spcPts val="0"/>
              </a:spcBef>
              <a:defRPr/>
            </a:pPr>
            <a:r>
              <a:rPr lang="en-US" sz="800" b="1">
                <a:solidFill>
                  <a:schemeClr val="tx2"/>
                </a:solidFill>
              </a:rPr>
              <a:t>Automatically dispenses pre-packed medications or prefilled medication cups </a:t>
            </a:r>
            <a:r>
              <a:rPr lang="en-US" sz="800">
                <a:solidFill>
                  <a:schemeClr val="tx2"/>
                </a:solidFill>
              </a:rPr>
              <a:t>at the right time to ensure safe and accurate medication</a:t>
            </a:r>
          </a:p>
          <a:p>
            <a:pPr marL="171450" indent="-171450">
              <a:lnSpc>
                <a:spcPct val="100000"/>
              </a:lnSpc>
              <a:spcBef>
                <a:spcPts val="0"/>
              </a:spcBef>
              <a:defRPr/>
            </a:pPr>
            <a:r>
              <a:rPr lang="en-US" sz="800" b="1">
                <a:solidFill>
                  <a:schemeClr val="tx2"/>
                </a:solidFill>
              </a:rPr>
              <a:t>Reduces the need for physical nurse visits</a:t>
            </a:r>
            <a:r>
              <a:rPr lang="en-US" sz="800">
                <a:solidFill>
                  <a:schemeClr val="tx2"/>
                </a:solidFill>
              </a:rPr>
              <a:t>, improving efficiency in healthcare services</a:t>
            </a:r>
          </a:p>
          <a:p>
            <a:pPr marL="171450" indent="-171450">
              <a:lnSpc>
                <a:spcPct val="100000"/>
              </a:lnSpc>
              <a:spcBef>
                <a:spcPts val="0"/>
              </a:spcBef>
              <a:defRPr/>
            </a:pPr>
            <a:r>
              <a:rPr lang="en-US" sz="800" b="1">
                <a:solidFill>
                  <a:schemeClr val="tx2"/>
                </a:solidFill>
              </a:rPr>
              <a:t>Enables remote monitoring and alerts for caregivers</a:t>
            </a:r>
            <a:r>
              <a:rPr lang="en-US" sz="800">
                <a:solidFill>
                  <a:schemeClr val="tx2"/>
                </a:solidFill>
              </a:rPr>
              <a:t>, enhancing safety and reducing workload</a:t>
            </a:r>
          </a:p>
          <a:p>
            <a:pPr marL="171450" indent="-171450">
              <a:lnSpc>
                <a:spcPct val="100000"/>
              </a:lnSpc>
              <a:spcBef>
                <a:spcPts val="0"/>
              </a:spcBef>
              <a:defRPr/>
            </a:pPr>
            <a:endParaRPr lang="en-US" sz="800">
              <a:solidFill>
                <a:schemeClr val="tx2"/>
              </a:solidFill>
            </a:endParaRPr>
          </a:p>
        </p:txBody>
      </p:sp>
      <p:sp>
        <p:nvSpPr>
          <p:cNvPr id="26" name="Text Placeholder 2">
            <a:extLst>
              <a:ext uri="{FF2B5EF4-FFF2-40B4-BE49-F238E27FC236}">
                <a16:creationId xmlns:a16="http://schemas.microsoft.com/office/drawing/2014/main" id="{88F2E430-5247-030B-0997-670D71C99439}"/>
              </a:ext>
            </a:extLst>
          </p:cNvPr>
          <p:cNvSpPr txBox="1">
            <a:spLocks/>
          </p:cNvSpPr>
          <p:nvPr/>
        </p:nvSpPr>
        <p:spPr>
          <a:xfrm>
            <a:off x="1404914" y="1418635"/>
            <a:ext cx="2306781"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buNone/>
            </a:pPr>
            <a:r>
              <a:rPr lang="en-US" sz="1200" b="1">
                <a:solidFill>
                  <a:schemeClr val="tx1"/>
                </a:solidFill>
                <a:latin typeface="+mj-lt"/>
              </a:rPr>
              <a:t>Virtual homecare visits</a:t>
            </a:r>
            <a:endParaRPr lang="en-US" sz="1200" b="1"/>
          </a:p>
        </p:txBody>
      </p:sp>
      <p:sp>
        <p:nvSpPr>
          <p:cNvPr id="27" name="Content Placeholder 5">
            <a:extLst>
              <a:ext uri="{FF2B5EF4-FFF2-40B4-BE49-F238E27FC236}">
                <a16:creationId xmlns:a16="http://schemas.microsoft.com/office/drawing/2014/main" id="{968DFD39-DB22-F092-08A4-6EE04620DB0E}"/>
              </a:ext>
            </a:extLst>
          </p:cNvPr>
          <p:cNvSpPr txBox="1">
            <a:spLocks/>
          </p:cNvSpPr>
          <p:nvPr/>
        </p:nvSpPr>
        <p:spPr>
          <a:xfrm>
            <a:off x="627016" y="1708977"/>
            <a:ext cx="3318207" cy="453819"/>
          </a:xfrm>
          <a:prstGeom prst="rect">
            <a:avLst/>
          </a:prstGeom>
        </p:spPr>
        <p:txBody>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71450" indent="-171450">
              <a:lnSpc>
                <a:spcPct val="100000"/>
              </a:lnSpc>
              <a:spcBef>
                <a:spcPts val="0"/>
              </a:spcBef>
              <a:defRPr/>
            </a:pPr>
            <a:r>
              <a:rPr lang="en-US" sz="800">
                <a:solidFill>
                  <a:schemeClr val="tx2"/>
                </a:solidFill>
              </a:rPr>
              <a:t>Delivers </a:t>
            </a:r>
            <a:r>
              <a:rPr lang="en-US" sz="800" b="1">
                <a:solidFill>
                  <a:schemeClr val="tx2"/>
                </a:solidFill>
              </a:rPr>
              <a:t>scheduled video calls between homecare nurses and clients, </a:t>
            </a:r>
            <a:r>
              <a:rPr lang="en-US" sz="800">
                <a:solidFill>
                  <a:schemeClr val="tx2"/>
                </a:solidFill>
              </a:rPr>
              <a:t>enabling services like medication reminders, wellbeing checks, guide rehabilitation exercises and to provide recreational and cultural activities</a:t>
            </a:r>
          </a:p>
          <a:p>
            <a:pPr marL="171450" indent="-171450">
              <a:lnSpc>
                <a:spcPct val="100000"/>
              </a:lnSpc>
              <a:spcBef>
                <a:spcPts val="0"/>
              </a:spcBef>
              <a:defRPr/>
            </a:pPr>
            <a:r>
              <a:rPr lang="en-US" sz="800" b="1">
                <a:solidFill>
                  <a:schemeClr val="tx2"/>
                </a:solidFill>
              </a:rPr>
              <a:t>Reduces the need for in-person visits </a:t>
            </a:r>
            <a:r>
              <a:rPr lang="en-US" sz="800">
                <a:solidFill>
                  <a:schemeClr val="tx2"/>
                </a:solidFill>
              </a:rPr>
              <a:t>while maintaining regular contact and care quality</a:t>
            </a:r>
          </a:p>
          <a:p>
            <a:pPr marL="171450" indent="-171450">
              <a:lnSpc>
                <a:spcPct val="100000"/>
              </a:lnSpc>
              <a:spcBef>
                <a:spcPts val="0"/>
              </a:spcBef>
              <a:defRPr/>
            </a:pPr>
            <a:r>
              <a:rPr lang="en-US" sz="800" b="1">
                <a:solidFill>
                  <a:schemeClr val="tx2"/>
                </a:solidFill>
              </a:rPr>
              <a:t>Improves cost-efficiency and sustainability </a:t>
            </a:r>
            <a:r>
              <a:rPr lang="en-US" sz="800">
                <a:solidFill>
                  <a:schemeClr val="tx2"/>
                </a:solidFill>
              </a:rPr>
              <a:t>by lowering travel needs for care staff and reducing emissions, while also helping combat loneliness through virtual social programs </a:t>
            </a:r>
          </a:p>
          <a:p>
            <a:pPr marL="0" indent="0">
              <a:lnSpc>
                <a:spcPct val="100000"/>
              </a:lnSpc>
              <a:spcBef>
                <a:spcPts val="0"/>
              </a:spcBef>
              <a:buNone/>
              <a:defRPr/>
            </a:pPr>
            <a:endParaRPr lang="en-US" sz="800">
              <a:solidFill>
                <a:schemeClr val="tx2"/>
              </a:solidFill>
            </a:endParaRPr>
          </a:p>
          <a:p>
            <a:pPr marL="171450" indent="-171450">
              <a:lnSpc>
                <a:spcPct val="100000"/>
              </a:lnSpc>
              <a:spcBef>
                <a:spcPts val="0"/>
              </a:spcBef>
              <a:defRPr/>
            </a:pPr>
            <a:endParaRPr lang="en-US" sz="800">
              <a:solidFill>
                <a:schemeClr val="tx2"/>
              </a:solidFill>
            </a:endParaRPr>
          </a:p>
          <a:p>
            <a:pPr marL="171450" indent="-171450">
              <a:lnSpc>
                <a:spcPct val="100000"/>
              </a:lnSpc>
              <a:spcBef>
                <a:spcPts val="0"/>
              </a:spcBef>
              <a:defRPr/>
            </a:pPr>
            <a:endParaRPr lang="en-US" sz="800">
              <a:solidFill>
                <a:schemeClr val="tx2"/>
              </a:solidFill>
            </a:endParaRPr>
          </a:p>
        </p:txBody>
      </p:sp>
      <p:sp>
        <p:nvSpPr>
          <p:cNvPr id="34" name="Text Placeholder 2">
            <a:extLst>
              <a:ext uri="{FF2B5EF4-FFF2-40B4-BE49-F238E27FC236}">
                <a16:creationId xmlns:a16="http://schemas.microsoft.com/office/drawing/2014/main" id="{DCCD7168-A367-FC0C-04D4-BF2B83E4B2EA}"/>
              </a:ext>
            </a:extLst>
          </p:cNvPr>
          <p:cNvSpPr txBox="1">
            <a:spLocks/>
          </p:cNvSpPr>
          <p:nvPr/>
        </p:nvSpPr>
        <p:spPr>
          <a:xfrm>
            <a:off x="627017" y="3237884"/>
            <a:ext cx="3707263"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lnSpc>
                <a:spcPct val="80000"/>
              </a:lnSpc>
              <a:buNone/>
            </a:pPr>
            <a:r>
              <a:rPr lang="en-US" sz="1200" b="1">
                <a:solidFill>
                  <a:schemeClr val="tx1"/>
                </a:solidFill>
                <a:latin typeface="+mj-lt"/>
              </a:rPr>
              <a:t>Sensor-based monitoring and </a:t>
            </a:r>
            <a:br>
              <a:rPr lang="en-US" sz="1200" b="1">
                <a:solidFill>
                  <a:schemeClr val="tx1"/>
                </a:solidFill>
                <a:latin typeface="+mj-lt"/>
              </a:rPr>
            </a:br>
            <a:r>
              <a:rPr lang="en-US" sz="1200" b="1">
                <a:solidFill>
                  <a:schemeClr val="tx1"/>
                </a:solidFill>
                <a:latin typeface="+mj-lt"/>
              </a:rPr>
              <a:t>alerts to caregivers</a:t>
            </a:r>
          </a:p>
        </p:txBody>
      </p:sp>
      <p:sp>
        <p:nvSpPr>
          <p:cNvPr id="35" name="Content Placeholder 5">
            <a:extLst>
              <a:ext uri="{FF2B5EF4-FFF2-40B4-BE49-F238E27FC236}">
                <a16:creationId xmlns:a16="http://schemas.microsoft.com/office/drawing/2014/main" id="{9F5C1DA4-DAE4-68DF-47ED-C51F4C22019D}"/>
              </a:ext>
            </a:extLst>
          </p:cNvPr>
          <p:cNvSpPr txBox="1">
            <a:spLocks/>
          </p:cNvSpPr>
          <p:nvPr/>
        </p:nvSpPr>
        <p:spPr>
          <a:xfrm>
            <a:off x="564868" y="3621121"/>
            <a:ext cx="3407228" cy="434260"/>
          </a:xfrm>
          <a:prstGeom prst="rect">
            <a:avLst/>
          </a:prstGeom>
        </p:spPr>
        <p:txBody>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71450" indent="-171450">
              <a:lnSpc>
                <a:spcPct val="100000"/>
              </a:lnSpc>
              <a:spcBef>
                <a:spcPts val="0"/>
              </a:spcBef>
              <a:defRPr/>
            </a:pPr>
            <a:r>
              <a:rPr lang="en-US" sz="800" b="1">
                <a:solidFill>
                  <a:schemeClr val="tx2"/>
                </a:solidFill>
              </a:rPr>
              <a:t>Enable 24/7 emergency communication </a:t>
            </a:r>
            <a:r>
              <a:rPr lang="en-US" sz="800">
                <a:solidFill>
                  <a:schemeClr val="tx2"/>
                </a:solidFill>
              </a:rPr>
              <a:t>through a wrist-worn button or automatic sensors (e.g. fall and door alarms, smoke detectors, and GPS watches )</a:t>
            </a:r>
          </a:p>
          <a:p>
            <a:pPr marL="171450" indent="-171450">
              <a:lnSpc>
                <a:spcPct val="100000"/>
              </a:lnSpc>
              <a:spcBef>
                <a:spcPts val="0"/>
              </a:spcBef>
              <a:defRPr/>
            </a:pPr>
            <a:r>
              <a:rPr lang="en-US" sz="800">
                <a:solidFill>
                  <a:schemeClr val="tx2"/>
                </a:solidFill>
              </a:rPr>
              <a:t>Technologies </a:t>
            </a:r>
            <a:r>
              <a:rPr lang="en-US" sz="800" b="1">
                <a:solidFill>
                  <a:schemeClr val="tx2"/>
                </a:solidFill>
              </a:rPr>
              <a:t>supports independent living and enhance safety at home</a:t>
            </a:r>
            <a:r>
              <a:rPr lang="en-US" sz="800">
                <a:solidFill>
                  <a:schemeClr val="tx2"/>
                </a:solidFill>
              </a:rPr>
              <a:t>.  </a:t>
            </a:r>
          </a:p>
          <a:p>
            <a:pPr marL="171450" indent="-171450">
              <a:lnSpc>
                <a:spcPct val="100000"/>
              </a:lnSpc>
              <a:spcBef>
                <a:spcPts val="0"/>
              </a:spcBef>
              <a:defRPr/>
            </a:pPr>
            <a:r>
              <a:rPr lang="en-US" sz="800" b="1">
                <a:solidFill>
                  <a:schemeClr val="tx2"/>
                </a:solidFill>
              </a:rPr>
              <a:t>Reduce the need for constant in-person monitoring</a:t>
            </a:r>
            <a:r>
              <a:rPr lang="en-US" sz="800">
                <a:solidFill>
                  <a:schemeClr val="tx2"/>
                </a:solidFill>
              </a:rPr>
              <a:t>, allowing care resources to be used more efficiently while giving peace of mind to both clients and their families.</a:t>
            </a:r>
          </a:p>
          <a:p>
            <a:pPr marL="171450" indent="-171450">
              <a:lnSpc>
                <a:spcPct val="100000"/>
              </a:lnSpc>
              <a:spcBef>
                <a:spcPts val="0"/>
              </a:spcBef>
              <a:defRPr/>
            </a:pPr>
            <a:endParaRPr lang="en-US" sz="800">
              <a:solidFill>
                <a:schemeClr val="tx2"/>
              </a:solidFill>
            </a:endParaRPr>
          </a:p>
        </p:txBody>
      </p:sp>
      <p:sp>
        <p:nvSpPr>
          <p:cNvPr id="37" name="Text Placeholder 2">
            <a:extLst>
              <a:ext uri="{FF2B5EF4-FFF2-40B4-BE49-F238E27FC236}">
                <a16:creationId xmlns:a16="http://schemas.microsoft.com/office/drawing/2014/main" id="{55CB6F8F-A214-BDBF-6361-9AA3F8556906}"/>
              </a:ext>
            </a:extLst>
          </p:cNvPr>
          <p:cNvSpPr txBox="1">
            <a:spLocks/>
          </p:cNvSpPr>
          <p:nvPr/>
        </p:nvSpPr>
        <p:spPr>
          <a:xfrm>
            <a:off x="5679200" y="3263553"/>
            <a:ext cx="2211894"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ctr">
              <a:lnSpc>
                <a:spcPct val="80000"/>
              </a:lnSpc>
              <a:buNone/>
            </a:pPr>
            <a:r>
              <a:rPr lang="en-US" sz="1200" b="1">
                <a:solidFill>
                  <a:schemeClr val="tx1"/>
                </a:solidFill>
                <a:latin typeface="+mj-lt"/>
              </a:rPr>
              <a:t>IoT &amp; AI platforms for risk alerts &amp; services </a:t>
            </a:r>
          </a:p>
        </p:txBody>
      </p:sp>
      <p:sp>
        <p:nvSpPr>
          <p:cNvPr id="40" name="Content Placeholder 5">
            <a:extLst>
              <a:ext uri="{FF2B5EF4-FFF2-40B4-BE49-F238E27FC236}">
                <a16:creationId xmlns:a16="http://schemas.microsoft.com/office/drawing/2014/main" id="{B6240B55-22FD-4B20-187F-A05745CF9A1C}"/>
              </a:ext>
            </a:extLst>
          </p:cNvPr>
          <p:cNvSpPr txBox="1">
            <a:spLocks/>
          </p:cNvSpPr>
          <p:nvPr/>
        </p:nvSpPr>
        <p:spPr>
          <a:xfrm>
            <a:off x="4798592" y="3642039"/>
            <a:ext cx="3473537" cy="803961"/>
          </a:xfrm>
          <a:prstGeom prst="rect">
            <a:avLst/>
          </a:prstGeom>
          <a:noFill/>
        </p:spPr>
        <p:txBody>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171450" indent="-171450">
              <a:lnSpc>
                <a:spcPct val="100000"/>
              </a:lnSpc>
              <a:spcBef>
                <a:spcPts val="0"/>
              </a:spcBef>
              <a:defRPr/>
            </a:pPr>
            <a:r>
              <a:rPr lang="en-US" sz="800" b="1">
                <a:solidFill>
                  <a:schemeClr val="tx2"/>
                </a:solidFill>
              </a:rPr>
              <a:t>Monitors patients in home care and nursing homes, using AI to detect early signs of health changes and predict care needs</a:t>
            </a:r>
          </a:p>
          <a:p>
            <a:pPr marL="171450" indent="-171450">
              <a:lnSpc>
                <a:spcPct val="100000"/>
              </a:lnSpc>
              <a:spcBef>
                <a:spcPts val="0"/>
              </a:spcBef>
              <a:defRPr/>
            </a:pPr>
            <a:r>
              <a:rPr lang="en-US" sz="800" b="1">
                <a:solidFill>
                  <a:schemeClr val="tx2"/>
                </a:solidFill>
              </a:rPr>
              <a:t>Improves medication safety </a:t>
            </a:r>
            <a:r>
              <a:rPr lang="en-US" sz="800">
                <a:solidFill>
                  <a:schemeClr val="tx2"/>
                </a:solidFill>
              </a:rPr>
              <a:t>by identifying potential drug-related issues and deviations </a:t>
            </a:r>
          </a:p>
          <a:p>
            <a:pPr marL="171450" indent="-171450">
              <a:lnSpc>
                <a:spcPct val="100000"/>
              </a:lnSpc>
              <a:spcBef>
                <a:spcPts val="0"/>
              </a:spcBef>
              <a:defRPr/>
            </a:pPr>
            <a:r>
              <a:rPr lang="en-US" sz="800" b="1">
                <a:solidFill>
                  <a:schemeClr val="tx2"/>
                </a:solidFill>
              </a:rPr>
              <a:t>Reduces emergency visits and hospital stays</a:t>
            </a:r>
            <a:r>
              <a:rPr lang="en-US" sz="800">
                <a:solidFill>
                  <a:schemeClr val="tx2"/>
                </a:solidFill>
              </a:rPr>
              <a:t>, helping clients live at home longer while optimizing care resources </a:t>
            </a:r>
          </a:p>
        </p:txBody>
      </p:sp>
      <p:sp>
        <p:nvSpPr>
          <p:cNvPr id="10" name="Oval 9">
            <a:extLst>
              <a:ext uri="{FF2B5EF4-FFF2-40B4-BE49-F238E27FC236}">
                <a16:creationId xmlns:a16="http://schemas.microsoft.com/office/drawing/2014/main" id="{E5B2E8C0-D8C5-889E-C61E-6A1EDE9572E4}"/>
              </a:ext>
            </a:extLst>
          </p:cNvPr>
          <p:cNvSpPr/>
          <p:nvPr/>
        </p:nvSpPr>
        <p:spPr>
          <a:xfrm>
            <a:off x="4150400" y="2525179"/>
            <a:ext cx="1085850" cy="1085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864A241A-AA0D-C3B8-A0E4-7EA5D2C23DEF}"/>
              </a:ext>
            </a:extLst>
          </p:cNvPr>
          <p:cNvPicPr>
            <a:picLocks noChangeAspect="1"/>
          </p:cNvPicPr>
          <p:nvPr/>
        </p:nvPicPr>
        <p:blipFill>
          <a:blip r:embed="rId5"/>
          <a:srcRect l="14669" t="18719" r="17917" b="14474"/>
          <a:stretch/>
        </p:blipFill>
        <p:spPr>
          <a:xfrm>
            <a:off x="4270763" y="2653075"/>
            <a:ext cx="822215" cy="814813"/>
          </a:xfrm>
          <a:prstGeom prst="rect">
            <a:avLst/>
          </a:prstGeom>
        </p:spPr>
      </p:pic>
      <p:sp>
        <p:nvSpPr>
          <p:cNvPr id="14" name="Text Placeholder 2">
            <a:extLst>
              <a:ext uri="{FF2B5EF4-FFF2-40B4-BE49-F238E27FC236}">
                <a16:creationId xmlns:a16="http://schemas.microsoft.com/office/drawing/2014/main" id="{E6827371-A45C-79AF-648D-34B1A4092D04}"/>
              </a:ext>
            </a:extLst>
          </p:cNvPr>
          <p:cNvSpPr txBox="1">
            <a:spLocks/>
          </p:cNvSpPr>
          <p:nvPr/>
        </p:nvSpPr>
        <p:spPr>
          <a:xfrm>
            <a:off x="1665316" y="99021"/>
            <a:ext cx="2306781" cy="319067"/>
          </a:xfrm>
          <a:prstGeom prst="rect">
            <a:avLst/>
          </a:prstGeom>
        </p:spPr>
        <p:txBody>
          <a:bodyPr vert="horz" lIns="0" tIns="0" rIns="0" bIns="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1200" b="1"/>
              <a:t>REFERENCE CASE:</a:t>
            </a:r>
          </a:p>
        </p:txBody>
      </p:sp>
      <p:sp>
        <p:nvSpPr>
          <p:cNvPr id="15" name="Title 1">
            <a:extLst>
              <a:ext uri="{FF2B5EF4-FFF2-40B4-BE49-F238E27FC236}">
                <a16:creationId xmlns:a16="http://schemas.microsoft.com/office/drawing/2014/main" id="{4F2D4CB6-588E-7894-B935-013A2703CC04}"/>
              </a:ext>
            </a:extLst>
          </p:cNvPr>
          <p:cNvSpPr txBox="1">
            <a:spLocks/>
          </p:cNvSpPr>
          <p:nvPr/>
        </p:nvSpPr>
        <p:spPr>
          <a:xfrm>
            <a:off x="1656248" y="394736"/>
            <a:ext cx="5822436"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Technology for Home Care in South Karelia Wellbeing Services County</a:t>
            </a:r>
            <a:endParaRPr lang="fi-FI"/>
          </a:p>
        </p:txBody>
      </p:sp>
    </p:spTree>
    <p:extLst>
      <p:ext uri="{BB962C8B-B14F-4D97-AF65-F5344CB8AC3E}">
        <p14:creationId xmlns:p14="http://schemas.microsoft.com/office/powerpoint/2010/main" val="41554758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805A-017F-22F5-1DF1-006C774180B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7B6043-D8A6-4839-F623-EFC6C5C1E13A}"/>
              </a:ext>
            </a:extLst>
          </p:cNvPr>
          <p:cNvSpPr>
            <a:spLocks noGrp="1"/>
          </p:cNvSpPr>
          <p:nvPr>
            <p:ph type="title"/>
          </p:nvPr>
        </p:nvSpPr>
        <p:spPr/>
        <p:txBody>
          <a:bodyPr/>
          <a:lstStyle/>
          <a:p>
            <a:r>
              <a:rPr lang="fi-FI"/>
              <a:t>Agetech expertise and other resources</a:t>
            </a:r>
          </a:p>
        </p:txBody>
      </p:sp>
    </p:spTree>
    <p:extLst>
      <p:ext uri="{BB962C8B-B14F-4D97-AF65-F5344CB8AC3E}">
        <p14:creationId xmlns:p14="http://schemas.microsoft.com/office/powerpoint/2010/main" val="112956707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525E-917F-09A0-FB76-525BF55D899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C4AF0E1-284F-63F9-0AA3-FFA92ACC97A3}"/>
              </a:ext>
            </a:extLst>
          </p:cNvPr>
          <p:cNvPicPr>
            <a:picLocks noChangeAspect="1"/>
          </p:cNvPicPr>
          <p:nvPr/>
        </p:nvPicPr>
        <p:blipFill>
          <a:blip r:embed="rId4"/>
          <a:srcRect l="33815" r="22677"/>
          <a:stretch>
            <a:fillRect/>
          </a:stretch>
        </p:blipFill>
        <p:spPr>
          <a:xfrm>
            <a:off x="5807869" y="9208"/>
            <a:ext cx="3350801" cy="5134292"/>
          </a:xfrm>
          <a:prstGeom prst="rect">
            <a:avLst/>
          </a:prstGeom>
        </p:spPr>
      </p:pic>
      <p:graphicFrame>
        <p:nvGraphicFramePr>
          <p:cNvPr id="3" name="think-cell data - do not delete" hidden="1">
            <a:extLst>
              <a:ext uri="{FF2B5EF4-FFF2-40B4-BE49-F238E27FC236}">
                <a16:creationId xmlns:a16="http://schemas.microsoft.com/office/drawing/2014/main" id="{F3BF6928-D056-8CB6-6217-C87AB785471D}"/>
              </a:ext>
            </a:extLst>
          </p:cNvPr>
          <p:cNvGraphicFramePr>
            <a:graphicFrameLocks noChangeAspect="1"/>
          </p:cNvGraphicFramePr>
          <p:nvPr>
            <p:custDataLst>
              <p:tags r:id="rId1"/>
            </p:custDataLst>
            <p:extLst>
              <p:ext uri="{D42A27DB-BD31-4B8C-83A1-F6EECF244321}">
                <p14:modId xmlns:p14="http://schemas.microsoft.com/office/powerpoint/2010/main" val="56515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3" name="think-cell data - do not delete" hidden="1">
                        <a:extLst>
                          <a:ext uri="{FF2B5EF4-FFF2-40B4-BE49-F238E27FC236}">
                            <a16:creationId xmlns:a16="http://schemas.microsoft.com/office/drawing/2014/main" id="{F3BF6928-D056-8CB6-6217-C87AB7854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2FD996-285C-C45A-1485-25DCDA024371}"/>
              </a:ext>
            </a:extLst>
          </p:cNvPr>
          <p:cNvSpPr>
            <a:spLocks noGrp="1"/>
          </p:cNvSpPr>
          <p:nvPr>
            <p:ph idx="1"/>
          </p:nvPr>
        </p:nvSpPr>
        <p:spPr>
          <a:xfrm>
            <a:off x="432261" y="1500820"/>
            <a:ext cx="5046995" cy="2879701"/>
          </a:xfrm>
        </p:spPr>
        <p:txBody>
          <a:bodyPr vert="horz" lIns="0" tIns="0" rIns="0" bIns="0" rtlCol="0" anchor="t" anchorCtr="0">
            <a:noAutofit/>
          </a:bodyPr>
          <a:lstStyle/>
          <a:p>
            <a:pPr marL="182880" indent="-182880">
              <a:lnSpc>
                <a:spcPct val="100000"/>
              </a:lnSpc>
              <a:spcBef>
                <a:spcPts val="0"/>
              </a:spcBef>
              <a:spcAft>
                <a:spcPts val="800"/>
              </a:spcAft>
            </a:pPr>
            <a:r>
              <a:rPr lang="en-US" sz="1200">
                <a:solidFill>
                  <a:schemeClr val="tx2"/>
                </a:solidFill>
              </a:rPr>
              <a:t>Centre of Excellence in Research on Ageing and Care (</a:t>
            </a:r>
            <a:r>
              <a:rPr lang="en-US" sz="1200" err="1">
                <a:solidFill>
                  <a:schemeClr val="tx2"/>
                </a:solidFill>
              </a:rPr>
              <a:t>CoE</a:t>
            </a:r>
            <a:r>
              <a:rPr lang="en-US" sz="1200">
                <a:solidFill>
                  <a:schemeClr val="tx2"/>
                </a:solidFill>
              </a:rPr>
              <a:t> </a:t>
            </a:r>
            <a:r>
              <a:rPr lang="en-US" sz="1200" err="1">
                <a:solidFill>
                  <a:schemeClr val="tx2"/>
                </a:solidFill>
              </a:rPr>
              <a:t>AgeCare</a:t>
            </a:r>
            <a:r>
              <a:rPr lang="en-US" sz="1200">
                <a:solidFill>
                  <a:schemeClr val="tx2"/>
                </a:solidFill>
              </a:rPr>
              <a:t>), University of Jyväskylä</a:t>
            </a:r>
            <a:r>
              <a:rPr lang="en-US" sz="1200" baseline="30000">
                <a:solidFill>
                  <a:schemeClr val="tx2"/>
                </a:solidFill>
              </a:rPr>
              <a:t>1</a:t>
            </a:r>
          </a:p>
          <a:p>
            <a:pPr marL="182880" indent="-182880">
              <a:lnSpc>
                <a:spcPct val="100000"/>
              </a:lnSpc>
              <a:spcBef>
                <a:spcPts val="0"/>
              </a:spcBef>
              <a:spcAft>
                <a:spcPts val="800"/>
              </a:spcAft>
            </a:pPr>
            <a:r>
              <a:rPr lang="fi-FI" sz="1200">
                <a:solidFill>
                  <a:schemeClr val="tx2"/>
                </a:solidFill>
              </a:rPr>
              <a:t>LAB </a:t>
            </a:r>
            <a:r>
              <a:rPr lang="fi-FI" sz="1200" err="1">
                <a:solidFill>
                  <a:schemeClr val="tx2"/>
                </a:solidFill>
              </a:rPr>
              <a:t>University</a:t>
            </a:r>
            <a:r>
              <a:rPr lang="fi-FI" sz="1200">
                <a:solidFill>
                  <a:schemeClr val="tx2"/>
                </a:solidFill>
              </a:rPr>
              <a:t> of </a:t>
            </a:r>
            <a:r>
              <a:rPr lang="fi-FI" sz="1200" err="1">
                <a:solidFill>
                  <a:schemeClr val="tx2"/>
                </a:solidFill>
              </a:rPr>
              <a:t>Applied</a:t>
            </a:r>
            <a:r>
              <a:rPr lang="fi-FI" sz="1200">
                <a:solidFill>
                  <a:schemeClr val="tx2"/>
                </a:solidFill>
              </a:rPr>
              <a:t> Sciences (Lahti) – Digital </a:t>
            </a:r>
            <a:r>
              <a:rPr lang="fi-FI" sz="1200" err="1">
                <a:solidFill>
                  <a:schemeClr val="tx2"/>
                </a:solidFill>
              </a:rPr>
              <a:t>Transformation</a:t>
            </a:r>
            <a:r>
              <a:rPr lang="fi-FI" sz="1200">
                <a:solidFill>
                  <a:schemeClr val="tx2"/>
                </a:solidFill>
              </a:rPr>
              <a:t> in Health and </a:t>
            </a:r>
            <a:r>
              <a:rPr lang="fi-FI" sz="1200" err="1">
                <a:solidFill>
                  <a:schemeClr val="tx2"/>
                </a:solidFill>
              </a:rPr>
              <a:t>Safety</a:t>
            </a:r>
            <a:r>
              <a:rPr lang="en-US" sz="1200" baseline="30000">
                <a:solidFill>
                  <a:schemeClr val="tx2"/>
                </a:solidFill>
              </a:rPr>
              <a:t>2</a:t>
            </a:r>
            <a:endParaRPr lang="fi-FI" sz="1200">
              <a:solidFill>
                <a:schemeClr val="tx2"/>
              </a:solidFill>
            </a:endParaRPr>
          </a:p>
          <a:p>
            <a:pPr marL="182880" indent="-182880">
              <a:lnSpc>
                <a:spcPct val="100000"/>
              </a:lnSpc>
              <a:spcBef>
                <a:spcPts val="0"/>
              </a:spcBef>
              <a:spcAft>
                <a:spcPts val="800"/>
              </a:spcAft>
            </a:pPr>
            <a:r>
              <a:rPr lang="fi-FI" sz="1200">
                <a:solidFill>
                  <a:schemeClr val="tx2"/>
                </a:solidFill>
              </a:rPr>
              <a:t>LUT </a:t>
            </a:r>
            <a:r>
              <a:rPr lang="fi-FI" sz="1200" err="1">
                <a:solidFill>
                  <a:schemeClr val="tx2"/>
                </a:solidFill>
              </a:rPr>
              <a:t>University</a:t>
            </a:r>
            <a:r>
              <a:rPr lang="fi-FI" sz="1200">
                <a:solidFill>
                  <a:schemeClr val="tx2"/>
                </a:solidFill>
              </a:rPr>
              <a:t> (</a:t>
            </a:r>
            <a:r>
              <a:rPr lang="fi-FI" sz="1200" b="0" i="0">
                <a:solidFill>
                  <a:srgbClr val="000000"/>
                </a:solidFill>
                <a:effectLst/>
                <a:latin typeface="NotoSans-Regular"/>
              </a:rPr>
              <a:t>Lappeenranta and Lahti</a:t>
            </a:r>
            <a:r>
              <a:rPr lang="fi-FI" sz="1200">
                <a:solidFill>
                  <a:schemeClr val="tx2"/>
                </a:solidFill>
              </a:rPr>
              <a:t>)</a:t>
            </a:r>
            <a:r>
              <a:rPr lang="en-US" sz="1200" baseline="30000">
                <a:solidFill>
                  <a:schemeClr val="tx2"/>
                </a:solidFill>
              </a:rPr>
              <a:t>3</a:t>
            </a:r>
            <a:endParaRPr lang="fi-FI" sz="1200">
              <a:solidFill>
                <a:schemeClr val="tx2"/>
              </a:solidFill>
            </a:endParaRPr>
          </a:p>
          <a:p>
            <a:pPr marL="182880" indent="-182880">
              <a:lnSpc>
                <a:spcPct val="100000"/>
              </a:lnSpc>
              <a:spcBef>
                <a:spcPts val="0"/>
              </a:spcBef>
              <a:spcAft>
                <a:spcPts val="800"/>
              </a:spcAft>
            </a:pPr>
            <a:r>
              <a:rPr lang="en-US" sz="1200" err="1">
                <a:solidFill>
                  <a:schemeClr val="tx2"/>
                </a:solidFill>
              </a:rPr>
              <a:t>Metropolia</a:t>
            </a:r>
            <a:r>
              <a:rPr lang="en-US" sz="1200">
                <a:solidFill>
                  <a:schemeClr val="tx2"/>
                </a:solidFill>
              </a:rPr>
              <a:t> University of Applied Sciences  (Helsinki) – Center of Excellence in Ageing</a:t>
            </a:r>
            <a:r>
              <a:rPr lang="en-US" sz="1200" baseline="30000">
                <a:solidFill>
                  <a:schemeClr val="tx2"/>
                </a:solidFill>
              </a:rPr>
              <a:t>4</a:t>
            </a:r>
            <a:endParaRPr lang="fi-FI" sz="1200">
              <a:solidFill>
                <a:schemeClr val="tx2"/>
              </a:solidFill>
            </a:endParaRPr>
          </a:p>
          <a:p>
            <a:pPr marL="182880" indent="-182880">
              <a:lnSpc>
                <a:spcPct val="100000"/>
              </a:lnSpc>
              <a:spcBef>
                <a:spcPts val="0"/>
              </a:spcBef>
              <a:spcAft>
                <a:spcPts val="800"/>
              </a:spcAft>
            </a:pPr>
            <a:r>
              <a:rPr lang="en-US" sz="1200">
                <a:solidFill>
                  <a:schemeClr val="tx2"/>
                </a:solidFill>
              </a:rPr>
              <a:t>Social Research Center for Welfare Technology, University of Eastern Finland</a:t>
            </a:r>
            <a:r>
              <a:rPr lang="en-US" sz="1200" baseline="30000">
                <a:solidFill>
                  <a:schemeClr val="tx2"/>
                </a:solidFill>
              </a:rPr>
              <a:t>5</a:t>
            </a:r>
            <a:endParaRPr lang="fi-FI" sz="1200">
              <a:solidFill>
                <a:schemeClr val="tx2"/>
              </a:solidFill>
            </a:endParaRPr>
          </a:p>
          <a:p>
            <a:pPr marL="182880" indent="-182880">
              <a:lnSpc>
                <a:spcPct val="100000"/>
              </a:lnSpc>
              <a:spcBef>
                <a:spcPts val="0"/>
              </a:spcBef>
              <a:spcAft>
                <a:spcPts val="800"/>
              </a:spcAft>
            </a:pPr>
            <a:r>
              <a:rPr lang="fi-FI" sz="1200">
                <a:solidFill>
                  <a:schemeClr val="tx2"/>
                </a:solidFill>
              </a:rPr>
              <a:t>THL - </a:t>
            </a:r>
            <a:r>
              <a:rPr lang="en-US" sz="1200">
                <a:solidFill>
                  <a:schemeClr val="tx2"/>
                </a:solidFill>
              </a:rPr>
              <a:t>Finnish Institute for Health and Welfare</a:t>
            </a:r>
            <a:r>
              <a:rPr lang="en-US" sz="1200" baseline="30000">
                <a:solidFill>
                  <a:schemeClr val="tx2"/>
                </a:solidFill>
              </a:rPr>
              <a:t>6</a:t>
            </a:r>
          </a:p>
        </p:txBody>
      </p:sp>
      <p:sp>
        <p:nvSpPr>
          <p:cNvPr id="23" name="TextBox 22">
            <a:extLst>
              <a:ext uri="{FF2B5EF4-FFF2-40B4-BE49-F238E27FC236}">
                <a16:creationId xmlns:a16="http://schemas.microsoft.com/office/drawing/2014/main" id="{55AA6C23-C9F5-49DC-610C-915EBF0CB257}"/>
              </a:ext>
            </a:extLst>
          </p:cNvPr>
          <p:cNvSpPr txBox="1"/>
          <p:nvPr/>
        </p:nvSpPr>
        <p:spPr>
          <a:xfrm>
            <a:off x="396292" y="4162873"/>
            <a:ext cx="4789241" cy="830997"/>
          </a:xfrm>
          <a:prstGeom prst="rect">
            <a:avLst/>
          </a:prstGeom>
          <a:noFill/>
        </p:spPr>
        <p:txBody>
          <a:bodyPr wrap="square" anchor="b">
            <a:spAutoFit/>
          </a:bodyPr>
          <a:lstStyle/>
          <a:p>
            <a:r>
              <a:rPr lang="en-US" sz="800" baseline="30000">
                <a:solidFill>
                  <a:schemeClr val="tx2"/>
                </a:solidFill>
              </a:rPr>
              <a:t>1</a:t>
            </a:r>
            <a:r>
              <a:rPr lang="fi-FI" sz="800" baseline="30000">
                <a:solidFill>
                  <a:schemeClr val="tx2"/>
                </a:solidFill>
              </a:rPr>
              <a:t> </a:t>
            </a:r>
            <a:r>
              <a:rPr lang="fi-FI" sz="800">
                <a:hlinkClick r:id="rId7"/>
              </a:rPr>
              <a:t>https://www.jyu.fi/en/research/centres-of-excellence/centre-of-excellence-in-research-on-ageing-and-care</a:t>
            </a:r>
            <a:endParaRPr lang="fi-FI" sz="800"/>
          </a:p>
          <a:p>
            <a:r>
              <a:rPr lang="en-US" sz="800" baseline="30000">
                <a:solidFill>
                  <a:schemeClr val="tx2"/>
                </a:solidFill>
              </a:rPr>
              <a:t>2 </a:t>
            </a:r>
            <a:r>
              <a:rPr lang="en-US" sz="800">
                <a:hlinkClick r:id="rId8">
                  <a:extLst>
                    <a:ext uri="{A12FA001-AC4F-418D-AE19-62706E023703}">
                      <ahyp:hlinkClr xmlns:ahyp="http://schemas.microsoft.com/office/drawing/2018/hyperlinkcolor" val="tx"/>
                    </a:ext>
                  </a:extLst>
                </a:hlinkClick>
              </a:rPr>
              <a:t>https://lab.fi/en/RDI/research-groups/digital-transformation-health-and-safety</a:t>
            </a:r>
            <a:r>
              <a:rPr lang="en-US" sz="800"/>
              <a:t> </a:t>
            </a:r>
            <a:endParaRPr lang="fi-FI" sz="800">
              <a:hlinkClick r:id="rId9">
                <a:extLst>
                  <a:ext uri="{A12FA001-AC4F-418D-AE19-62706E023703}">
                    <ahyp:hlinkClr xmlns:ahyp="http://schemas.microsoft.com/office/drawing/2018/hyperlinkcolor" val="tx"/>
                  </a:ext>
                </a:extLst>
              </a:hlinkClick>
            </a:endParaRPr>
          </a:p>
          <a:p>
            <a:r>
              <a:rPr lang="en-US" sz="800" baseline="30000">
                <a:solidFill>
                  <a:schemeClr val="tx2"/>
                </a:solidFill>
              </a:rPr>
              <a:t>3 </a:t>
            </a:r>
            <a:r>
              <a:rPr lang="fi-FI" sz="800">
                <a:hlinkClick r:id="rId9">
                  <a:extLst>
                    <a:ext uri="{A12FA001-AC4F-418D-AE19-62706E023703}">
                      <ahyp:hlinkClr xmlns:ahyp="http://schemas.microsoft.com/office/drawing/2018/hyperlinkcolor" val="tx"/>
                    </a:ext>
                  </a:extLst>
                </a:hlinkClick>
              </a:rPr>
              <a:t>https://www.lut.fi/en/research/focus-areas/business-and-society</a:t>
            </a:r>
            <a:r>
              <a:rPr lang="fi-FI" sz="800"/>
              <a:t>  </a:t>
            </a:r>
          </a:p>
          <a:p>
            <a:r>
              <a:rPr lang="en-US" sz="800" baseline="30000">
                <a:solidFill>
                  <a:schemeClr val="tx2"/>
                </a:solidFill>
              </a:rPr>
              <a:t>4 </a:t>
            </a:r>
            <a:r>
              <a:rPr lang="fi-FI" sz="800">
                <a:hlinkClick r:id="rId10"/>
              </a:rPr>
              <a:t>https://www.metropolia.fi/en/rdi/center-of-excellence-in-ageing</a:t>
            </a:r>
            <a:r>
              <a:rPr lang="fi-FI" sz="800"/>
              <a:t> </a:t>
            </a:r>
          </a:p>
          <a:p>
            <a:r>
              <a:rPr lang="en-US" sz="800" baseline="30000">
                <a:solidFill>
                  <a:schemeClr val="tx2"/>
                </a:solidFill>
              </a:rPr>
              <a:t>5 </a:t>
            </a:r>
            <a:r>
              <a:rPr lang="en-US" sz="800">
                <a:hlinkClick r:id="rId11"/>
              </a:rPr>
              <a:t>Welcome! - Social Research Center for Welfare Technology</a:t>
            </a:r>
            <a:endParaRPr lang="fi-FI" sz="800"/>
          </a:p>
          <a:p>
            <a:r>
              <a:rPr lang="en-US" sz="800" baseline="30000">
                <a:solidFill>
                  <a:schemeClr val="tx2"/>
                </a:solidFill>
              </a:rPr>
              <a:t>6 </a:t>
            </a:r>
            <a:r>
              <a:rPr lang="fi-FI" sz="800">
                <a:hlinkClick r:id="rId12"/>
              </a:rPr>
              <a:t>https://thl.fi/en/main-page</a:t>
            </a:r>
            <a:r>
              <a:rPr lang="fi-FI" sz="800"/>
              <a:t> </a:t>
            </a:r>
          </a:p>
        </p:txBody>
      </p:sp>
      <p:sp>
        <p:nvSpPr>
          <p:cNvPr id="6" name="Title 1">
            <a:extLst>
              <a:ext uri="{FF2B5EF4-FFF2-40B4-BE49-F238E27FC236}">
                <a16:creationId xmlns:a16="http://schemas.microsoft.com/office/drawing/2014/main" id="{4F38F3DD-1357-3BF3-9FFD-74E10A56635D}"/>
              </a:ext>
            </a:extLst>
          </p:cNvPr>
          <p:cNvSpPr txBox="1">
            <a:spLocks/>
          </p:cNvSpPr>
          <p:nvPr/>
        </p:nvSpPr>
        <p:spPr>
          <a:xfrm>
            <a:off x="1656248" y="394736"/>
            <a:ext cx="3228917"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fi-FI" err="1"/>
              <a:t>Agetech</a:t>
            </a:r>
            <a:r>
              <a:rPr lang="fi-FI"/>
              <a:t> </a:t>
            </a:r>
            <a:r>
              <a:rPr lang="fi-FI" err="1"/>
              <a:t>research</a:t>
            </a:r>
            <a:r>
              <a:rPr lang="fi-FI"/>
              <a:t> </a:t>
            </a:r>
            <a:r>
              <a:rPr lang="fi-FI" err="1"/>
              <a:t>organizations</a:t>
            </a:r>
            <a:endParaRPr lang="fi-FI"/>
          </a:p>
        </p:txBody>
      </p:sp>
      <p:sp>
        <p:nvSpPr>
          <p:cNvPr id="7" name="Title Placeholder 1">
            <a:extLst>
              <a:ext uri="{FF2B5EF4-FFF2-40B4-BE49-F238E27FC236}">
                <a16:creationId xmlns:a16="http://schemas.microsoft.com/office/drawing/2014/main" id="{16A923E5-CB65-99CD-FEBD-452FBA1DC297}"/>
              </a:ext>
            </a:extLst>
          </p:cNvPr>
          <p:cNvSpPr txBox="1">
            <a:spLocks/>
          </p:cNvSpPr>
          <p:nvPr/>
        </p:nvSpPr>
        <p:spPr>
          <a:xfrm>
            <a:off x="7596337" y="443205"/>
            <a:ext cx="1206219" cy="428143"/>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r" defTabSz="914378"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inlandica"/>
                <a:ea typeface="+mj-ea"/>
                <a:cs typeface="+mj-cs"/>
              </a:rPr>
              <a:t>DIGITAL HEALTH </a:t>
            </a:r>
            <a:br>
              <a:rPr kumimoji="0" lang="en-US" sz="1400" b="1" i="0" u="none" strike="noStrike" kern="1200" cap="none" spc="0" normalizeH="0" baseline="0" noProof="0">
                <a:ln>
                  <a:noFill/>
                </a:ln>
                <a:solidFill>
                  <a:prstClr val="white"/>
                </a:solidFill>
                <a:effectLst/>
                <a:uLnTx/>
                <a:uFillTx/>
                <a:latin typeface="Finlandica"/>
                <a:ea typeface="+mj-ea"/>
                <a:cs typeface="+mj-cs"/>
              </a:rPr>
            </a:br>
            <a:r>
              <a:rPr kumimoji="0" lang="en-US" sz="1400" b="1" i="0" u="none" strike="noStrike" kern="1200" cap="none" spc="0" normalizeH="0" baseline="0" noProof="0">
                <a:ln>
                  <a:noFill/>
                </a:ln>
                <a:solidFill>
                  <a:prstClr val="white"/>
                </a:solidFill>
                <a:effectLst/>
                <a:uLnTx/>
                <a:uFillTx/>
                <a:latin typeface="Finlandica"/>
                <a:ea typeface="+mj-ea"/>
                <a:cs typeface="+mj-cs"/>
              </a:rPr>
              <a:t>FINLAND</a:t>
            </a:r>
            <a:endParaRPr kumimoji="0" lang="fi-FI" sz="1400" b="1" i="0" u="none" strike="noStrike" kern="1200" cap="none" spc="0" normalizeH="0" baseline="0" noProof="0">
              <a:ln>
                <a:noFill/>
              </a:ln>
              <a:solidFill>
                <a:prstClr val="white"/>
              </a:solidFill>
              <a:effectLst/>
              <a:uLnTx/>
              <a:uFillTx/>
              <a:latin typeface="Finlandica"/>
              <a:ea typeface="+mj-ea"/>
              <a:cs typeface="+mj-cs"/>
            </a:endParaRPr>
          </a:p>
        </p:txBody>
      </p:sp>
    </p:spTree>
    <p:extLst>
      <p:ext uri="{BB962C8B-B14F-4D97-AF65-F5344CB8AC3E}">
        <p14:creationId xmlns:p14="http://schemas.microsoft.com/office/powerpoint/2010/main" val="25874963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C3D1-B0D4-CC43-C088-1EE376033EF7}"/>
            </a:ext>
          </a:extLst>
        </p:cNvPr>
        <p:cNvGrpSpPr/>
        <p:nvPr/>
      </p:nvGrpSpPr>
      <p:grpSpPr>
        <a:xfrm>
          <a:off x="0" y="0"/>
          <a:ext cx="0" cy="0"/>
          <a:chOff x="0" y="0"/>
          <a:chExt cx="0" cy="0"/>
        </a:xfrm>
      </p:grpSpPr>
      <p:pic>
        <p:nvPicPr>
          <p:cNvPr id="11" name="Picture 10" descr="A bowl of cloudberries in a bush&#10;&#10;AI-generated content may be incorrect.">
            <a:extLst>
              <a:ext uri="{FF2B5EF4-FFF2-40B4-BE49-F238E27FC236}">
                <a16:creationId xmlns:a16="http://schemas.microsoft.com/office/drawing/2014/main" id="{E8C67928-2C92-B848-2B67-9231EB6F622E}"/>
              </a:ext>
            </a:extLst>
          </p:cNvPr>
          <p:cNvPicPr>
            <a:picLocks noChangeAspect="1"/>
          </p:cNvPicPr>
          <p:nvPr/>
        </p:nvPicPr>
        <p:blipFill>
          <a:blip r:embed="rId4" cstate="print">
            <a:extLst>
              <a:ext uri="{28A0092B-C50C-407E-A947-70E740481C1C}">
                <a14:useLocalDpi xmlns:a14="http://schemas.microsoft.com/office/drawing/2010/main" val="0"/>
              </a:ext>
            </a:extLst>
          </a:blip>
          <a:srcRect l="12519" r="6404"/>
          <a:stretch>
            <a:fillRect/>
          </a:stretch>
        </p:blipFill>
        <p:spPr>
          <a:xfrm>
            <a:off x="5807869" y="0"/>
            <a:ext cx="3336131" cy="5143500"/>
          </a:xfrm>
          <a:prstGeom prst="rect">
            <a:avLst/>
          </a:prstGeom>
        </p:spPr>
      </p:pic>
      <p:graphicFrame>
        <p:nvGraphicFramePr>
          <p:cNvPr id="3" name="think-cell data - do not delete" hidden="1">
            <a:extLst>
              <a:ext uri="{FF2B5EF4-FFF2-40B4-BE49-F238E27FC236}">
                <a16:creationId xmlns:a16="http://schemas.microsoft.com/office/drawing/2014/main" id="{A4A305EA-2298-F8DD-0E07-4A8E2634241D}"/>
              </a:ext>
            </a:extLst>
          </p:cNvPr>
          <p:cNvGraphicFramePr>
            <a:graphicFrameLocks noChangeAspect="1"/>
          </p:cNvGraphicFramePr>
          <p:nvPr>
            <p:custDataLst>
              <p:tags r:id="rId1"/>
            </p:custDataLst>
            <p:extLst>
              <p:ext uri="{D42A27DB-BD31-4B8C-83A1-F6EECF244321}">
                <p14:modId xmlns:p14="http://schemas.microsoft.com/office/powerpoint/2010/main" val="418301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3" name="think-cell data - do not delete" hidden="1">
                        <a:extLst>
                          <a:ext uri="{FF2B5EF4-FFF2-40B4-BE49-F238E27FC236}">
                            <a16:creationId xmlns:a16="http://schemas.microsoft.com/office/drawing/2014/main" id="{A4A305EA-2298-F8DD-0E07-4A8E263424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2D7F23E-0CC1-0737-BCEC-85F1FE78EB9D}"/>
              </a:ext>
            </a:extLst>
          </p:cNvPr>
          <p:cNvSpPr>
            <a:spLocks noGrp="1"/>
          </p:cNvSpPr>
          <p:nvPr>
            <p:ph idx="1"/>
          </p:nvPr>
        </p:nvSpPr>
        <p:spPr>
          <a:xfrm>
            <a:off x="475862" y="1258163"/>
            <a:ext cx="5129212" cy="3228559"/>
          </a:xfrm>
        </p:spPr>
        <p:txBody>
          <a:bodyPr vert="horz" lIns="0" tIns="0" rIns="0" bIns="0" rtlCol="0" anchor="t" anchorCtr="0">
            <a:noAutofit/>
          </a:bodyPr>
          <a:lstStyle/>
          <a:p>
            <a:pPr marL="0" indent="0">
              <a:lnSpc>
                <a:spcPct val="100000"/>
              </a:lnSpc>
              <a:spcBef>
                <a:spcPts val="0"/>
              </a:spcBef>
              <a:spcAft>
                <a:spcPts val="600"/>
              </a:spcAft>
              <a:buNone/>
              <a:defRPr/>
            </a:pPr>
            <a:r>
              <a:rPr lang="en-US" sz="1050" b="1" dirty="0" err="1">
                <a:solidFill>
                  <a:schemeClr val="tx1"/>
                </a:solidFill>
                <a:latin typeface="Finlandica"/>
              </a:rPr>
              <a:t>GeroNursing</a:t>
            </a:r>
            <a:r>
              <a:rPr lang="en-US" sz="1050" b="1" dirty="0">
                <a:solidFill>
                  <a:schemeClr val="tx1"/>
                </a:solidFill>
                <a:latin typeface="Finlandica"/>
              </a:rPr>
              <a:t> Centre (GNC)</a:t>
            </a:r>
            <a:r>
              <a:rPr lang="en-US" sz="1050" b="1" baseline="30000" dirty="0">
                <a:solidFill>
                  <a:schemeClr val="tx1"/>
                </a:solidFill>
                <a:latin typeface="Finlandica"/>
              </a:rPr>
              <a:t>1</a:t>
            </a:r>
            <a:r>
              <a:rPr lang="en-US" sz="1050" b="1" dirty="0">
                <a:solidFill>
                  <a:schemeClr val="tx1"/>
                </a:solidFill>
                <a:latin typeface="Finlandica"/>
              </a:rPr>
              <a:t>, University of Oulu</a:t>
            </a:r>
          </a:p>
          <a:p>
            <a:pPr marL="182880" indent="-182880">
              <a:lnSpc>
                <a:spcPct val="100000"/>
              </a:lnSpc>
              <a:spcBef>
                <a:spcPts val="0"/>
              </a:spcBef>
              <a:spcAft>
                <a:spcPts val="600"/>
              </a:spcAft>
              <a:defRPr/>
            </a:pPr>
            <a:r>
              <a:rPr lang="en-US" sz="900" dirty="0">
                <a:solidFill>
                  <a:srgbClr val="000000"/>
                </a:solidFill>
                <a:latin typeface="Finlandica"/>
              </a:rPr>
              <a:t>Research, education and networks for ​both the successful aging of older adults  and the well-being at work of health care professionals </a:t>
            </a:r>
          </a:p>
          <a:p>
            <a:pPr marL="182880" indent="-182880">
              <a:lnSpc>
                <a:spcPct val="100000"/>
              </a:lnSpc>
              <a:spcBef>
                <a:spcPts val="0"/>
              </a:spcBef>
              <a:spcAft>
                <a:spcPts val="600"/>
              </a:spcAft>
              <a:defRPr/>
            </a:pPr>
            <a:r>
              <a:rPr lang="en-US" sz="900" dirty="0">
                <a:solidFill>
                  <a:srgbClr val="000000"/>
                </a:solidFill>
                <a:latin typeface="Finlandica"/>
              </a:rPr>
              <a:t>Education as online courses based on scientific research</a:t>
            </a:r>
          </a:p>
          <a:p>
            <a:pPr marL="0" marR="0" lvl="0" indent="0" algn="l" defTabSz="914400" rtl="0" eaLnBrk="1" fontAlgn="auto" latinLnBrk="0" hangingPunct="1">
              <a:lnSpc>
                <a:spcPct val="100000"/>
              </a:lnSpc>
              <a:spcBef>
                <a:spcPts val="300"/>
              </a:spcBef>
              <a:spcAft>
                <a:spcPts val="600"/>
              </a:spcAft>
              <a:buClrTx/>
              <a:buSzTx/>
              <a:buNone/>
              <a:tabLst/>
              <a:defRPr/>
            </a:pPr>
            <a:r>
              <a:rPr kumimoji="0" lang="en-US" sz="1050" b="1" i="0" u="none" strike="noStrike" kern="1200" cap="none" spc="0" normalizeH="0" baseline="0" noProof="0">
                <a:ln>
                  <a:noFill/>
                </a:ln>
                <a:solidFill>
                  <a:schemeClr val="tx1"/>
                </a:solidFill>
                <a:effectLst/>
                <a:uLnTx/>
                <a:uFillTx/>
                <a:latin typeface="Finlandica"/>
                <a:ea typeface="+mn-ea"/>
                <a:cs typeface="+mn-cs"/>
              </a:rPr>
              <a:t>LAB University of Applied Science</a:t>
            </a:r>
            <a:r>
              <a:rPr kumimoji="0" lang="en-US" sz="1050" b="1" i="0" u="none" strike="noStrike" kern="1200" cap="none" spc="0" normalizeH="0" baseline="30000" noProof="0">
                <a:ln>
                  <a:noFill/>
                </a:ln>
                <a:solidFill>
                  <a:schemeClr val="tx1"/>
                </a:solidFill>
                <a:effectLst/>
                <a:uLnTx/>
                <a:uFillTx/>
                <a:latin typeface="Finlandica"/>
                <a:ea typeface="+mn-ea"/>
                <a:cs typeface="+mn-cs"/>
              </a:rPr>
              <a:t>2</a:t>
            </a:r>
            <a:r>
              <a:rPr kumimoji="0" lang="en-US" sz="1050" b="1" i="0" u="none" strike="noStrike" kern="1200" cap="none" spc="0" normalizeH="0" baseline="0" noProof="0">
                <a:ln>
                  <a:noFill/>
                </a:ln>
                <a:solidFill>
                  <a:schemeClr val="tx1"/>
                </a:solidFill>
                <a:effectLst/>
                <a:uLnTx/>
                <a:uFillTx/>
                <a:latin typeface="Finlandica"/>
                <a:ea typeface="+mn-ea"/>
                <a:cs typeface="+mn-cs"/>
              </a:rPr>
              <a:t> </a:t>
            </a:r>
          </a:p>
          <a:p>
            <a:pPr marL="182880" marR="0" lvl="0" indent="-182880" fontAlgn="auto">
              <a:lnSpc>
                <a:spcPct val="100000"/>
              </a:lnSpc>
              <a:spcBef>
                <a:spcPts val="0"/>
              </a:spcBef>
              <a:spcAft>
                <a:spcPts val="600"/>
              </a:spcAft>
              <a:buClrTx/>
              <a:buSzTx/>
              <a:tabLst/>
              <a:defRPr/>
            </a:pPr>
            <a:r>
              <a:rPr lang="en-US" sz="900">
                <a:solidFill>
                  <a:srgbClr val="000000"/>
                </a:solidFill>
                <a:latin typeface="Finlandica"/>
              </a:rPr>
              <a:t>Gerontology education with agetech innovation and co-design approach</a:t>
            </a:r>
          </a:p>
          <a:p>
            <a:pPr marL="0" marR="0" lvl="0" indent="0" algn="l" defTabSz="914400" rtl="0" eaLnBrk="1" fontAlgn="auto" latinLnBrk="0" hangingPunct="1">
              <a:lnSpc>
                <a:spcPct val="100000"/>
              </a:lnSpc>
              <a:spcBef>
                <a:spcPts val="300"/>
              </a:spcBef>
              <a:spcAft>
                <a:spcPts val="600"/>
              </a:spcAft>
              <a:buClrTx/>
              <a:buSzTx/>
              <a:buNone/>
              <a:tabLst/>
              <a:defRPr/>
            </a:pPr>
            <a:r>
              <a:rPr kumimoji="0" lang="en-US" sz="1050" b="1" i="0" u="none" strike="noStrike" kern="1200" cap="none" spc="0" normalizeH="0" baseline="0" noProof="0">
                <a:ln>
                  <a:noFill/>
                </a:ln>
                <a:solidFill>
                  <a:schemeClr val="tx1"/>
                </a:solidFill>
                <a:effectLst/>
                <a:uLnTx/>
                <a:uFillTx/>
                <a:latin typeface="Finlandica"/>
                <a:ea typeface="+mn-ea"/>
                <a:cs typeface="+mn-cs"/>
              </a:rPr>
              <a:t>Nordic Healthcare Group (NHG)</a:t>
            </a:r>
            <a:r>
              <a:rPr kumimoji="0" lang="en-US" sz="1050" b="1" i="0" u="none" strike="noStrike" kern="1200" cap="none" spc="0" normalizeH="0" baseline="30000" noProof="0">
                <a:ln>
                  <a:noFill/>
                </a:ln>
                <a:solidFill>
                  <a:schemeClr val="tx1"/>
                </a:solidFill>
                <a:effectLst/>
                <a:uLnTx/>
                <a:uFillTx/>
                <a:latin typeface="Finlandica"/>
                <a:ea typeface="+mn-ea"/>
                <a:cs typeface="+mn-cs"/>
              </a:rPr>
              <a:t>3</a:t>
            </a:r>
          </a:p>
          <a:p>
            <a:pPr marL="182880" indent="-182880">
              <a:lnSpc>
                <a:spcPct val="100000"/>
              </a:lnSpc>
              <a:spcBef>
                <a:spcPts val="0"/>
              </a:spcBef>
              <a:spcAft>
                <a:spcPts val="600"/>
              </a:spcAft>
              <a:defRPr/>
            </a:pPr>
            <a:r>
              <a:rPr kumimoji="0" lang="en-US" sz="900" b="0" i="0" u="none" strike="noStrike" kern="1200" cap="none" spc="0" normalizeH="0" baseline="0" noProof="0">
                <a:ln>
                  <a:noFill/>
                </a:ln>
                <a:solidFill>
                  <a:srgbClr val="000000"/>
                </a:solidFill>
                <a:effectLst/>
                <a:uLnTx/>
                <a:uFillTx/>
                <a:latin typeface="Finlandica"/>
                <a:ea typeface="+mn-ea"/>
                <a:cs typeface="+mn-cs"/>
              </a:rPr>
              <a:t>Supporting </a:t>
            </a:r>
            <a:r>
              <a:rPr kumimoji="0" lang="en-US" sz="900" b="0" i="0" u="none" strike="noStrike" kern="1200" cap="none" spc="0" normalizeH="0" baseline="0" noProof="0" dirty="0" err="1">
                <a:ln>
                  <a:noFill/>
                </a:ln>
                <a:solidFill>
                  <a:srgbClr val="000000"/>
                </a:solidFill>
                <a:effectLst/>
                <a:uLnTx/>
                <a:uFillTx/>
                <a:latin typeface="Finlandica"/>
                <a:ea typeface="+mn-ea"/>
                <a:cs typeface="+mn-cs"/>
              </a:rPr>
              <a:t>agetech</a:t>
            </a:r>
            <a:r>
              <a:rPr kumimoji="0" lang="en-US" sz="900" b="0" i="0" u="none" strike="noStrike" kern="1200" cap="none" spc="0" normalizeH="0" baseline="0" noProof="0" dirty="0">
                <a:ln>
                  <a:noFill/>
                </a:ln>
                <a:solidFill>
                  <a:srgbClr val="000000"/>
                </a:solidFill>
                <a:effectLst/>
                <a:uLnTx/>
                <a:uFillTx/>
                <a:latin typeface="Finlandica"/>
                <a:ea typeface="+mn-ea"/>
                <a:cs typeface="+mn-cs"/>
              </a:rPr>
              <a:t> implementation through expertise of health and social care</a:t>
            </a:r>
            <a:endParaRPr kumimoji="0" lang="fi-FI" sz="900" b="0" i="0" u="none" strike="noStrike" kern="1200" cap="none" spc="0" normalizeH="0" baseline="0" noProof="0" dirty="0">
              <a:ln>
                <a:noFill/>
              </a:ln>
              <a:solidFill>
                <a:srgbClr val="000000"/>
              </a:solidFill>
              <a:effectLst/>
              <a:uLnTx/>
              <a:uFillTx/>
              <a:latin typeface="Finlandica"/>
              <a:ea typeface="+mn-ea"/>
              <a:cs typeface="+mn-cs"/>
            </a:endParaRPr>
          </a:p>
          <a:p>
            <a:pPr marL="182880" indent="-182880">
              <a:lnSpc>
                <a:spcPct val="100000"/>
              </a:lnSpc>
              <a:spcBef>
                <a:spcPts val="0"/>
              </a:spcBef>
              <a:spcAft>
                <a:spcPts val="600"/>
              </a:spcAft>
              <a:defRPr/>
            </a:pPr>
            <a:r>
              <a:rPr kumimoji="0" lang="en-US" sz="900" b="0" i="0" u="none" strike="noStrike" kern="1200" cap="none" spc="0" normalizeH="0" baseline="0" noProof="0" dirty="0">
                <a:ln>
                  <a:noFill/>
                </a:ln>
                <a:solidFill>
                  <a:srgbClr val="000000"/>
                </a:solidFill>
                <a:effectLst/>
                <a:uLnTx/>
                <a:uFillTx/>
                <a:latin typeface="Finlandica"/>
                <a:ea typeface="+mn-ea"/>
                <a:cs typeface="+mn-cs"/>
              </a:rPr>
              <a:t>Coordinator of the Finnish </a:t>
            </a:r>
            <a:r>
              <a:rPr kumimoji="0" lang="en-US" sz="900" b="0" i="0" u="none" strike="noStrike" kern="1200" cap="none" spc="0" normalizeH="0" baseline="0" noProof="0" dirty="0" err="1">
                <a:ln>
                  <a:noFill/>
                </a:ln>
                <a:solidFill>
                  <a:srgbClr val="000000"/>
                </a:solidFill>
                <a:effectLst/>
                <a:uLnTx/>
                <a:uFillTx/>
                <a:latin typeface="Finlandica"/>
                <a:ea typeface="+mn-ea"/>
                <a:cs typeface="+mn-cs"/>
              </a:rPr>
              <a:t>Agetech</a:t>
            </a:r>
            <a:r>
              <a:rPr kumimoji="0" lang="en-US" sz="900" b="0" i="0" u="none" strike="noStrike" kern="1200" cap="none" spc="0" normalizeH="0" baseline="0" noProof="0" dirty="0">
                <a:ln>
                  <a:noFill/>
                </a:ln>
                <a:solidFill>
                  <a:srgbClr val="000000"/>
                </a:solidFill>
                <a:effectLst/>
                <a:uLnTx/>
                <a:uFillTx/>
                <a:latin typeface="Finlandica"/>
                <a:ea typeface="+mn-ea"/>
                <a:cs typeface="+mn-cs"/>
              </a:rPr>
              <a:t> Network with 250 members as a partner of the Ministry of Social Affairs and  Digital Health of Finland </a:t>
            </a:r>
          </a:p>
          <a:p>
            <a:pPr marL="0" indent="0">
              <a:lnSpc>
                <a:spcPct val="100000"/>
              </a:lnSpc>
              <a:spcBef>
                <a:spcPts val="300"/>
              </a:spcBef>
              <a:spcAft>
                <a:spcPts val="600"/>
              </a:spcAft>
              <a:buNone/>
            </a:pPr>
            <a:r>
              <a:rPr lang="en-US" sz="1050" b="1" dirty="0">
                <a:solidFill>
                  <a:schemeClr val="tx1"/>
                </a:solidFill>
              </a:rPr>
              <a:t>VALLI </a:t>
            </a:r>
            <a:r>
              <a:rPr lang="en-US" sz="1050" b="1" err="1">
                <a:solidFill>
                  <a:schemeClr val="tx1"/>
                </a:solidFill>
              </a:rPr>
              <a:t>Gerontechnology</a:t>
            </a:r>
            <a:r>
              <a:rPr lang="en-US" sz="1050" b="1">
                <a:solidFill>
                  <a:schemeClr val="tx1"/>
                </a:solidFill>
              </a:rPr>
              <a:t> Centre</a:t>
            </a:r>
            <a:r>
              <a:rPr lang="en-US" sz="1000" b="1" baseline="30000" dirty="0">
                <a:solidFill>
                  <a:schemeClr val="tx1"/>
                </a:solidFill>
              </a:rPr>
              <a:t>4</a:t>
            </a:r>
            <a:r>
              <a:rPr lang="en-US" sz="1050" b="1">
                <a:solidFill>
                  <a:schemeClr val="tx1"/>
                </a:solidFill>
              </a:rPr>
              <a:t> </a:t>
            </a:r>
            <a:endParaRPr lang="en-US" sz="1050" b="1" dirty="0">
              <a:solidFill>
                <a:schemeClr val="tx1"/>
              </a:solidFill>
            </a:endParaRPr>
          </a:p>
          <a:p>
            <a:pPr marL="182880" indent="-182880">
              <a:lnSpc>
                <a:spcPct val="100000"/>
              </a:lnSpc>
              <a:spcBef>
                <a:spcPts val="0"/>
              </a:spcBef>
              <a:spcAft>
                <a:spcPts val="600"/>
              </a:spcAft>
            </a:pPr>
            <a:r>
              <a:rPr lang="en-US" sz="900" dirty="0" err="1">
                <a:solidFill>
                  <a:schemeClr val="tx2"/>
                </a:solidFill>
              </a:rPr>
              <a:t>Agetech</a:t>
            </a:r>
            <a:r>
              <a:rPr lang="en-US" sz="900" dirty="0">
                <a:solidFill>
                  <a:schemeClr val="tx2"/>
                </a:solidFill>
              </a:rPr>
              <a:t> know-how, information sharing and networking</a:t>
            </a:r>
          </a:p>
          <a:p>
            <a:pPr marL="0" indent="0">
              <a:lnSpc>
                <a:spcPct val="100000"/>
              </a:lnSpc>
              <a:spcBef>
                <a:spcPts val="300"/>
              </a:spcBef>
              <a:spcAft>
                <a:spcPts val="600"/>
              </a:spcAft>
              <a:buNone/>
            </a:pPr>
            <a:r>
              <a:rPr lang="en-US" sz="1050" b="1" dirty="0">
                <a:solidFill>
                  <a:schemeClr val="tx1"/>
                </a:solidFill>
              </a:rPr>
              <a:t>Wenla </a:t>
            </a:r>
            <a:r>
              <a:rPr lang="en-US" sz="1050" b="1" dirty="0">
                <a:solidFill>
                  <a:schemeClr val="tx1"/>
                </a:solidFill>
                <a:latin typeface="+mj-lt"/>
              </a:rPr>
              <a:t>Health and Welfare </a:t>
            </a:r>
            <a:r>
              <a:rPr lang="en-US" sz="1050" b="1">
                <a:solidFill>
                  <a:schemeClr val="tx1"/>
                </a:solidFill>
                <a:latin typeface="+mj-lt"/>
              </a:rPr>
              <a:t>Technology Directory</a:t>
            </a:r>
            <a:r>
              <a:rPr lang="en-US" sz="1000" b="1" baseline="30000" dirty="0">
                <a:solidFill>
                  <a:schemeClr val="tx1"/>
                </a:solidFill>
                <a:latin typeface="+mj-lt"/>
              </a:rPr>
              <a:t>5</a:t>
            </a:r>
            <a:r>
              <a:rPr lang="en-US" sz="1050" b="1">
                <a:solidFill>
                  <a:schemeClr val="tx1"/>
                </a:solidFill>
              </a:rPr>
              <a:t> </a:t>
            </a:r>
            <a:endParaRPr lang="en-US" sz="1050" b="1" dirty="0">
              <a:solidFill>
                <a:schemeClr val="tx1"/>
              </a:solidFill>
            </a:endParaRPr>
          </a:p>
          <a:p>
            <a:pPr marL="182880" indent="-182880">
              <a:lnSpc>
                <a:spcPct val="100000"/>
              </a:lnSpc>
              <a:spcBef>
                <a:spcPts val="0"/>
              </a:spcBef>
              <a:spcAft>
                <a:spcPts val="600"/>
              </a:spcAft>
            </a:pPr>
            <a:r>
              <a:rPr lang="en-US" sz="900" dirty="0">
                <a:solidFill>
                  <a:schemeClr val="tx2"/>
                </a:solidFill>
              </a:rPr>
              <a:t>Search and browsing service for wellness and healthcare technologies on the market</a:t>
            </a:r>
          </a:p>
          <a:p>
            <a:pPr marL="0" indent="0">
              <a:lnSpc>
                <a:spcPct val="100000"/>
              </a:lnSpc>
              <a:spcBef>
                <a:spcPts val="0"/>
              </a:spcBef>
              <a:spcAft>
                <a:spcPts val="600"/>
              </a:spcAft>
              <a:buNone/>
            </a:pPr>
            <a:endParaRPr lang="en-US" sz="900" dirty="0">
              <a:solidFill>
                <a:schemeClr val="tx2"/>
              </a:solidFill>
            </a:endParaRPr>
          </a:p>
        </p:txBody>
      </p:sp>
      <p:sp>
        <p:nvSpPr>
          <p:cNvPr id="4" name="TextBox 3">
            <a:extLst>
              <a:ext uri="{FF2B5EF4-FFF2-40B4-BE49-F238E27FC236}">
                <a16:creationId xmlns:a16="http://schemas.microsoft.com/office/drawing/2014/main" id="{5832198C-75B4-5F87-26C0-32A4AF551B7C}"/>
              </a:ext>
            </a:extLst>
          </p:cNvPr>
          <p:cNvSpPr txBox="1"/>
          <p:nvPr/>
        </p:nvSpPr>
        <p:spPr>
          <a:xfrm>
            <a:off x="408837" y="4394821"/>
            <a:ext cx="4883888" cy="707886"/>
          </a:xfrm>
          <a:prstGeom prst="rect">
            <a:avLst/>
          </a:prstGeom>
          <a:noFill/>
        </p:spPr>
        <p:txBody>
          <a:bodyPr wrap="square" anchor="b">
            <a:spAutoFit/>
          </a:bodyPr>
          <a:lstStyle/>
          <a:p>
            <a:r>
              <a:rPr lang="en-US" sz="800" baseline="30000">
                <a:solidFill>
                  <a:schemeClr val="tx2"/>
                </a:solidFill>
              </a:rPr>
              <a:t>1 </a:t>
            </a:r>
            <a:r>
              <a:rPr lang="fi-FI" sz="800">
                <a:hlinkClick r:id="rId7"/>
              </a:rPr>
              <a:t>In English | Gero Nursing Centre (GNC)</a:t>
            </a:r>
            <a:endParaRPr lang="fi-FI" sz="800"/>
          </a:p>
          <a:p>
            <a:r>
              <a:rPr lang="en-US" sz="800" baseline="30000">
                <a:solidFill>
                  <a:schemeClr val="tx2"/>
                </a:solidFill>
              </a:rPr>
              <a:t>2 </a:t>
            </a:r>
            <a:r>
              <a:rPr lang="en-US" sz="800">
                <a:hlinkClick r:id="rId8">
                  <a:extLst>
                    <a:ext uri="{A12FA001-AC4F-418D-AE19-62706E023703}">
                      <ahyp:hlinkClr xmlns:ahyp="http://schemas.microsoft.com/office/drawing/2018/hyperlinkcolor" val="tx"/>
                    </a:ext>
                  </a:extLst>
                </a:hlinkClick>
              </a:rPr>
              <a:t>https://lab.fi/en</a:t>
            </a:r>
            <a:r>
              <a:rPr lang="en-US" sz="800"/>
              <a:t> </a:t>
            </a:r>
          </a:p>
          <a:p>
            <a:r>
              <a:rPr lang="en-US" sz="800" baseline="30000">
                <a:solidFill>
                  <a:schemeClr val="tx2"/>
                </a:solidFill>
              </a:rPr>
              <a:t>3 </a:t>
            </a:r>
            <a:r>
              <a:rPr lang="fi-FI" sz="800">
                <a:hlinkClick r:id="rId9"/>
              </a:rPr>
              <a:t>https://nordichealthcaregroup.com/</a:t>
            </a:r>
            <a:r>
              <a:rPr lang="fi-FI" sz="800"/>
              <a:t> </a:t>
            </a:r>
          </a:p>
          <a:p>
            <a:r>
              <a:rPr lang="en-US" sz="800" baseline="30000">
                <a:solidFill>
                  <a:schemeClr val="tx2"/>
                </a:solidFill>
              </a:rPr>
              <a:t>4</a:t>
            </a:r>
            <a:r>
              <a:rPr lang="fi-FI" sz="800" baseline="30000">
                <a:solidFill>
                  <a:schemeClr val="tx2"/>
                </a:solidFill>
              </a:rPr>
              <a:t> </a:t>
            </a:r>
            <a:r>
              <a:rPr lang="fi-FI" sz="800">
                <a:solidFill>
                  <a:schemeClr val="tx2"/>
                </a:solidFill>
                <a:hlinkClick r:id="rId10"/>
              </a:rPr>
              <a:t>https://www.valli.fi/tyomuotomme/ikateknologiakeskus/in-english/</a:t>
            </a:r>
            <a:endParaRPr lang="fi-FI" sz="800">
              <a:solidFill>
                <a:schemeClr val="tx2"/>
              </a:solidFill>
            </a:endParaRPr>
          </a:p>
          <a:p>
            <a:r>
              <a:rPr lang="en-US" sz="800" baseline="30000">
                <a:solidFill>
                  <a:schemeClr val="tx2"/>
                </a:solidFill>
              </a:rPr>
              <a:t>5</a:t>
            </a:r>
            <a:r>
              <a:rPr lang="fi-FI" sz="800" baseline="30000">
                <a:solidFill>
                  <a:schemeClr val="tx2"/>
                </a:solidFill>
              </a:rPr>
              <a:t> </a:t>
            </a:r>
            <a:r>
              <a:rPr lang="fi-FI" sz="800">
                <a:hlinkClick r:id="rId11"/>
              </a:rPr>
              <a:t>Etusivu - Wenla - Hyvinvointi- ja terveysteknologiahakemisto</a:t>
            </a:r>
            <a:r>
              <a:rPr lang="fi-FI" sz="800"/>
              <a:t> (in Finnish)</a:t>
            </a:r>
          </a:p>
        </p:txBody>
      </p:sp>
      <p:sp>
        <p:nvSpPr>
          <p:cNvPr id="6" name="Title 1">
            <a:extLst>
              <a:ext uri="{FF2B5EF4-FFF2-40B4-BE49-F238E27FC236}">
                <a16:creationId xmlns:a16="http://schemas.microsoft.com/office/drawing/2014/main" id="{454C0DA3-AEF9-262C-E801-6FC790538459}"/>
              </a:ext>
            </a:extLst>
          </p:cNvPr>
          <p:cNvSpPr txBox="1">
            <a:spLocks/>
          </p:cNvSpPr>
          <p:nvPr/>
        </p:nvSpPr>
        <p:spPr>
          <a:xfrm>
            <a:off x="1656248" y="394736"/>
            <a:ext cx="3636477"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fi-FI"/>
              <a:t>Agetech </a:t>
            </a:r>
            <a:r>
              <a:rPr lang="fi-FI" err="1"/>
              <a:t>expertise</a:t>
            </a:r>
            <a:r>
              <a:rPr lang="fi-FI"/>
              <a:t> and </a:t>
            </a:r>
            <a:r>
              <a:rPr lang="fi-FI" err="1"/>
              <a:t>services</a:t>
            </a:r>
            <a:endParaRPr lang="fi-FI"/>
          </a:p>
        </p:txBody>
      </p:sp>
      <p:sp>
        <p:nvSpPr>
          <p:cNvPr id="8" name="Title Placeholder 1">
            <a:extLst>
              <a:ext uri="{FF2B5EF4-FFF2-40B4-BE49-F238E27FC236}">
                <a16:creationId xmlns:a16="http://schemas.microsoft.com/office/drawing/2014/main" id="{6FB0980B-0904-F900-D513-489B7EDBF810}"/>
              </a:ext>
            </a:extLst>
          </p:cNvPr>
          <p:cNvSpPr txBox="1">
            <a:spLocks/>
          </p:cNvSpPr>
          <p:nvPr/>
        </p:nvSpPr>
        <p:spPr>
          <a:xfrm>
            <a:off x="7596337" y="443205"/>
            <a:ext cx="1206219" cy="428143"/>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r" defTabSz="914378"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inlandica"/>
                <a:ea typeface="+mj-ea"/>
                <a:cs typeface="+mj-cs"/>
              </a:rPr>
              <a:t>DIGITAL HEALTH </a:t>
            </a:r>
            <a:br>
              <a:rPr kumimoji="0" lang="en-US" sz="1400" b="1" i="0" u="none" strike="noStrike" kern="1200" cap="none" spc="0" normalizeH="0" baseline="0" noProof="0">
                <a:ln>
                  <a:noFill/>
                </a:ln>
                <a:solidFill>
                  <a:prstClr val="white"/>
                </a:solidFill>
                <a:effectLst/>
                <a:uLnTx/>
                <a:uFillTx/>
                <a:latin typeface="Finlandica"/>
                <a:ea typeface="+mj-ea"/>
                <a:cs typeface="+mj-cs"/>
              </a:rPr>
            </a:br>
            <a:r>
              <a:rPr kumimoji="0" lang="en-US" sz="1400" b="1" i="0" u="none" strike="noStrike" kern="1200" cap="none" spc="0" normalizeH="0" baseline="0" noProof="0">
                <a:ln>
                  <a:noFill/>
                </a:ln>
                <a:solidFill>
                  <a:prstClr val="white"/>
                </a:solidFill>
                <a:effectLst/>
                <a:uLnTx/>
                <a:uFillTx/>
                <a:latin typeface="Finlandica"/>
                <a:ea typeface="+mj-ea"/>
                <a:cs typeface="+mj-cs"/>
              </a:rPr>
              <a:t>FINLAND</a:t>
            </a:r>
            <a:endParaRPr kumimoji="0" lang="fi-FI" sz="1400" b="1" i="0" u="none" strike="noStrike" kern="1200" cap="none" spc="0" normalizeH="0" baseline="0" noProof="0">
              <a:ln>
                <a:noFill/>
              </a:ln>
              <a:solidFill>
                <a:prstClr val="white"/>
              </a:solidFill>
              <a:effectLst/>
              <a:uLnTx/>
              <a:uFillTx/>
              <a:latin typeface="Finlandica"/>
              <a:ea typeface="+mj-ea"/>
              <a:cs typeface="+mj-cs"/>
            </a:endParaRPr>
          </a:p>
        </p:txBody>
      </p:sp>
    </p:spTree>
    <p:extLst>
      <p:ext uri="{BB962C8B-B14F-4D97-AF65-F5344CB8AC3E}">
        <p14:creationId xmlns:p14="http://schemas.microsoft.com/office/powerpoint/2010/main" val="6583731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5582E-221A-23D4-EB23-33806893E4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DE648FB-2012-6459-222B-2C2839110B6F}"/>
              </a:ext>
            </a:extLst>
          </p:cNvPr>
          <p:cNvGraphicFramePr>
            <a:graphicFrameLocks noChangeAspect="1"/>
          </p:cNvGraphicFramePr>
          <p:nvPr>
            <p:custDataLst>
              <p:tags r:id="rId1"/>
            </p:custDataLst>
            <p:extLst>
              <p:ext uri="{D42A27DB-BD31-4B8C-83A1-F6EECF244321}">
                <p14:modId xmlns:p14="http://schemas.microsoft.com/office/powerpoint/2010/main" val="2381334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CDE648FB-2012-6459-222B-2C2839110B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CB19881-E208-F0A4-CFD2-0BC51CFC9080}"/>
              </a:ext>
            </a:extLst>
          </p:cNvPr>
          <p:cNvSpPr>
            <a:spLocks noGrp="1"/>
          </p:cNvSpPr>
          <p:nvPr>
            <p:ph type="title"/>
          </p:nvPr>
        </p:nvSpPr>
        <p:spPr>
          <a:xfrm>
            <a:off x="1656248" y="484187"/>
            <a:ext cx="5473700" cy="863427"/>
          </a:xfrm>
        </p:spPr>
        <p:txBody>
          <a:bodyPr vert="horz"/>
          <a:lstStyle/>
          <a:p>
            <a:r>
              <a:rPr lang="fi-FI" err="1"/>
              <a:t>Visiting</a:t>
            </a:r>
            <a:r>
              <a:rPr lang="fi-FI"/>
              <a:t> </a:t>
            </a:r>
            <a:r>
              <a:rPr lang="fi-FI" err="1"/>
              <a:t>sites</a:t>
            </a:r>
            <a:r>
              <a:rPr lang="fi-FI"/>
              <a:t> (</a:t>
            </a:r>
            <a:r>
              <a:rPr lang="fi-FI" err="1"/>
              <a:t>care</a:t>
            </a:r>
            <a:r>
              <a:rPr lang="fi-FI"/>
              <a:t> </a:t>
            </a:r>
            <a:r>
              <a:rPr lang="fi-FI" err="1"/>
              <a:t>providers</a:t>
            </a:r>
            <a:r>
              <a:rPr lang="fi-FI"/>
              <a:t>)</a:t>
            </a:r>
          </a:p>
        </p:txBody>
      </p:sp>
      <p:graphicFrame>
        <p:nvGraphicFramePr>
          <p:cNvPr id="7" name="Content Placeholder 6">
            <a:extLst>
              <a:ext uri="{FF2B5EF4-FFF2-40B4-BE49-F238E27FC236}">
                <a16:creationId xmlns:a16="http://schemas.microsoft.com/office/drawing/2014/main" id="{1505F4C1-FA58-ACEF-F307-4CCA828A8336}"/>
              </a:ext>
            </a:extLst>
          </p:cNvPr>
          <p:cNvGraphicFramePr>
            <a:graphicFrameLocks noGrp="1"/>
          </p:cNvGraphicFramePr>
          <p:nvPr>
            <p:ph idx="1"/>
            <p:extLst>
              <p:ext uri="{D42A27DB-BD31-4B8C-83A1-F6EECF244321}">
                <p14:modId xmlns:p14="http://schemas.microsoft.com/office/powerpoint/2010/main" val="2790588899"/>
              </p:ext>
            </p:extLst>
          </p:nvPr>
        </p:nvGraphicFramePr>
        <p:xfrm>
          <a:off x="467543" y="1147973"/>
          <a:ext cx="6304731" cy="3337560"/>
        </p:xfrm>
        <a:graphic>
          <a:graphicData uri="http://schemas.openxmlformats.org/drawingml/2006/table">
            <a:tbl>
              <a:tblPr firstRow="1" bandRow="1">
                <a:tableStyleId>{5C22544A-7EE6-4342-B048-85BDC9FD1C3A}</a:tableStyleId>
              </a:tblPr>
              <a:tblGrid>
                <a:gridCol w="311160">
                  <a:extLst>
                    <a:ext uri="{9D8B030D-6E8A-4147-A177-3AD203B41FA5}">
                      <a16:colId xmlns:a16="http://schemas.microsoft.com/office/drawing/2014/main" val="1876103602"/>
                    </a:ext>
                  </a:extLst>
                </a:gridCol>
                <a:gridCol w="919632">
                  <a:extLst>
                    <a:ext uri="{9D8B030D-6E8A-4147-A177-3AD203B41FA5}">
                      <a16:colId xmlns:a16="http://schemas.microsoft.com/office/drawing/2014/main" val="2681133286"/>
                    </a:ext>
                  </a:extLst>
                </a:gridCol>
                <a:gridCol w="785993">
                  <a:extLst>
                    <a:ext uri="{9D8B030D-6E8A-4147-A177-3AD203B41FA5}">
                      <a16:colId xmlns:a16="http://schemas.microsoft.com/office/drawing/2014/main" val="3582647775"/>
                    </a:ext>
                  </a:extLst>
                </a:gridCol>
                <a:gridCol w="4287946">
                  <a:extLst>
                    <a:ext uri="{9D8B030D-6E8A-4147-A177-3AD203B41FA5}">
                      <a16:colId xmlns:a16="http://schemas.microsoft.com/office/drawing/2014/main" val="2100593613"/>
                    </a:ext>
                  </a:extLst>
                </a:gridCol>
              </a:tblGrid>
              <a:tr h="167460">
                <a:tc>
                  <a:txBody>
                    <a:bodyPr/>
                    <a:lstStyle/>
                    <a:p>
                      <a:pPr algn="ctr">
                        <a:spcAft>
                          <a:spcPts val="600"/>
                        </a:spcAft>
                      </a:pPr>
                      <a:r>
                        <a:rPr lang="en-US" sz="1000"/>
                        <a:t>#</a:t>
                      </a:r>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en-US" sz="1000"/>
                        <a:t>Site</a:t>
                      </a:r>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fi-FI" sz="1000" b="1"/>
                        <a:t>Service</a:t>
                      </a:r>
                      <a:endParaRPr lang="en-US" sz="1000"/>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fi-FI" sz="1000" b="1"/>
                        <a:t>Description</a:t>
                      </a:r>
                      <a:endParaRPr lang="en-US" sz="10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746947"/>
                  </a:ext>
                </a:extLst>
              </a:tr>
              <a:tr h="0">
                <a:tc>
                  <a:txBody>
                    <a:bodyPr/>
                    <a:lstStyle/>
                    <a:p>
                      <a:pPr algn="ctr">
                        <a:spcAft>
                          <a:spcPts val="600"/>
                        </a:spcAft>
                      </a:pPr>
                      <a:r>
                        <a:rPr lang="en-US" sz="1000" b="1">
                          <a:latin typeface="+mn-lt"/>
                        </a:rPr>
                        <a:t>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1" u="none" strike="noStrike">
                          <a:solidFill>
                            <a:schemeClr val="tx1"/>
                          </a:solidFill>
                          <a:effectLst/>
                          <a:latin typeface="+mn-lt"/>
                        </a:rPr>
                        <a:t>Attendo Vuoripirtti Espoo</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a:latin typeface="+mn-lt"/>
                        </a:rPr>
                        <a:t>Nursing home with AI</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tx2"/>
                          </a:solidFill>
                          <a:latin typeface="+mn-lt"/>
                        </a:rPr>
                        <a:t>Attendo Vuoripirtti is a home for the elderly located in Tillinmäki, Espoo. The care home offers round-the-clock care, short-term service housing to ease the daily life of family caregivers, and lighter service housing.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tx2"/>
                          </a:solidFill>
                          <a:latin typeface="+mn-lt"/>
                        </a:rPr>
                        <a:t>Vuoripirtti and Efima company have developed an AI application for care note-taking based on speech recognition technology and a language model. The application has significantly reduced the logging time and improved the quality of notes. Caregivers can dictate records in real time, even on their phones. </a:t>
                      </a:r>
                    </a:p>
                  </a:txBody>
                  <a:tcPr marT="91440" marB="914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074172"/>
                  </a:ext>
                </a:extLst>
              </a:tr>
              <a:tr h="502381">
                <a:tc>
                  <a:txBody>
                    <a:bodyPr/>
                    <a:lstStyle/>
                    <a:p>
                      <a:pPr algn="ctr">
                        <a:spcAft>
                          <a:spcPts val="600"/>
                        </a:spcAft>
                      </a:pPr>
                      <a:r>
                        <a:rPr lang="en-US" sz="1000" b="1">
                          <a:latin typeface="+mn-lt"/>
                        </a:rPr>
                        <a:t>B</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1000" b="1">
                          <a:latin typeface="+mn-lt"/>
                        </a:rPr>
                        <a:t>Kustaan-kartano, Helsinki</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a:latin typeface="+mn-lt"/>
                        </a:rPr>
                        <a:t>Nursing home with agetech</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800">
                          <a:solidFill>
                            <a:schemeClr val="tx2"/>
                          </a:solidFill>
                          <a:latin typeface="+mn-lt"/>
                        </a:rPr>
                        <a:t>Kustaankartano provides a range of housing, care, and rehabilitation services, as well as engaging day activities, at the city's senior centres and service homes. Also places in a private service home. Long term living provided to over 300 clients.</a:t>
                      </a:r>
                    </a:p>
                    <a:p>
                      <a:pPr>
                        <a:spcAft>
                          <a:spcPts val="600"/>
                        </a:spcAft>
                      </a:pPr>
                      <a:r>
                        <a:rPr lang="en-US" sz="800">
                          <a:solidFill>
                            <a:schemeClr val="tx2"/>
                          </a:solidFill>
                          <a:latin typeface="+mn-lt"/>
                        </a:rPr>
                        <a:t>Kustaankartano collaborates with the innovation company Forum Virium of the City of Helsinki and participates in agetech testing and pilots. Technologies are also in permanent use: Smart floors, GPS location-tracking, Oioi digital and multisensoral walls.</a:t>
                      </a:r>
                    </a:p>
                  </a:txBody>
                  <a:tcPr marT="91440" marB="914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948963"/>
                  </a:ext>
                </a:extLst>
              </a:tr>
              <a:tr h="803810">
                <a:tc>
                  <a:txBody>
                    <a:bodyPr/>
                    <a:lstStyle/>
                    <a:p>
                      <a:pPr algn="ctr">
                        <a:spcAft>
                          <a:spcPts val="600"/>
                        </a:spcAft>
                      </a:pPr>
                      <a:r>
                        <a:rPr lang="en-US" sz="1000" b="1">
                          <a:latin typeface="+mn-lt"/>
                        </a:rPr>
                        <a:t>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spcAft>
                          <a:spcPts val="600"/>
                        </a:spcAft>
                      </a:pPr>
                      <a:r>
                        <a:rPr lang="en-US" sz="1000" b="1" kern="1200">
                          <a:solidFill>
                            <a:schemeClr val="dk1"/>
                          </a:solidFill>
                          <a:latin typeface="+mn-lt"/>
                          <a:ea typeface="+mn-ea"/>
                          <a:cs typeface="+mn-cs"/>
                        </a:rPr>
                        <a:t>South Karelia Wellbeing Services County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spcAft>
                          <a:spcPts val="600"/>
                        </a:spcAft>
                      </a:pPr>
                      <a:r>
                        <a:rPr lang="en-US" sz="900">
                          <a:latin typeface="+mn-lt"/>
                        </a:rPr>
                        <a:t>Home care and remote home care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u="none" strike="noStrike" dirty="0">
                          <a:solidFill>
                            <a:schemeClr val="tx2"/>
                          </a:solidFill>
                          <a:effectLst/>
                          <a:latin typeface="+mn-lt"/>
                        </a:rPr>
                        <a:t>South Karelia​​ produces health services, family and social welfare services, and services for the elderly in the region. The wellbeing services county ​​ is a joint municipal authority covering nine municipalities. 94% of the 75+ year-old inhabitants live at home.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u="none" strike="noStrike" dirty="0">
                          <a:solidFill>
                            <a:schemeClr val="tx2"/>
                          </a:solidFill>
                          <a:effectLst/>
                          <a:latin typeface="+mn-lt"/>
                        </a:rPr>
                        <a:t>Home care is supported by a variety of technological aids, easy to use for the older adult. Remote home care is provided through virtual homecare visits, automated medicine dispending devices and predictive AI preventing falls and health problems.</a:t>
                      </a:r>
                      <a:endParaRPr lang="en-US" sz="800" dirty="0">
                        <a:solidFill>
                          <a:schemeClr val="tx2"/>
                        </a:solidFill>
                        <a:latin typeface="+mn-lt"/>
                      </a:endParaRPr>
                    </a:p>
                  </a:txBody>
                  <a:tcPr marT="91440" marB="914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62050836"/>
                  </a:ext>
                </a:extLst>
              </a:tr>
            </a:tbl>
          </a:graphicData>
        </a:graphic>
      </p:graphicFrame>
      <p:pic>
        <p:nvPicPr>
          <p:cNvPr id="10" name="Picture 9" descr="A map of finland with different symbols&#10;&#10;AI-generated content may be incorrect.">
            <a:extLst>
              <a:ext uri="{FF2B5EF4-FFF2-40B4-BE49-F238E27FC236}">
                <a16:creationId xmlns:a16="http://schemas.microsoft.com/office/drawing/2014/main" id="{D53AC4D5-2FEE-34C4-7147-5D979DF861C7}"/>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342070" y="1111297"/>
            <a:ext cx="2960526" cy="3703833"/>
          </a:xfrm>
          <a:prstGeom prst="rect">
            <a:avLst/>
          </a:prstGeom>
        </p:spPr>
      </p:pic>
      <p:pic>
        <p:nvPicPr>
          <p:cNvPr id="3076" name="Picture 4" descr="map pin marker&quot; Icon - Download for free – Iconduck">
            <a:extLst>
              <a:ext uri="{FF2B5EF4-FFF2-40B4-BE49-F238E27FC236}">
                <a16:creationId xmlns:a16="http://schemas.microsoft.com/office/drawing/2014/main" id="{592EC1C9-FA18-2EDC-D859-E32A55D314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6829" y="4023004"/>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28AB5F5-D0D1-18CE-19D3-C11FAF55A3CF}"/>
              </a:ext>
            </a:extLst>
          </p:cNvPr>
          <p:cNvSpPr/>
          <p:nvPr/>
        </p:nvSpPr>
        <p:spPr>
          <a:xfrm>
            <a:off x="7462834" y="4311037"/>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a:t>
            </a:r>
          </a:p>
        </p:txBody>
      </p:sp>
      <p:pic>
        <p:nvPicPr>
          <p:cNvPr id="14" name="Picture 4" descr="map pin marker&quot; Icon - Download for free – Iconduck">
            <a:extLst>
              <a:ext uri="{FF2B5EF4-FFF2-40B4-BE49-F238E27FC236}">
                <a16:creationId xmlns:a16="http://schemas.microsoft.com/office/drawing/2014/main" id="{C2F4FB65-5967-D5C2-959F-5B2B51F190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9483" y="4095012"/>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3D08CB7-14B5-7463-66B6-0D0BBD642B6F}"/>
              </a:ext>
            </a:extLst>
          </p:cNvPr>
          <p:cNvSpPr/>
          <p:nvPr/>
        </p:nvSpPr>
        <p:spPr>
          <a:xfrm>
            <a:off x="7685487" y="4383045"/>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a:t>
            </a:r>
          </a:p>
        </p:txBody>
      </p:sp>
      <p:sp>
        <p:nvSpPr>
          <p:cNvPr id="4" name="Rectangle 3">
            <a:extLst>
              <a:ext uri="{FF2B5EF4-FFF2-40B4-BE49-F238E27FC236}">
                <a16:creationId xmlns:a16="http://schemas.microsoft.com/office/drawing/2014/main" id="{DEC2292C-1F90-4BA2-F6CC-E2B0D03266F6}"/>
              </a:ext>
            </a:extLst>
          </p:cNvPr>
          <p:cNvSpPr/>
          <p:nvPr/>
        </p:nvSpPr>
        <p:spPr>
          <a:xfrm rot="-2880000">
            <a:off x="8058097" y="3832344"/>
            <a:ext cx="946507" cy="26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map pin marker&quot; Icon - Download for free – Iconduck">
            <a:extLst>
              <a:ext uri="{FF2B5EF4-FFF2-40B4-BE49-F238E27FC236}">
                <a16:creationId xmlns:a16="http://schemas.microsoft.com/office/drawing/2014/main" id="{8F0DD3F1-3ACB-3E98-3C9C-D74D874D43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5760" y="3806979"/>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B7B34EB-8F09-88C2-A1AD-EB9F20F47B24}"/>
              </a:ext>
            </a:extLst>
          </p:cNvPr>
          <p:cNvSpPr/>
          <p:nvPr/>
        </p:nvSpPr>
        <p:spPr>
          <a:xfrm>
            <a:off x="8031764" y="4095012"/>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a:t>
            </a:r>
          </a:p>
        </p:txBody>
      </p:sp>
    </p:spTree>
    <p:extLst>
      <p:ext uri="{BB962C8B-B14F-4D97-AF65-F5344CB8AC3E}">
        <p14:creationId xmlns:p14="http://schemas.microsoft.com/office/powerpoint/2010/main" val="31504983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713B-D818-A6B5-93DD-F9B0B473F5AE}"/>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92D1D8F-90EB-CD58-67F6-9A49C9157B88}"/>
              </a:ext>
            </a:extLst>
          </p:cNvPr>
          <p:cNvGraphicFramePr>
            <a:graphicFrameLocks noChangeAspect="1"/>
          </p:cNvGraphicFramePr>
          <p:nvPr>
            <p:custDataLst>
              <p:tags r:id="rId1"/>
            </p:custDataLst>
            <p:extLst>
              <p:ext uri="{D42A27DB-BD31-4B8C-83A1-F6EECF244321}">
                <p14:modId xmlns:p14="http://schemas.microsoft.com/office/powerpoint/2010/main" val="384521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8" name="think-cell data - do not delete" hidden="1">
                        <a:extLst>
                          <a:ext uri="{FF2B5EF4-FFF2-40B4-BE49-F238E27FC236}">
                            <a16:creationId xmlns:a16="http://schemas.microsoft.com/office/drawing/2014/main" id="{292D1D8F-90EB-CD58-67F6-9A49C9157B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CE7D733-D791-0C97-F1B1-8D45964D1D02}"/>
              </a:ext>
            </a:extLst>
          </p:cNvPr>
          <p:cNvSpPr>
            <a:spLocks noGrp="1"/>
          </p:cNvSpPr>
          <p:nvPr>
            <p:ph type="title"/>
          </p:nvPr>
        </p:nvSpPr>
        <p:spPr>
          <a:xfrm>
            <a:off x="1656247" y="114984"/>
            <a:ext cx="5625825" cy="863427"/>
          </a:xfrm>
        </p:spPr>
        <p:txBody>
          <a:bodyPr vert="horz"/>
          <a:lstStyle/>
          <a:p>
            <a:r>
              <a:rPr lang="fi-FI" err="1"/>
              <a:t>Testbeds</a:t>
            </a:r>
            <a:r>
              <a:rPr lang="fi-FI"/>
              <a:t> for agetech </a:t>
            </a:r>
            <a:br>
              <a:rPr lang="fi-FI"/>
            </a:br>
            <a:r>
              <a:rPr lang="fi-FI"/>
              <a:t>– also for international partners</a:t>
            </a:r>
          </a:p>
        </p:txBody>
      </p:sp>
      <p:grpSp>
        <p:nvGrpSpPr>
          <p:cNvPr id="4" name="Group 3">
            <a:extLst>
              <a:ext uri="{FF2B5EF4-FFF2-40B4-BE49-F238E27FC236}">
                <a16:creationId xmlns:a16="http://schemas.microsoft.com/office/drawing/2014/main" id="{E33CAB89-9C1D-E086-559E-F1E231A15C09}"/>
              </a:ext>
            </a:extLst>
          </p:cNvPr>
          <p:cNvGrpSpPr/>
          <p:nvPr/>
        </p:nvGrpSpPr>
        <p:grpSpPr>
          <a:xfrm>
            <a:off x="6727051" y="1528012"/>
            <a:ext cx="2960526" cy="3703833"/>
            <a:chOff x="6342070" y="1111297"/>
            <a:chExt cx="2960526" cy="3703833"/>
          </a:xfrm>
        </p:grpSpPr>
        <p:pic>
          <p:nvPicPr>
            <p:cNvPr id="29" name="Picture 28" descr="A map of finland with different symbols&#10;&#10;AI-generated content may be incorrect.">
              <a:extLst>
                <a:ext uri="{FF2B5EF4-FFF2-40B4-BE49-F238E27FC236}">
                  <a16:creationId xmlns:a16="http://schemas.microsoft.com/office/drawing/2014/main" id="{C7998548-66B3-5E4F-D5E0-EDEC315A0A0A}"/>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342070" y="1111297"/>
              <a:ext cx="2960526" cy="3703833"/>
            </a:xfrm>
            <a:prstGeom prst="rect">
              <a:avLst/>
            </a:prstGeom>
          </p:spPr>
        </p:pic>
        <p:grpSp>
          <p:nvGrpSpPr>
            <p:cNvPr id="30" name="Group 29">
              <a:extLst>
                <a:ext uri="{FF2B5EF4-FFF2-40B4-BE49-F238E27FC236}">
                  <a16:creationId xmlns:a16="http://schemas.microsoft.com/office/drawing/2014/main" id="{FE304E06-ED83-6692-3D07-5029440A6822}"/>
                </a:ext>
              </a:extLst>
            </p:cNvPr>
            <p:cNvGrpSpPr/>
            <p:nvPr/>
          </p:nvGrpSpPr>
          <p:grpSpPr>
            <a:xfrm>
              <a:off x="7612531" y="2609927"/>
              <a:ext cx="209802" cy="432049"/>
              <a:chOff x="7426829" y="4023004"/>
              <a:chExt cx="209802" cy="432049"/>
            </a:xfrm>
          </p:grpSpPr>
          <p:pic>
            <p:nvPicPr>
              <p:cNvPr id="31" name="Picture 4" descr="map pin marker&quot; Icon - Download for free – Iconduck">
                <a:extLst>
                  <a:ext uri="{FF2B5EF4-FFF2-40B4-BE49-F238E27FC236}">
                    <a16:creationId xmlns:a16="http://schemas.microsoft.com/office/drawing/2014/main" id="{2641034A-E6C4-294D-B301-90AC87DEBF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829" y="4023004"/>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F7DB7EBB-A24F-2A15-8DBA-1E130D88D581}"/>
                  </a:ext>
                </a:extLst>
              </p:cNvPr>
              <p:cNvSpPr/>
              <p:nvPr/>
            </p:nvSpPr>
            <p:spPr>
              <a:xfrm>
                <a:off x="7462834" y="4311037"/>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A</a:t>
                </a:r>
              </a:p>
            </p:txBody>
          </p:sp>
        </p:grpSp>
        <p:grpSp>
          <p:nvGrpSpPr>
            <p:cNvPr id="33" name="Group 32">
              <a:extLst>
                <a:ext uri="{FF2B5EF4-FFF2-40B4-BE49-F238E27FC236}">
                  <a16:creationId xmlns:a16="http://schemas.microsoft.com/office/drawing/2014/main" id="{DE2362CC-1AD8-262C-BF6F-2D08F751BEF6}"/>
                </a:ext>
              </a:extLst>
            </p:cNvPr>
            <p:cNvGrpSpPr/>
            <p:nvPr/>
          </p:nvGrpSpPr>
          <p:grpSpPr>
            <a:xfrm>
              <a:off x="7046045" y="3777488"/>
              <a:ext cx="209802" cy="432049"/>
              <a:chOff x="7649483" y="4095012"/>
              <a:chExt cx="209802" cy="432049"/>
            </a:xfrm>
          </p:grpSpPr>
          <p:pic>
            <p:nvPicPr>
              <p:cNvPr id="34" name="Picture 4" descr="map pin marker&quot; Icon - Download for free – Iconduck">
                <a:extLst>
                  <a:ext uri="{FF2B5EF4-FFF2-40B4-BE49-F238E27FC236}">
                    <a16:creationId xmlns:a16="http://schemas.microsoft.com/office/drawing/2014/main" id="{51366F17-ED72-D155-249E-B25180F27A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9483" y="4095012"/>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63DA65C6-83C4-55BB-3FCB-8AE280A4F4A6}"/>
                  </a:ext>
                </a:extLst>
              </p:cNvPr>
              <p:cNvSpPr/>
              <p:nvPr/>
            </p:nvSpPr>
            <p:spPr>
              <a:xfrm>
                <a:off x="7685487" y="4383045"/>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a:t>
                </a:r>
              </a:p>
            </p:txBody>
          </p:sp>
        </p:grpSp>
        <p:sp>
          <p:nvSpPr>
            <p:cNvPr id="36" name="Rectangle 35">
              <a:extLst>
                <a:ext uri="{FF2B5EF4-FFF2-40B4-BE49-F238E27FC236}">
                  <a16:creationId xmlns:a16="http://schemas.microsoft.com/office/drawing/2014/main" id="{3193BF0B-B309-91D4-F3DF-FDFF72A9970F}"/>
                </a:ext>
              </a:extLst>
            </p:cNvPr>
            <p:cNvSpPr/>
            <p:nvPr/>
          </p:nvSpPr>
          <p:spPr>
            <a:xfrm rot="18720000">
              <a:off x="8044885" y="3937283"/>
              <a:ext cx="724022" cy="131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1588539-F33C-85FB-FB04-3E5054FE3BC5}"/>
                </a:ext>
              </a:extLst>
            </p:cNvPr>
            <p:cNvGrpSpPr/>
            <p:nvPr/>
          </p:nvGrpSpPr>
          <p:grpSpPr>
            <a:xfrm>
              <a:off x="7406048" y="3285805"/>
              <a:ext cx="209802" cy="432049"/>
              <a:chOff x="7426829" y="4023004"/>
              <a:chExt cx="209802" cy="432049"/>
            </a:xfrm>
          </p:grpSpPr>
          <p:pic>
            <p:nvPicPr>
              <p:cNvPr id="38" name="Picture 4" descr="map pin marker&quot; Icon - Download for free – Iconduck">
                <a:extLst>
                  <a:ext uri="{FF2B5EF4-FFF2-40B4-BE49-F238E27FC236}">
                    <a16:creationId xmlns:a16="http://schemas.microsoft.com/office/drawing/2014/main" id="{054BB046-E9D7-E2BD-4B19-705D581D3F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829" y="4023004"/>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0D3D0FBC-9FB4-C8F9-4A1B-B64691D7775B}"/>
                  </a:ext>
                </a:extLst>
              </p:cNvPr>
              <p:cNvSpPr/>
              <p:nvPr/>
            </p:nvSpPr>
            <p:spPr>
              <a:xfrm>
                <a:off x="7462834" y="4311037"/>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a:t>
                </a:r>
              </a:p>
            </p:txBody>
          </p:sp>
        </p:grpSp>
        <p:grpSp>
          <p:nvGrpSpPr>
            <p:cNvPr id="40" name="Group 39">
              <a:extLst>
                <a:ext uri="{FF2B5EF4-FFF2-40B4-BE49-F238E27FC236}">
                  <a16:creationId xmlns:a16="http://schemas.microsoft.com/office/drawing/2014/main" id="{7614FEE5-5146-5851-3AC0-760B04300C5C}"/>
                </a:ext>
              </a:extLst>
            </p:cNvPr>
            <p:cNvGrpSpPr/>
            <p:nvPr/>
          </p:nvGrpSpPr>
          <p:grpSpPr>
            <a:xfrm>
              <a:off x="7550039" y="4064509"/>
              <a:ext cx="209802" cy="432049"/>
              <a:chOff x="7426829" y="4023004"/>
              <a:chExt cx="209802" cy="432049"/>
            </a:xfrm>
          </p:grpSpPr>
          <p:pic>
            <p:nvPicPr>
              <p:cNvPr id="41" name="Picture 4" descr="map pin marker&quot; Icon - Download for free – Iconduck">
                <a:extLst>
                  <a:ext uri="{FF2B5EF4-FFF2-40B4-BE49-F238E27FC236}">
                    <a16:creationId xmlns:a16="http://schemas.microsoft.com/office/drawing/2014/main" id="{39083B3B-9F72-06E9-8DC3-0AF40DFB63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829" y="4023004"/>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0AA2D490-AFAF-DD84-0455-CA6F4F8CFBE2}"/>
                  </a:ext>
                </a:extLst>
              </p:cNvPr>
              <p:cNvSpPr/>
              <p:nvPr/>
            </p:nvSpPr>
            <p:spPr>
              <a:xfrm>
                <a:off x="7462834" y="4311037"/>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D</a:t>
                </a:r>
              </a:p>
            </p:txBody>
          </p:sp>
        </p:grpSp>
        <p:grpSp>
          <p:nvGrpSpPr>
            <p:cNvPr id="43" name="Group 42">
              <a:extLst>
                <a:ext uri="{FF2B5EF4-FFF2-40B4-BE49-F238E27FC236}">
                  <a16:creationId xmlns:a16="http://schemas.microsoft.com/office/drawing/2014/main" id="{CA2E1A4A-6E71-9E9B-8135-78ED443B6EBD}"/>
                </a:ext>
              </a:extLst>
            </p:cNvPr>
            <p:cNvGrpSpPr/>
            <p:nvPr/>
          </p:nvGrpSpPr>
          <p:grpSpPr>
            <a:xfrm>
              <a:off x="7361969" y="3705480"/>
              <a:ext cx="209802" cy="432049"/>
              <a:chOff x="7426829" y="4023004"/>
              <a:chExt cx="209802" cy="432049"/>
            </a:xfrm>
          </p:grpSpPr>
          <p:pic>
            <p:nvPicPr>
              <p:cNvPr id="44" name="Picture 4" descr="map pin marker&quot; Icon - Download for free – Iconduck">
                <a:extLst>
                  <a:ext uri="{FF2B5EF4-FFF2-40B4-BE49-F238E27FC236}">
                    <a16:creationId xmlns:a16="http://schemas.microsoft.com/office/drawing/2014/main" id="{1A6F4FB9-F6FB-5638-913C-2B346FFF60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6829" y="4023004"/>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9AACDA9F-19F4-2FEF-D57B-96A19BD9E989}"/>
                  </a:ext>
                </a:extLst>
              </p:cNvPr>
              <p:cNvSpPr/>
              <p:nvPr/>
            </p:nvSpPr>
            <p:spPr>
              <a:xfrm>
                <a:off x="7462834" y="4311037"/>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a:t>
                </a:r>
              </a:p>
            </p:txBody>
          </p:sp>
        </p:grpSp>
      </p:grpSp>
      <p:graphicFrame>
        <p:nvGraphicFramePr>
          <p:cNvPr id="7" name="Content Placeholder 6">
            <a:extLst>
              <a:ext uri="{FF2B5EF4-FFF2-40B4-BE49-F238E27FC236}">
                <a16:creationId xmlns:a16="http://schemas.microsoft.com/office/drawing/2014/main" id="{DA8E88AF-FE99-E1C3-049E-D88D71F36DF1}"/>
              </a:ext>
            </a:extLst>
          </p:cNvPr>
          <p:cNvGraphicFramePr>
            <a:graphicFrameLocks noGrp="1"/>
          </p:cNvGraphicFramePr>
          <p:nvPr>
            <p:ph idx="1"/>
            <p:extLst>
              <p:ext uri="{D42A27DB-BD31-4B8C-83A1-F6EECF244321}">
                <p14:modId xmlns:p14="http://schemas.microsoft.com/office/powerpoint/2010/main" val="3437294357"/>
              </p:ext>
            </p:extLst>
          </p:nvPr>
        </p:nvGraphicFramePr>
        <p:xfrm>
          <a:off x="57792" y="883438"/>
          <a:ext cx="7224281" cy="3526790"/>
        </p:xfrm>
        <a:graphic>
          <a:graphicData uri="http://schemas.openxmlformats.org/drawingml/2006/table">
            <a:tbl>
              <a:tblPr firstRow="1" bandRow="1">
                <a:tableStyleId>{5C22544A-7EE6-4342-B048-85BDC9FD1C3A}</a:tableStyleId>
              </a:tblPr>
              <a:tblGrid>
                <a:gridCol w="210475">
                  <a:extLst>
                    <a:ext uri="{9D8B030D-6E8A-4147-A177-3AD203B41FA5}">
                      <a16:colId xmlns:a16="http://schemas.microsoft.com/office/drawing/2014/main" val="1876103602"/>
                    </a:ext>
                  </a:extLst>
                </a:gridCol>
                <a:gridCol w="919173">
                  <a:extLst>
                    <a:ext uri="{9D8B030D-6E8A-4147-A177-3AD203B41FA5}">
                      <a16:colId xmlns:a16="http://schemas.microsoft.com/office/drawing/2014/main" val="2681133286"/>
                    </a:ext>
                  </a:extLst>
                </a:gridCol>
                <a:gridCol w="1262457">
                  <a:extLst>
                    <a:ext uri="{9D8B030D-6E8A-4147-A177-3AD203B41FA5}">
                      <a16:colId xmlns:a16="http://schemas.microsoft.com/office/drawing/2014/main" val="3582647775"/>
                    </a:ext>
                  </a:extLst>
                </a:gridCol>
                <a:gridCol w="4832176">
                  <a:extLst>
                    <a:ext uri="{9D8B030D-6E8A-4147-A177-3AD203B41FA5}">
                      <a16:colId xmlns:a16="http://schemas.microsoft.com/office/drawing/2014/main" val="2100593613"/>
                    </a:ext>
                  </a:extLst>
                </a:gridCol>
              </a:tblGrid>
              <a:tr h="193675">
                <a:tc>
                  <a:txBody>
                    <a:bodyPr/>
                    <a:lstStyle/>
                    <a:p>
                      <a:pPr algn="ctr">
                        <a:spcAft>
                          <a:spcPts val="600"/>
                        </a:spcAft>
                      </a:pPr>
                      <a:r>
                        <a:rPr lang="en-US" sz="900"/>
                        <a:t>#</a:t>
                      </a:r>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en-US" sz="900"/>
                        <a:t>Testbed</a:t>
                      </a:r>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en-US" sz="900"/>
                        <a:t>Operator</a:t>
                      </a:r>
                    </a:p>
                  </a:txBody>
                  <a:tcPr>
                    <a:lnB w="12700" cap="flat" cmpd="sng" algn="ctr">
                      <a:solidFill>
                        <a:schemeClr val="tx1"/>
                      </a:solidFill>
                      <a:prstDash val="solid"/>
                      <a:round/>
                      <a:headEnd type="none" w="med" len="med"/>
                      <a:tailEnd type="none" w="med" len="med"/>
                    </a:lnB>
                  </a:tcPr>
                </a:tc>
                <a:tc>
                  <a:txBody>
                    <a:bodyPr/>
                    <a:lstStyle/>
                    <a:p>
                      <a:pPr>
                        <a:spcAft>
                          <a:spcPts val="600"/>
                        </a:spcAft>
                      </a:pPr>
                      <a:r>
                        <a:rPr lang="fi-FI" sz="900" b="1"/>
                        <a:t>Description</a:t>
                      </a:r>
                      <a:endParaRPr lang="en-US" sz="9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746947"/>
                  </a:ext>
                </a:extLst>
              </a:tr>
              <a:tr h="349229">
                <a:tc>
                  <a:txBody>
                    <a:bodyPr/>
                    <a:lstStyle/>
                    <a:p>
                      <a:pPr algn="ctr">
                        <a:spcAft>
                          <a:spcPts val="600"/>
                        </a:spcAft>
                      </a:pPr>
                      <a:r>
                        <a:rPr lang="en-US" sz="900" b="1">
                          <a:latin typeface="+mn-lt"/>
                        </a:rPr>
                        <a:t>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900" b="1" u="none" strike="noStrike">
                          <a:solidFill>
                            <a:schemeClr val="tx1"/>
                          </a:solidFill>
                          <a:effectLst/>
                          <a:latin typeface="+mn-lt"/>
                        </a:rPr>
                        <a:t>Pohde Wellbeing Lab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latin typeface="+mn-lt"/>
                        </a:rPr>
                        <a:t>Wellbeing services county of North Ostrobothnia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Pohde WellbeingLab (OuluHealth Labs) enables developing solutions and innovating with real end-users in authentic environments – homes, social and healthcare centres and hospitals.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074172"/>
                  </a:ext>
                </a:extLst>
              </a:tr>
              <a:tr h="595425">
                <a:tc>
                  <a:txBody>
                    <a:bodyPr/>
                    <a:lstStyle/>
                    <a:p>
                      <a:pPr algn="ctr">
                        <a:spcAft>
                          <a:spcPts val="600"/>
                        </a:spcAft>
                      </a:pPr>
                      <a:r>
                        <a:rPr lang="en-US" sz="900" b="1">
                          <a:latin typeface="+mn-lt"/>
                        </a:rPr>
                        <a:t>B</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b="1">
                          <a:latin typeface="+mn-lt"/>
                        </a:rPr>
                        <a:t>Satakunta Testbed, Funteeraamo Showroom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800">
                          <a:latin typeface="+mn-lt"/>
                        </a:rPr>
                        <a:t>Satakunta University of Applied Sciences, </a:t>
                      </a:r>
                      <a:br>
                        <a:rPr lang="en-US" sz="800">
                          <a:latin typeface="+mn-lt"/>
                        </a:rPr>
                      </a:br>
                      <a:r>
                        <a:rPr lang="en-US" sz="800">
                          <a:latin typeface="+mn-lt"/>
                        </a:rPr>
                        <a:t>Prizztech 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700">
                          <a:solidFill>
                            <a:schemeClr val="tx2"/>
                          </a:solidFill>
                          <a:latin typeface="+mn-lt"/>
                        </a:rPr>
                        <a:t>Satakunta Testbed provides tailored research and development services for companies and supports healthcare providers to find and test suitable technologies. Maintains an open directory Wenla.fi for technologies and digital solutions for social and health care and wellbeing. Experience of innovating with older people.</a:t>
                      </a:r>
                    </a:p>
                    <a:p>
                      <a:pPr>
                        <a:spcAft>
                          <a:spcPts val="600"/>
                        </a:spcAft>
                      </a:pPr>
                      <a:r>
                        <a:rPr lang="en-US" sz="700">
                          <a:solidFill>
                            <a:schemeClr val="tx2"/>
                          </a:solidFill>
                          <a:latin typeface="+mn-lt"/>
                        </a:rPr>
                        <a:t>Funteeraamo showroom introduces various health and wellbeing technologies, applications and digital contents with easy access, advice and borrowing service.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948963"/>
                  </a:ext>
                </a:extLst>
              </a:tr>
              <a:tr h="387350">
                <a:tc>
                  <a:txBody>
                    <a:bodyPr/>
                    <a:lstStyle/>
                    <a:p>
                      <a:pPr algn="ctr">
                        <a:spcAft>
                          <a:spcPts val="600"/>
                        </a:spcAft>
                      </a:pPr>
                      <a:r>
                        <a:rPr lang="en-US" sz="900" b="1">
                          <a:latin typeface="+mn-lt"/>
                        </a:rPr>
                        <a:t>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b="1" kern="1200">
                          <a:solidFill>
                            <a:schemeClr val="dk1"/>
                          </a:solidFill>
                          <a:latin typeface="+mn-lt"/>
                          <a:ea typeface="+mn-ea"/>
                          <a:cs typeface="+mn-cs"/>
                        </a:rPr>
                        <a:t>SeAMK Wellbeing Labs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latin typeface="+mn-lt"/>
                        </a:rPr>
                        <a:t>Seinäjoki University of Applied Sciences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SeAMK Wellbeing Labs is the development and learning environment of the fields of health care and social work of Seinäjoki University of Applied Sciences (SeAMK).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2050836"/>
                  </a:ext>
                </a:extLst>
              </a:tr>
              <a:tr h="774699">
                <a:tc>
                  <a:txBody>
                    <a:bodyPr/>
                    <a:lstStyle/>
                    <a:p>
                      <a:pPr algn="ctr">
                        <a:spcAft>
                          <a:spcPts val="600"/>
                        </a:spcAft>
                      </a:pPr>
                      <a:r>
                        <a:rPr lang="en-US" sz="900" b="1">
                          <a:latin typeface="+mn-lt"/>
                        </a:rPr>
                        <a:t>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b="1" kern="1200">
                          <a:solidFill>
                            <a:schemeClr val="dk1"/>
                          </a:solidFill>
                          <a:latin typeface="+mn-lt"/>
                          <a:ea typeface="+mn-ea"/>
                          <a:cs typeface="+mn-cs"/>
                        </a:rPr>
                        <a:t>Testbed Helsinki, Health Proof Helsinki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latin typeface="+mn-lt"/>
                        </a:rPr>
                        <a:t>City of Helsinki, </a:t>
                      </a:r>
                      <a:br>
                        <a:rPr lang="en-US" sz="800">
                          <a:latin typeface="+mn-lt"/>
                        </a:rPr>
                      </a:br>
                      <a:r>
                        <a:rPr lang="en-US" sz="800">
                          <a:latin typeface="+mn-lt"/>
                        </a:rPr>
                        <a:t>Forum Virium Helsinki, Metropolia Proof Health, HUS Helsinki University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Testbed Helsinki provides the whole City of Helsinki as a testbed for new innovations. Companies and RDI actors can develop and experiment products or services in an authentic city environment. Key focus areas: EdTech, Smart Traffic, Built Environment, Circular Economy and Health &amp; Wellbeing.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Health Proof Helsinki provides a unified service entity in the fields of health technology and medical technology: early-stage preclinical testing environments and expertise (Metropolia Proof Health), research and testing environments and expertise in primary health care and social work (City of Helsinki), and research environments and expertise in specialist care and diagnostics (HUS Helsinki University Hospital).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141561"/>
                  </a:ext>
                </a:extLst>
              </a:tr>
              <a:tr h="387350">
                <a:tc>
                  <a:txBody>
                    <a:bodyPr/>
                    <a:lstStyle/>
                    <a:p>
                      <a:pPr algn="ctr">
                        <a:spcAft>
                          <a:spcPts val="600"/>
                        </a:spcAft>
                      </a:pPr>
                      <a:r>
                        <a:rPr lang="en-US" sz="900" b="1">
                          <a:latin typeface="+mn-lt"/>
                        </a:rPr>
                        <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US" sz="900" b="1" kern="1200">
                          <a:solidFill>
                            <a:schemeClr val="dk1"/>
                          </a:solidFill>
                          <a:latin typeface="+mn-lt"/>
                          <a:ea typeface="+mn-ea"/>
                          <a:cs typeface="+mn-cs"/>
                        </a:rPr>
                        <a:t>Sote Virtual Lab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latin typeface="+mn-lt"/>
                        </a:rPr>
                        <a:t>Tampere University of Applied Sciences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In the Virtual Lab for Social and Health Care, RDI actors can develop, test and put forward ideas on tomorrow’s digital and intelligent technologies related to basic health care, safe and well-performing home environment, remote care and rehabilitation, telemedicine, and mobile healthcare services.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3496695"/>
                  </a:ext>
                </a:extLst>
              </a:tr>
              <a:tr h="387350">
                <a:tc>
                  <a:txBody>
                    <a:bodyPr/>
                    <a:lstStyle/>
                    <a:p>
                      <a:pPr algn="ctr">
                        <a:spcAft>
                          <a:spcPts val="600"/>
                        </a:spcAft>
                      </a:pPr>
                      <a:r>
                        <a:rPr lang="en-US" sz="900" b="1">
                          <a:solidFill>
                            <a:schemeClr val="tx1"/>
                          </a:solidFill>
                          <a:latin typeface="+mn-lt"/>
                        </a:rPr>
                        <a:t>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spcAft>
                          <a:spcPts val="600"/>
                        </a:spcAft>
                      </a:pPr>
                      <a:r>
                        <a:rPr lang="en-US" sz="900" b="1" kern="1200">
                          <a:solidFill>
                            <a:schemeClr val="tx1"/>
                          </a:solidFill>
                          <a:latin typeface="+mn-lt"/>
                          <a:ea typeface="+mn-ea"/>
                          <a:cs typeface="+mn-cs"/>
                        </a:rPr>
                        <a:t>LAB WellTech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rtl="0" eaLnBrk="1" fontAlgn="auto" latinLnBrk="0" hangingPunct="1">
                        <a:lnSpc>
                          <a:spcPct val="100000"/>
                        </a:lnSpc>
                        <a:spcBef>
                          <a:spcPts val="0"/>
                        </a:spcBef>
                        <a:spcAft>
                          <a:spcPts val="600"/>
                        </a:spcAft>
                        <a:buClrTx/>
                        <a:buSzTx/>
                        <a:buFontTx/>
                        <a:buNone/>
                      </a:pPr>
                      <a:r>
                        <a:rPr lang="en-US" sz="800">
                          <a:solidFill>
                            <a:schemeClr val="tx1"/>
                          </a:solidFill>
                          <a:latin typeface="+mn-lt"/>
                        </a:rPr>
                        <a:t>LAB University of Applied Sciences, Lahti and Lappeenranta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700">
                          <a:solidFill>
                            <a:schemeClr val="tx2"/>
                          </a:solidFill>
                          <a:latin typeface="+mn-lt"/>
                        </a:rPr>
                        <a:t>LAB WellTech RDI service is part of LAB Faculty of Health Care and Social Services, dedicated to supporting and enhancing wellbeing in society. LAB WellTech provides RDI expert services and valuable partner network including partnership for businesses, wellbeing services counties, and other organizations. Campus premises include Home Lab, Care Simulation Rooms and Co-Design Lab with up-to-date technology and equipment for elderly care R&amp;D.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65704524"/>
                  </a:ext>
                </a:extLst>
              </a:tr>
            </a:tbl>
          </a:graphicData>
        </a:graphic>
      </p:graphicFrame>
      <p:sp>
        <p:nvSpPr>
          <p:cNvPr id="5" name="Rectangle 4">
            <a:extLst>
              <a:ext uri="{FF2B5EF4-FFF2-40B4-BE49-F238E27FC236}">
                <a16:creationId xmlns:a16="http://schemas.microsoft.com/office/drawing/2014/main" id="{A633E4D3-6CE1-487C-E080-98E659B52098}"/>
              </a:ext>
            </a:extLst>
          </p:cNvPr>
          <p:cNvSpPr/>
          <p:nvPr/>
        </p:nvSpPr>
        <p:spPr>
          <a:xfrm>
            <a:off x="55547" y="4433784"/>
            <a:ext cx="7227835" cy="646331"/>
          </a:xfrm>
          <a:prstGeom prst="rect">
            <a:avLst/>
          </a:prstGeom>
          <a:solidFill>
            <a:srgbClr val="D9D9D9"/>
          </a:solidFill>
          <a:ln w="127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p>
        </p:txBody>
      </p:sp>
      <p:sp>
        <p:nvSpPr>
          <p:cNvPr id="6" name="TextBox 5">
            <a:extLst>
              <a:ext uri="{FF2B5EF4-FFF2-40B4-BE49-F238E27FC236}">
                <a16:creationId xmlns:a16="http://schemas.microsoft.com/office/drawing/2014/main" id="{A14DA33B-60D6-A53A-6D4F-85588F736428}"/>
              </a:ext>
            </a:extLst>
          </p:cNvPr>
          <p:cNvSpPr txBox="1"/>
          <p:nvPr/>
        </p:nvSpPr>
        <p:spPr>
          <a:xfrm>
            <a:off x="0" y="4433784"/>
            <a:ext cx="6727051" cy="646331"/>
          </a:xfrm>
          <a:prstGeom prst="rect">
            <a:avLst/>
          </a:prstGeom>
          <a:noFill/>
          <a:ln>
            <a:noFill/>
          </a:ln>
        </p:spPr>
        <p:txBody>
          <a:bodyPr wrap="square" anchor="b">
            <a:spAutoFit/>
          </a:bodyPr>
          <a:lstStyle/>
          <a:p>
            <a:r>
              <a:rPr lang="en-US" sz="600"/>
              <a:t>A </a:t>
            </a:r>
            <a:r>
              <a:rPr lang="fi-FI" sz="600">
                <a:hlinkClick r:id="rId8">
                  <a:extLst>
                    <a:ext uri="{A12FA001-AC4F-418D-AE19-62706E023703}">
                      <ahyp:hlinkClr xmlns:ahyp="http://schemas.microsoft.com/office/drawing/2018/hyperlinkcolor" val="tx"/>
                    </a:ext>
                  </a:extLst>
                </a:hlinkClick>
              </a:rPr>
              <a:t>https://ouluhealth.fi/pohde-wellbeinglab/</a:t>
            </a:r>
            <a:r>
              <a:rPr lang="fi-FI" sz="600"/>
              <a:t> </a:t>
            </a:r>
            <a:endParaRPr lang="en-US" sz="600"/>
          </a:p>
          <a:p>
            <a:r>
              <a:rPr lang="en-US" sz="600"/>
              <a:t>B </a:t>
            </a:r>
            <a:r>
              <a:rPr lang="en-US" sz="600">
                <a:hlinkClick r:id="rId9">
                  <a:extLst>
                    <a:ext uri="{A12FA001-AC4F-418D-AE19-62706E023703}">
                      <ahyp:hlinkClr xmlns:ahyp="http://schemas.microsoft.com/office/drawing/2018/hyperlinkcolor" val="tx"/>
                    </a:ext>
                  </a:extLst>
                </a:hlinkClick>
              </a:rPr>
              <a:t>https://www.satakuntatestbed.fi/en/</a:t>
            </a:r>
            <a:r>
              <a:rPr lang="en-US" sz="600"/>
              <a:t>;  </a:t>
            </a:r>
            <a:r>
              <a:rPr lang="fi-FI" sz="600">
                <a:hlinkClick r:id="rId10">
                  <a:extLst>
                    <a:ext uri="{A12FA001-AC4F-418D-AE19-62706E023703}">
                      <ahyp:hlinkClr xmlns:ahyp="http://schemas.microsoft.com/office/drawing/2018/hyperlinkcolor" val="tx"/>
                    </a:ext>
                  </a:extLst>
                </a:hlinkClick>
              </a:rPr>
              <a:t>https://satakunnanhyvinvointialue.fi/palvelut/ikaantyneet/kotona-asumisen-tukipalvelut/funteeraamo/</a:t>
            </a:r>
            <a:r>
              <a:rPr lang="fi-FI" sz="600"/>
              <a:t> (in Finnish)   </a:t>
            </a:r>
          </a:p>
          <a:p>
            <a:r>
              <a:rPr lang="en-US" sz="600"/>
              <a:t>C</a:t>
            </a:r>
            <a:r>
              <a:rPr lang="fi-FI" sz="600"/>
              <a:t> </a:t>
            </a:r>
            <a:r>
              <a:rPr lang="fi-FI" sz="600">
                <a:hlinkClick r:id="rId11">
                  <a:extLst>
                    <a:ext uri="{A12FA001-AC4F-418D-AE19-62706E023703}">
                      <ahyp:hlinkClr xmlns:ahyp="http://schemas.microsoft.com/office/drawing/2018/hyperlinkcolor" val="tx"/>
                    </a:ext>
                  </a:extLst>
                </a:hlinkClick>
              </a:rPr>
              <a:t>https://wellbeinglabs.seamk.fi/en/</a:t>
            </a:r>
            <a:r>
              <a:rPr lang="fi-FI" sz="600"/>
              <a:t> </a:t>
            </a:r>
          </a:p>
          <a:p>
            <a:r>
              <a:rPr lang="en-US" sz="600"/>
              <a:t>D</a:t>
            </a:r>
            <a:r>
              <a:rPr lang="fi-FI" sz="600"/>
              <a:t> </a:t>
            </a:r>
            <a:r>
              <a:rPr lang="fi-FI" sz="600">
                <a:hlinkClick r:id="rId12">
                  <a:extLst>
                    <a:ext uri="{A12FA001-AC4F-418D-AE19-62706E023703}">
                      <ahyp:hlinkClr xmlns:ahyp="http://schemas.microsoft.com/office/drawing/2018/hyperlinkcolor" val="tx"/>
                    </a:ext>
                  </a:extLst>
                </a:hlinkClick>
              </a:rPr>
              <a:t>https://testbed.hel.fi/en/health-and-wellbeing/</a:t>
            </a:r>
            <a:r>
              <a:rPr lang="fi-FI" sz="600"/>
              <a:t>; </a:t>
            </a:r>
            <a:r>
              <a:rPr lang="fi-FI" sz="600">
                <a:hlinkClick r:id="rId13">
                  <a:extLst>
                    <a:ext uri="{A12FA001-AC4F-418D-AE19-62706E023703}">
                      <ahyp:hlinkClr xmlns:ahyp="http://schemas.microsoft.com/office/drawing/2018/hyperlinkcolor" val="tx"/>
                    </a:ext>
                  </a:extLst>
                </a:hlinkClick>
              </a:rPr>
              <a:t>https://www.healthproofhelsinki.fi/</a:t>
            </a:r>
            <a:r>
              <a:rPr lang="fi-FI" sz="600"/>
              <a:t>  </a:t>
            </a:r>
          </a:p>
          <a:p>
            <a:r>
              <a:rPr lang="fi-FI" sz="600"/>
              <a:t>E </a:t>
            </a:r>
            <a:r>
              <a:rPr lang="fi-FI" sz="600">
                <a:hlinkClick r:id="rId14">
                  <a:extLst>
                    <a:ext uri="{A12FA001-AC4F-418D-AE19-62706E023703}">
                      <ahyp:hlinkClr xmlns:ahyp="http://schemas.microsoft.com/office/drawing/2018/hyperlinkcolor" val="tx"/>
                    </a:ext>
                  </a:extLst>
                </a:hlinkClick>
              </a:rPr>
              <a:t>https://sites.tuni.fi/vlabforhealth/</a:t>
            </a:r>
            <a:r>
              <a:rPr lang="fi-FI" sz="600"/>
              <a:t>  </a:t>
            </a:r>
          </a:p>
          <a:p>
            <a:r>
              <a:rPr lang="fi-FI" sz="600"/>
              <a:t>F </a:t>
            </a:r>
            <a:r>
              <a:rPr lang="fi-FI" sz="600">
                <a:hlinkClick r:id="rId15">
                  <a:extLst>
                    <a:ext uri="{A12FA001-AC4F-418D-AE19-62706E023703}">
                      <ahyp:hlinkClr xmlns:ahyp="http://schemas.microsoft.com/office/drawing/2018/hyperlinkcolor" val="tx"/>
                    </a:ext>
                  </a:extLst>
                </a:hlinkClick>
              </a:rPr>
              <a:t>https://www.labwelltech.fi/eng/</a:t>
            </a:r>
            <a:r>
              <a:rPr lang="fi-FI" sz="600"/>
              <a:t>  </a:t>
            </a:r>
          </a:p>
        </p:txBody>
      </p:sp>
      <p:pic>
        <p:nvPicPr>
          <p:cNvPr id="2" name="Picture 4" descr="map pin marker&quot; Icon - Download for free – Iconduck">
            <a:extLst>
              <a:ext uri="{FF2B5EF4-FFF2-40B4-BE49-F238E27FC236}">
                <a16:creationId xmlns:a16="http://schemas.microsoft.com/office/drawing/2014/main" id="{21DA96F7-E1A3-B9F1-74CF-D01D52CE3B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1850" y="4207265"/>
            <a:ext cx="209802" cy="2880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C249C53-6C27-8A14-73E0-8E7DF395C31F}"/>
              </a:ext>
            </a:extLst>
          </p:cNvPr>
          <p:cNvSpPr/>
          <p:nvPr/>
        </p:nvSpPr>
        <p:spPr>
          <a:xfrm>
            <a:off x="8147855" y="4495298"/>
            <a:ext cx="13779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a:t>
            </a:r>
          </a:p>
        </p:txBody>
      </p:sp>
    </p:spTree>
    <p:extLst>
      <p:ext uri="{BB962C8B-B14F-4D97-AF65-F5344CB8AC3E}">
        <p14:creationId xmlns:p14="http://schemas.microsoft.com/office/powerpoint/2010/main" val="68109672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4D93-6244-C0C6-5B11-CCFB53347D3A}"/>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69B0955-6B08-E761-C67F-9C95843A3F0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3" name="think-cell data - do not delete" hidden="1">
                        <a:extLst>
                          <a:ext uri="{FF2B5EF4-FFF2-40B4-BE49-F238E27FC236}">
                            <a16:creationId xmlns:a16="http://schemas.microsoft.com/office/drawing/2014/main" id="{869B0955-6B08-E761-C67F-9C95843A3F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3FA15C-8B9E-39E2-BA99-05454010FB0B}"/>
              </a:ext>
            </a:extLst>
          </p:cNvPr>
          <p:cNvSpPr>
            <a:spLocks noGrp="1"/>
          </p:cNvSpPr>
          <p:nvPr>
            <p:ph type="title"/>
          </p:nvPr>
        </p:nvSpPr>
        <p:spPr/>
        <p:txBody>
          <a:bodyPr/>
          <a:lstStyle/>
          <a:p>
            <a:r>
              <a:rPr lang="fi-FI"/>
              <a:t>Agetech research and reports</a:t>
            </a:r>
          </a:p>
        </p:txBody>
      </p:sp>
      <p:sp>
        <p:nvSpPr>
          <p:cNvPr id="5" name="Content Placeholder 4">
            <a:extLst>
              <a:ext uri="{FF2B5EF4-FFF2-40B4-BE49-F238E27FC236}">
                <a16:creationId xmlns:a16="http://schemas.microsoft.com/office/drawing/2014/main" id="{5026A95E-F8E0-A12F-EFE3-2AB944353E64}"/>
              </a:ext>
            </a:extLst>
          </p:cNvPr>
          <p:cNvSpPr>
            <a:spLocks noGrp="1"/>
          </p:cNvSpPr>
          <p:nvPr>
            <p:ph idx="1"/>
          </p:nvPr>
        </p:nvSpPr>
        <p:spPr/>
        <p:txBody>
          <a:bodyPr vert="horz" lIns="0" tIns="0" rIns="0" bIns="0" rtlCol="0" anchor="t" anchorCtr="0">
            <a:noAutofit/>
          </a:bodyPr>
          <a:lstStyle/>
          <a:p>
            <a:pPr marL="182880" indent="-182880">
              <a:lnSpc>
                <a:spcPct val="100000"/>
              </a:lnSpc>
              <a:spcBef>
                <a:spcPts val="0"/>
              </a:spcBef>
              <a:spcAft>
                <a:spcPts val="600"/>
              </a:spcAft>
              <a:defRPr/>
            </a:pPr>
            <a:endParaRPr lang="en-US" sz="1000">
              <a:solidFill>
                <a:srgbClr val="000000"/>
              </a:solidFill>
              <a:latin typeface="Finlandica"/>
            </a:endParaRPr>
          </a:p>
          <a:p>
            <a:pPr marL="182880" indent="-182880">
              <a:lnSpc>
                <a:spcPct val="100000"/>
              </a:lnSpc>
              <a:spcBef>
                <a:spcPts val="0"/>
              </a:spcBef>
              <a:spcAft>
                <a:spcPts val="600"/>
              </a:spcAft>
              <a:defRPr/>
            </a:pPr>
            <a:r>
              <a:rPr lang="en-US" sz="1000"/>
              <a:t>Ecosystem model with citizens needs in focus (Päijät-Häme Wellbeing Services County). In Book: Nordic Welfare Centre (2022). </a:t>
            </a:r>
            <a:r>
              <a:rPr lang="en-US" sz="1000" i="1"/>
              <a:t>Integrated Healthcare and Care through distance spanning solutions – for increased service accessibility</a:t>
            </a:r>
            <a:r>
              <a:rPr lang="en-US" sz="1000"/>
              <a:t>. </a:t>
            </a:r>
            <a:r>
              <a:rPr lang="en-US" sz="1000">
                <a:hlinkClick r:id="rId6"/>
              </a:rPr>
              <a:t>https://nordicwelfare.org/pub/Integrated_Healthcare_and_Care_through_distance_spanning_solutions_v4/</a:t>
            </a:r>
            <a:endParaRPr lang="en-US" sz="1000"/>
          </a:p>
          <a:p>
            <a:pPr marL="182880" indent="-182880">
              <a:lnSpc>
                <a:spcPct val="100000"/>
              </a:lnSpc>
              <a:spcBef>
                <a:spcPts val="0"/>
              </a:spcBef>
              <a:spcAft>
                <a:spcPts val="600"/>
              </a:spcAft>
              <a:defRPr/>
            </a:pPr>
            <a:r>
              <a:rPr lang="en-US" sz="1000"/>
              <a:t>Niemelä, M. (2022). The Use of Robotic and Smart Technologies in Finland to Support Older Adults Living at Home. </a:t>
            </a:r>
            <a:r>
              <a:rPr lang="en-US" sz="1000" i="1"/>
              <a:t>ASEM Global Ageing Center Issue Focus</a:t>
            </a:r>
            <a:r>
              <a:rPr lang="en-US" sz="1000"/>
              <a:t>, </a:t>
            </a:r>
            <a:r>
              <a:rPr lang="en-US" sz="1000" i="1"/>
              <a:t>3</a:t>
            </a:r>
            <a:r>
              <a:rPr lang="en-US" sz="1000"/>
              <a:t>(3), 19–28.</a:t>
            </a:r>
          </a:p>
          <a:p>
            <a:pPr marL="182880" indent="-182880">
              <a:lnSpc>
                <a:spcPct val="100000"/>
              </a:lnSpc>
              <a:spcBef>
                <a:spcPts val="0"/>
              </a:spcBef>
              <a:spcAft>
                <a:spcPts val="600"/>
              </a:spcAft>
              <a:defRPr/>
            </a:pPr>
            <a:r>
              <a:rPr lang="fi-FI" sz="1000"/>
              <a:t>Niemelä, M., Heikkinen, S., Koistinen, P., Laakso, K., Melkas, H., &amp; Kyrki, V. (Eds). (2021). </a:t>
            </a:r>
            <a:r>
              <a:rPr lang="fi-FI" sz="1000" i="1"/>
              <a:t>Robots and the Future of Welfare Services: A Finnish Roadmap</a:t>
            </a:r>
            <a:r>
              <a:rPr lang="fi-FI" sz="1000"/>
              <a:t>. Aalto University. </a:t>
            </a:r>
            <a:r>
              <a:rPr lang="fi-FI" sz="1000">
                <a:hlinkClick r:id="rId7"/>
              </a:rPr>
              <a:t>https://urn.fi/URN:ISBN:978-952-64-0323-6</a:t>
            </a:r>
            <a:endParaRPr lang="fi-FI" sz="1000"/>
          </a:p>
          <a:p>
            <a:pPr marL="182880" indent="-182880">
              <a:lnSpc>
                <a:spcPct val="100000"/>
              </a:lnSpc>
              <a:spcBef>
                <a:spcPts val="0"/>
              </a:spcBef>
              <a:spcAft>
                <a:spcPts val="600"/>
              </a:spcAft>
              <a:defRPr/>
            </a:pPr>
            <a:endParaRPr lang="fi-FI" sz="1000"/>
          </a:p>
          <a:p>
            <a:pPr marL="182880" indent="-182880">
              <a:lnSpc>
                <a:spcPct val="100000"/>
              </a:lnSpc>
              <a:spcBef>
                <a:spcPts val="0"/>
              </a:spcBef>
              <a:spcAft>
                <a:spcPts val="600"/>
              </a:spcAft>
              <a:defRPr/>
            </a:pPr>
            <a:r>
              <a:rPr lang="fi-FI" sz="1000"/>
              <a:t>Anttila, H., Anttila, M., Koivisto, S., Niemelä, M., Kaartinen, J., Forsius, P., Kauppinen, S., &amp; Luoma, M.-L. (2023). </a:t>
            </a:r>
            <a:r>
              <a:rPr lang="fi-FI" sz="1000" i="1"/>
              <a:t>Kotihoidon uudet ratkaisut: Kotona asumisen teknologiat ikäihmisille - KATI-ohjelman 2020-2023 loppuraportti</a:t>
            </a:r>
            <a:r>
              <a:rPr lang="fi-FI" sz="1000"/>
              <a:t>. Terveyden ja hyvinvoinnin laitos THL. </a:t>
            </a:r>
            <a:r>
              <a:rPr lang="fi-FI" sz="1000">
                <a:hlinkClick r:id="rId8"/>
              </a:rPr>
              <a:t>https://www.julkari.fi/handle/10024/147940</a:t>
            </a:r>
            <a:r>
              <a:rPr lang="fi-FI" sz="1000"/>
              <a:t> (in Finnish)</a:t>
            </a:r>
          </a:p>
          <a:p>
            <a:pPr marL="182880" indent="-182880">
              <a:lnSpc>
                <a:spcPct val="100000"/>
              </a:lnSpc>
              <a:spcBef>
                <a:spcPts val="0"/>
              </a:spcBef>
              <a:spcAft>
                <a:spcPts val="600"/>
              </a:spcAft>
              <a:defRPr/>
            </a:pPr>
            <a:endParaRPr lang="en-US" sz="1000">
              <a:solidFill>
                <a:srgbClr val="000000"/>
              </a:solidFill>
              <a:latin typeface="Finlandica"/>
            </a:endParaRPr>
          </a:p>
        </p:txBody>
      </p:sp>
      <p:sp>
        <p:nvSpPr>
          <p:cNvPr id="6" name="Title 1">
            <a:extLst>
              <a:ext uri="{FF2B5EF4-FFF2-40B4-BE49-F238E27FC236}">
                <a16:creationId xmlns:a16="http://schemas.microsoft.com/office/drawing/2014/main" id="{EE8DAACA-4665-727E-E44F-DC4B8189D59D}"/>
              </a:ext>
            </a:extLst>
          </p:cNvPr>
          <p:cNvSpPr txBox="1">
            <a:spLocks/>
          </p:cNvSpPr>
          <p:nvPr/>
        </p:nvSpPr>
        <p:spPr>
          <a:xfrm>
            <a:off x="1656248" y="394736"/>
            <a:ext cx="3636477"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endParaRPr lang="fi-FI"/>
          </a:p>
        </p:txBody>
      </p:sp>
      <p:sp>
        <p:nvSpPr>
          <p:cNvPr id="8" name="Title Placeholder 1">
            <a:extLst>
              <a:ext uri="{FF2B5EF4-FFF2-40B4-BE49-F238E27FC236}">
                <a16:creationId xmlns:a16="http://schemas.microsoft.com/office/drawing/2014/main" id="{3CFFDF1E-C350-6F36-738B-A5C74B527AEF}"/>
              </a:ext>
            </a:extLst>
          </p:cNvPr>
          <p:cNvSpPr txBox="1">
            <a:spLocks/>
          </p:cNvSpPr>
          <p:nvPr/>
        </p:nvSpPr>
        <p:spPr>
          <a:xfrm>
            <a:off x="7602643" y="903558"/>
            <a:ext cx="1206219" cy="428143"/>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r" defTabSz="914378"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inlandica"/>
                <a:ea typeface="+mj-ea"/>
                <a:cs typeface="+mj-cs"/>
              </a:rPr>
              <a:t>DIGITAL HEALTH </a:t>
            </a:r>
            <a:br>
              <a:rPr kumimoji="0" lang="en-US" sz="1400" b="1" i="0" u="none" strike="noStrike" kern="1200" cap="none" spc="0" normalizeH="0" baseline="0" noProof="0">
                <a:ln>
                  <a:noFill/>
                </a:ln>
                <a:solidFill>
                  <a:prstClr val="white"/>
                </a:solidFill>
                <a:effectLst/>
                <a:uLnTx/>
                <a:uFillTx/>
                <a:latin typeface="Finlandica"/>
                <a:ea typeface="+mj-ea"/>
                <a:cs typeface="+mj-cs"/>
              </a:rPr>
            </a:br>
            <a:r>
              <a:rPr kumimoji="0" lang="en-US" sz="1400" b="1" i="0" u="none" strike="noStrike" kern="1200" cap="none" spc="0" normalizeH="0" baseline="0" noProof="0">
                <a:ln>
                  <a:noFill/>
                </a:ln>
                <a:solidFill>
                  <a:prstClr val="white"/>
                </a:solidFill>
                <a:effectLst/>
                <a:uLnTx/>
                <a:uFillTx/>
                <a:latin typeface="Finlandica"/>
                <a:ea typeface="+mj-ea"/>
                <a:cs typeface="+mj-cs"/>
              </a:rPr>
              <a:t>FINLAND</a:t>
            </a:r>
            <a:endParaRPr kumimoji="0" lang="fi-FI" sz="1400" b="1" i="0" u="none" strike="noStrike" kern="1200" cap="none" spc="0" normalizeH="0" baseline="0" noProof="0">
              <a:ln>
                <a:noFill/>
              </a:ln>
              <a:solidFill>
                <a:prstClr val="white"/>
              </a:solidFill>
              <a:effectLst/>
              <a:uLnTx/>
              <a:uFillTx/>
              <a:latin typeface="Finlandica"/>
              <a:ea typeface="+mj-ea"/>
              <a:cs typeface="+mj-cs"/>
            </a:endParaRPr>
          </a:p>
        </p:txBody>
      </p:sp>
    </p:spTree>
    <p:extLst>
      <p:ext uri="{BB962C8B-B14F-4D97-AF65-F5344CB8AC3E}">
        <p14:creationId xmlns:p14="http://schemas.microsoft.com/office/powerpoint/2010/main" val="162849091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72A4-682D-D591-82E0-13A70D70A8B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F7149B3-06B9-1531-2562-DE90EDF0BDB7}"/>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7568" b="7568"/>
          <a:stretch/>
        </p:blipFill>
        <p:spPr>
          <a:xfrm>
            <a:off x="0" y="-20241"/>
            <a:ext cx="9144000" cy="5163741"/>
          </a:xfrm>
        </p:spPr>
      </p:pic>
      <p:sp>
        <p:nvSpPr>
          <p:cNvPr id="9" name="Rectangle 8">
            <a:extLst>
              <a:ext uri="{FF2B5EF4-FFF2-40B4-BE49-F238E27FC236}">
                <a16:creationId xmlns:a16="http://schemas.microsoft.com/office/drawing/2014/main" id="{0ED5CD08-C42E-F76A-440B-0FF7A96466DF}"/>
              </a:ext>
            </a:extLst>
          </p:cNvPr>
          <p:cNvSpPr/>
          <p:nvPr/>
        </p:nvSpPr>
        <p:spPr>
          <a:xfrm>
            <a:off x="6312567" y="1291434"/>
            <a:ext cx="2489989" cy="36041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Finlandica"/>
              <a:ea typeface="+mn-ea"/>
              <a:cs typeface="+mn-cs"/>
            </a:endParaRPr>
          </a:p>
        </p:txBody>
      </p:sp>
      <p:sp>
        <p:nvSpPr>
          <p:cNvPr id="10" name="Content Placeholder 2">
            <a:extLst>
              <a:ext uri="{FF2B5EF4-FFF2-40B4-BE49-F238E27FC236}">
                <a16:creationId xmlns:a16="http://schemas.microsoft.com/office/drawing/2014/main" id="{65FEE8D0-4DD6-DD11-0305-9E3A3B23D93A}"/>
              </a:ext>
            </a:extLst>
          </p:cNvPr>
          <p:cNvSpPr txBox="1">
            <a:spLocks/>
          </p:cNvSpPr>
          <p:nvPr/>
        </p:nvSpPr>
        <p:spPr>
          <a:xfrm>
            <a:off x="6608582" y="1490572"/>
            <a:ext cx="3692712" cy="3421062"/>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marL="0" marR="0" lvl="0" indent="0" algn="l" defTabSz="914378" rtl="0" eaLnBrk="1" fontAlgn="auto" latinLnBrk="0" hangingPunct="1">
              <a:lnSpc>
                <a:spcPct val="120000"/>
              </a:lnSpc>
              <a:spcBef>
                <a:spcPts val="0"/>
              </a:spcBef>
              <a:spcAft>
                <a:spcPts val="1600"/>
              </a:spcAft>
              <a:buClr>
                <a:srgbClr val="002EA2"/>
              </a:buClr>
              <a:buSzPts val="1013"/>
              <a:buFont typeface="Arial" panose="020B0604020202020204" pitchFamily="34" charset="0"/>
              <a:buNone/>
              <a:tabLst/>
              <a:defRPr/>
            </a:pPr>
            <a:r>
              <a:rPr kumimoji="0" lang="en-US" sz="2400" b="1" i="0" u="none" strike="noStrike" kern="1200" cap="none" spc="0" normalizeH="0" baseline="0" noProof="0">
                <a:ln>
                  <a:noFill/>
                </a:ln>
                <a:solidFill>
                  <a:srgbClr val="002EA2"/>
                </a:solidFill>
                <a:effectLst/>
                <a:uLnTx/>
                <a:uFillTx/>
                <a:latin typeface="Finlandica"/>
              </a:rPr>
              <a:t>Contacts</a:t>
            </a:r>
            <a:endParaRPr kumimoji="0" lang="en-US" sz="2400" b="1" i="0" u="none" strike="noStrike" kern="1200" cap="none" spc="0" normalizeH="0" baseline="0" noProof="0">
              <a:ln>
                <a:noFill/>
              </a:ln>
              <a:solidFill>
                <a:srgbClr val="000000"/>
              </a:solidFill>
              <a:effectLst/>
              <a:uLnTx/>
              <a:uFillTx/>
              <a:latin typeface="Finlandica"/>
            </a:endParaRPr>
          </a:p>
          <a:p>
            <a:pPr marL="0" marR="0" lvl="0" indent="0" algn="l" defTabSz="914378" rtl="0" eaLnBrk="1" fontAlgn="auto" latinLnBrk="0" hangingPunct="1">
              <a:lnSpc>
                <a:spcPct val="100000"/>
              </a:lnSpc>
              <a:spcBef>
                <a:spcPts val="0"/>
              </a:spcBef>
              <a:spcAft>
                <a:spcPts val="600"/>
              </a:spcAft>
              <a:buClr>
                <a:srgbClr val="002EA2"/>
              </a:buClr>
              <a:buSzPts val="1013"/>
              <a:buFontTx/>
              <a:buNone/>
              <a:tabLst/>
              <a:defRPr/>
            </a:pPr>
            <a:r>
              <a:rPr kumimoji="0" lang="en-US" sz="1400" b="1" i="0" u="none" strike="noStrike" kern="1200" cap="none" spc="0" normalizeH="0" baseline="0" noProof="0" err="1">
                <a:ln>
                  <a:noFill/>
                </a:ln>
                <a:solidFill>
                  <a:schemeClr val="tx1"/>
                </a:solidFill>
                <a:effectLst/>
                <a:uLnTx/>
                <a:uFillTx/>
                <a:latin typeface="Finlandica"/>
              </a:rPr>
              <a:t>Agetech</a:t>
            </a:r>
            <a:r>
              <a:rPr kumimoji="0" lang="en-US" sz="1400" b="1" i="0" u="none" strike="noStrike" kern="1200" cap="none" spc="0" normalizeH="0" baseline="0" noProof="0">
                <a:ln>
                  <a:noFill/>
                </a:ln>
                <a:solidFill>
                  <a:schemeClr val="tx1"/>
                </a:solidFill>
                <a:effectLst/>
                <a:uLnTx/>
                <a:uFillTx/>
                <a:latin typeface="Finlandica"/>
              </a:rPr>
              <a:t> Finland</a:t>
            </a:r>
          </a:p>
          <a:p>
            <a:pPr marL="0" marR="0" lvl="0" indent="0" algn="l" defTabSz="914378" rtl="0" eaLnBrk="1" fontAlgn="auto" latinLnBrk="0" hangingPunct="1">
              <a:lnSpc>
                <a:spcPct val="100000"/>
              </a:lnSpc>
              <a:spcBef>
                <a:spcPts val="0"/>
              </a:spcBef>
              <a:spcAft>
                <a:spcPts val="600"/>
              </a:spcAft>
              <a:buClr>
                <a:srgbClr val="002EA2"/>
              </a:buClr>
              <a:buSzPts val="1013"/>
              <a:buFontTx/>
              <a:buNone/>
              <a:tabLst/>
              <a:defRPr/>
            </a:pPr>
            <a:r>
              <a:rPr kumimoji="0" lang="en-US" sz="1000" b="1" i="0" u="none" strike="noStrike" kern="1200" cap="none" spc="0" normalizeH="0" baseline="0" noProof="0">
                <a:ln>
                  <a:noFill/>
                </a:ln>
                <a:solidFill>
                  <a:srgbClr val="000000"/>
                </a:solidFill>
                <a:effectLst/>
                <a:uLnTx/>
                <a:uFillTx/>
                <a:latin typeface="Finlandica"/>
              </a:rPr>
              <a:t>Pia Pehrsson, NHG Finland</a:t>
            </a:r>
            <a:br>
              <a:rPr lang="en-US" sz="1000" b="0" i="0" u="none" strike="noStrike" kern="1200" cap="none" spc="0" normalizeH="0" baseline="0" noProof="0">
                <a:ln>
                  <a:noFill/>
                </a:ln>
                <a:effectLst/>
                <a:uLnTx/>
                <a:uFillTx/>
                <a:latin typeface="Finlandica" panose="00000500000000000000" pitchFamily="2" charset="0"/>
              </a:rPr>
            </a:br>
            <a:r>
              <a:rPr kumimoji="0" lang="en-US" sz="1000" b="0" i="0" u="none" strike="noStrike" kern="1200" cap="none" spc="0" normalizeH="0" baseline="0" noProof="0">
                <a:ln>
                  <a:noFill/>
                </a:ln>
                <a:solidFill>
                  <a:srgbClr val="000000"/>
                </a:solidFill>
                <a:effectLst/>
                <a:uLnTx/>
                <a:uFillTx/>
                <a:latin typeface="Finlandica"/>
              </a:rPr>
              <a:t>pia.pehrsson@</a:t>
            </a:r>
            <a:r>
              <a:rPr kumimoji="0" lang="en-US" sz="1000" b="0" i="0" u="none" strike="noStrike" kern="1200" cap="none" spc="0" normalizeH="0" baseline="0" noProof="0" err="1">
                <a:ln>
                  <a:noFill/>
                </a:ln>
                <a:solidFill>
                  <a:srgbClr val="000000"/>
                </a:solidFill>
                <a:effectLst/>
                <a:uLnTx/>
                <a:uFillTx/>
                <a:latin typeface="Finlandica"/>
              </a:rPr>
              <a:t>nhg.fi</a:t>
            </a:r>
            <a:endParaRPr lang="en-US" sz="1000" b="0" i="0" u="none" strike="noStrike" kern="1200" cap="none" spc="0" normalizeH="0" baseline="0" noProof="0">
              <a:ln>
                <a:noFill/>
              </a:ln>
              <a:solidFill>
                <a:srgbClr val="000000"/>
              </a:solidFill>
              <a:effectLst/>
              <a:uLnTx/>
              <a:uFillTx/>
              <a:latin typeface="Finlandica"/>
            </a:endParaRPr>
          </a:p>
          <a:p>
            <a:pPr defTabSz="914378">
              <a:lnSpc>
                <a:spcPct val="100000"/>
              </a:lnSpc>
              <a:spcBef>
                <a:spcPts val="0"/>
              </a:spcBef>
              <a:spcAft>
                <a:spcPts val="600"/>
              </a:spcAft>
              <a:buClr>
                <a:srgbClr val="002EA2"/>
              </a:buClr>
              <a:buSzPts val="1013"/>
              <a:defRPr/>
            </a:pPr>
            <a:r>
              <a:rPr kumimoji="0" lang="en-US" sz="1000" b="1" i="0" u="none" strike="noStrike" kern="1200" cap="none" spc="0" normalizeH="0" baseline="0" noProof="0">
                <a:ln>
                  <a:noFill/>
                </a:ln>
                <a:solidFill>
                  <a:srgbClr val="000000"/>
                </a:solidFill>
                <a:effectLst/>
                <a:uLnTx/>
                <a:uFillTx/>
                <a:latin typeface="Finlandica"/>
              </a:rPr>
              <a:t>Eveliina Kelahaara, NHG Finland</a:t>
            </a:r>
            <a:br>
              <a:rPr lang="en-US" sz="1000" b="0" i="0" u="none" strike="noStrike" kern="1200" cap="none" spc="0" normalizeH="0" baseline="0" noProof="0">
                <a:ln>
                  <a:noFill/>
                </a:ln>
                <a:effectLst/>
                <a:uLnTx/>
                <a:uFillTx/>
                <a:latin typeface="Finlandica" panose="00000500000000000000" pitchFamily="2" charset="0"/>
              </a:rPr>
            </a:br>
            <a:r>
              <a:rPr lang="en-US" sz="1000">
                <a:solidFill>
                  <a:srgbClr val="000000"/>
                </a:solidFill>
                <a:latin typeface="Finlandica"/>
              </a:rPr>
              <a:t>e</a:t>
            </a:r>
            <a:r>
              <a:rPr kumimoji="0" lang="en-US" sz="1000" b="0" i="0" u="none" strike="noStrike" kern="1200" cap="none" spc="0" normalizeH="0" baseline="0" noProof="0">
                <a:ln>
                  <a:noFill/>
                </a:ln>
                <a:solidFill>
                  <a:srgbClr val="000000"/>
                </a:solidFill>
                <a:effectLst/>
                <a:uLnTx/>
                <a:uFillTx/>
                <a:latin typeface="Finlandica"/>
              </a:rPr>
              <a:t>veliina.kelahaara@</a:t>
            </a:r>
            <a:r>
              <a:rPr kumimoji="0" lang="en-US" sz="1000" b="0" i="0" u="none" strike="noStrike" kern="1200" cap="none" spc="0" normalizeH="0" baseline="0" noProof="0" err="1">
                <a:ln>
                  <a:noFill/>
                </a:ln>
                <a:solidFill>
                  <a:srgbClr val="000000"/>
                </a:solidFill>
                <a:effectLst/>
                <a:uLnTx/>
                <a:uFillTx/>
                <a:latin typeface="Finlandica"/>
              </a:rPr>
              <a:t>nhg.fi</a:t>
            </a:r>
            <a:endParaRPr lang="en-US" sz="1000" b="0" i="0" u="none" strike="noStrike" kern="1200" cap="none" spc="0" normalizeH="0" baseline="0" noProof="0">
              <a:ln>
                <a:noFill/>
              </a:ln>
              <a:solidFill>
                <a:srgbClr val="000000"/>
              </a:solidFill>
              <a:effectLst/>
              <a:uLnTx/>
              <a:uFillTx/>
              <a:latin typeface="Finlandica"/>
            </a:endParaRPr>
          </a:p>
          <a:p>
            <a:pPr marL="0" marR="0" lvl="0" indent="0" algn="l" defTabSz="914378" rtl="0" eaLnBrk="1" fontAlgn="auto" latinLnBrk="0" hangingPunct="1">
              <a:lnSpc>
                <a:spcPct val="100000"/>
              </a:lnSpc>
              <a:spcBef>
                <a:spcPts val="0"/>
              </a:spcBef>
              <a:spcAft>
                <a:spcPts val="600"/>
              </a:spcAft>
              <a:buClr>
                <a:srgbClr val="002EA2"/>
              </a:buClr>
              <a:buSzPts val="1013"/>
              <a:buFontTx/>
              <a:buNone/>
              <a:tabLst/>
              <a:defRPr/>
            </a:pPr>
            <a:endParaRPr kumimoji="0" lang="en-US" sz="1400" b="1" i="0" u="none" strike="noStrike" kern="1200" cap="none" spc="0" normalizeH="0" baseline="0" noProof="0">
              <a:ln>
                <a:noFill/>
              </a:ln>
              <a:solidFill>
                <a:srgbClr val="000000"/>
              </a:solidFill>
              <a:effectLst/>
              <a:uLnTx/>
              <a:uFillTx/>
              <a:latin typeface="Finlandica"/>
            </a:endParaRPr>
          </a:p>
          <a:p>
            <a:pPr marL="0" marR="0" lvl="0" indent="0" algn="l" defTabSz="914378" rtl="0" eaLnBrk="1" fontAlgn="auto" latinLnBrk="0" hangingPunct="1">
              <a:lnSpc>
                <a:spcPct val="100000"/>
              </a:lnSpc>
              <a:spcBef>
                <a:spcPts val="0"/>
              </a:spcBef>
              <a:spcAft>
                <a:spcPts val="600"/>
              </a:spcAft>
              <a:buClr>
                <a:srgbClr val="002EA2"/>
              </a:buClr>
              <a:buSzPts val="1013"/>
              <a:buFontTx/>
              <a:buNone/>
              <a:tabLst/>
              <a:defRPr/>
            </a:pPr>
            <a:r>
              <a:rPr kumimoji="0" lang="en-US" sz="1400" b="1" i="0" u="none" strike="noStrike" kern="1200" cap="none" spc="0" normalizeH="0" baseline="0" noProof="0">
                <a:ln>
                  <a:noFill/>
                </a:ln>
                <a:solidFill>
                  <a:schemeClr val="tx1"/>
                </a:solidFill>
                <a:effectLst/>
                <a:uLnTx/>
                <a:uFillTx/>
                <a:latin typeface="Finlandica"/>
              </a:rPr>
              <a:t>Digital Health Finland</a:t>
            </a:r>
          </a:p>
          <a:p>
            <a:pPr marL="0" marR="0" lvl="0" indent="0" algn="l" defTabSz="914378" rtl="0" eaLnBrk="1" fontAlgn="auto" latinLnBrk="0" hangingPunct="1">
              <a:lnSpc>
                <a:spcPct val="120000"/>
              </a:lnSpc>
              <a:spcBef>
                <a:spcPts val="0"/>
              </a:spcBef>
              <a:spcAft>
                <a:spcPts val="600"/>
              </a:spcAft>
              <a:buClr>
                <a:srgbClr val="002EA2"/>
              </a:buClr>
              <a:buSzPts val="1013"/>
              <a:buFont typeface="Arial" panose="020B0604020202020204" pitchFamily="34" charset="0"/>
              <a:buNone/>
              <a:tabLst/>
              <a:defRPr/>
            </a:pPr>
            <a:r>
              <a:rPr kumimoji="0" lang="en-US" sz="1000" b="1" i="0" u="none" strike="noStrike" kern="1200" cap="none" spc="0" normalizeH="0" baseline="0" noProof="0">
                <a:ln>
                  <a:noFill/>
                </a:ln>
                <a:solidFill>
                  <a:srgbClr val="000000"/>
                </a:solidFill>
                <a:effectLst/>
                <a:uLnTx/>
                <a:uFillTx/>
                <a:latin typeface="Finlandica"/>
              </a:rPr>
              <a:t>Veera Virta, Oulu University</a:t>
            </a:r>
            <a:br>
              <a:rPr lang="en-US" sz="1000" b="1" i="0" u="none" strike="noStrike" kern="1200" cap="none" spc="0" normalizeH="0" baseline="0" noProof="0">
                <a:ln>
                  <a:noFill/>
                </a:ln>
                <a:effectLst/>
                <a:uLnTx/>
                <a:uFillTx/>
                <a:latin typeface="Finlandica" panose="00000500000000000000" pitchFamily="2" charset="0"/>
              </a:rPr>
            </a:br>
            <a:r>
              <a:rPr kumimoji="0" lang="en-US" sz="1000" b="0" i="0" u="none" strike="noStrike" kern="1200" cap="none" spc="0" normalizeH="0" baseline="0" noProof="0" err="1">
                <a:ln>
                  <a:noFill/>
                </a:ln>
                <a:solidFill>
                  <a:srgbClr val="000000"/>
                </a:solidFill>
                <a:effectLst/>
                <a:uLnTx/>
                <a:uFillTx/>
                <a:latin typeface="Finlandica"/>
              </a:rPr>
              <a:t>veera.virta@oulu.fi</a:t>
            </a:r>
            <a:endParaRPr lang="en-US" sz="1000" b="0" i="0" u="none" strike="noStrike" kern="1200" cap="none" spc="0" normalizeH="0" baseline="0" noProof="0">
              <a:ln>
                <a:noFill/>
              </a:ln>
              <a:solidFill>
                <a:srgbClr val="000000"/>
              </a:solidFill>
              <a:effectLst/>
              <a:uLnTx/>
              <a:uFillTx/>
              <a:latin typeface="Finlandica"/>
            </a:endParaRPr>
          </a:p>
        </p:txBody>
      </p:sp>
      <p:sp>
        <p:nvSpPr>
          <p:cNvPr id="11" name="Freeform 7">
            <a:extLst>
              <a:ext uri="{FF2B5EF4-FFF2-40B4-BE49-F238E27FC236}">
                <a16:creationId xmlns:a16="http://schemas.microsoft.com/office/drawing/2014/main" id="{6416592D-83FB-901D-2BDD-74F21CF5B94F}"/>
              </a:ext>
            </a:extLst>
          </p:cNvPr>
          <p:cNvSpPr>
            <a:spLocks noEditPoints="1"/>
          </p:cNvSpPr>
          <p:nvPr/>
        </p:nvSpPr>
        <p:spPr bwMode="auto">
          <a:xfrm>
            <a:off x="487373" y="344040"/>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EA2"/>
              </a:solidFill>
              <a:effectLst/>
              <a:uLnTx/>
              <a:uFillTx/>
              <a:latin typeface="Finlandica"/>
              <a:ea typeface="+mn-ea"/>
              <a:cs typeface="+mn-cs"/>
            </a:endParaRPr>
          </a:p>
        </p:txBody>
      </p:sp>
      <p:sp>
        <p:nvSpPr>
          <p:cNvPr id="13" name="TextBox 12">
            <a:extLst>
              <a:ext uri="{FF2B5EF4-FFF2-40B4-BE49-F238E27FC236}">
                <a16:creationId xmlns:a16="http://schemas.microsoft.com/office/drawing/2014/main" id="{59EE3F97-FD86-ED47-D2A9-027F6CEC99E2}"/>
              </a:ext>
            </a:extLst>
          </p:cNvPr>
          <p:cNvSpPr txBox="1"/>
          <p:nvPr/>
        </p:nvSpPr>
        <p:spPr>
          <a:xfrm>
            <a:off x="107505" y="4802942"/>
            <a:ext cx="2356048" cy="230832"/>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chemeClr val="bg1"/>
                </a:solidFill>
                <a:effectLst/>
                <a:uLnTx/>
                <a:uFillTx/>
                <a:latin typeface="Finlandica"/>
                <a:ea typeface="+mn-ea"/>
                <a:cs typeface="+mn-cs"/>
              </a:rPr>
              <a:t>Photo: Sakari Piippo</a:t>
            </a:r>
          </a:p>
        </p:txBody>
      </p:sp>
      <p:pic>
        <p:nvPicPr>
          <p:cNvPr id="8" name="Picture 7">
            <a:extLst>
              <a:ext uri="{FF2B5EF4-FFF2-40B4-BE49-F238E27FC236}">
                <a16:creationId xmlns:a16="http://schemas.microsoft.com/office/drawing/2014/main" id="{8AA5E591-00E7-5B61-4D42-FE86729E00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582" y="4274071"/>
            <a:ext cx="1433447" cy="390703"/>
          </a:xfrm>
          <a:prstGeom prst="rect">
            <a:avLst/>
          </a:prstGeom>
        </p:spPr>
      </p:pic>
      <p:sp>
        <p:nvSpPr>
          <p:cNvPr id="3" name="Title Placeholder 1">
            <a:extLst>
              <a:ext uri="{FF2B5EF4-FFF2-40B4-BE49-F238E27FC236}">
                <a16:creationId xmlns:a16="http://schemas.microsoft.com/office/drawing/2014/main" id="{2999E2C5-1AAC-1740-2958-8E522996804E}"/>
              </a:ext>
            </a:extLst>
          </p:cNvPr>
          <p:cNvSpPr txBox="1">
            <a:spLocks/>
          </p:cNvSpPr>
          <p:nvPr/>
        </p:nvSpPr>
        <p:spPr>
          <a:xfrm>
            <a:off x="7596337" y="443205"/>
            <a:ext cx="1206219" cy="428143"/>
          </a:xfrm>
          <a:prstGeom prst="rect">
            <a:avLst/>
          </a:prstGeom>
          <a:noFill/>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marL="0" marR="0" lvl="0" indent="0" algn="r" defTabSz="914378"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Finlandica"/>
                <a:ea typeface="+mj-ea"/>
                <a:cs typeface="+mj-cs"/>
              </a:rPr>
              <a:t>DIGITAL HEALTH </a:t>
            </a:r>
            <a:br>
              <a:rPr kumimoji="0" lang="en-US" sz="1400" b="1" i="0" u="none" strike="noStrike" kern="1200" cap="none" spc="0" normalizeH="0" baseline="0" noProof="0">
                <a:ln>
                  <a:noFill/>
                </a:ln>
                <a:solidFill>
                  <a:prstClr val="white"/>
                </a:solidFill>
                <a:effectLst/>
                <a:uLnTx/>
                <a:uFillTx/>
                <a:latin typeface="Finlandica"/>
                <a:ea typeface="+mj-ea"/>
                <a:cs typeface="+mj-cs"/>
              </a:rPr>
            </a:br>
            <a:r>
              <a:rPr kumimoji="0" lang="en-US" sz="1400" b="1" i="0" u="none" strike="noStrike" kern="1200" cap="none" spc="0" normalizeH="0" baseline="0" noProof="0">
                <a:ln>
                  <a:noFill/>
                </a:ln>
                <a:solidFill>
                  <a:prstClr val="white"/>
                </a:solidFill>
                <a:effectLst/>
                <a:uLnTx/>
                <a:uFillTx/>
                <a:latin typeface="Finlandica"/>
                <a:ea typeface="+mj-ea"/>
                <a:cs typeface="+mj-cs"/>
              </a:rPr>
              <a:t>FINLAND</a:t>
            </a:r>
            <a:endParaRPr kumimoji="0" lang="fi-FI" sz="1400" b="1" i="0" u="none" strike="noStrike" kern="1200" cap="none" spc="0" normalizeH="0" baseline="0" noProof="0">
              <a:ln>
                <a:noFill/>
              </a:ln>
              <a:solidFill>
                <a:prstClr val="white"/>
              </a:solidFill>
              <a:effectLst/>
              <a:uLnTx/>
              <a:uFillTx/>
              <a:latin typeface="Finlandica"/>
              <a:ea typeface="+mj-ea"/>
              <a:cs typeface="+mj-cs"/>
            </a:endParaRPr>
          </a:p>
        </p:txBody>
      </p:sp>
    </p:spTree>
    <p:extLst>
      <p:ext uri="{BB962C8B-B14F-4D97-AF65-F5344CB8AC3E}">
        <p14:creationId xmlns:p14="http://schemas.microsoft.com/office/powerpoint/2010/main" val="309825120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0685-138D-5758-81D4-DFCE31B1205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2253A76-5C46-25ED-9F26-2DD6F802E3ED}"/>
              </a:ext>
            </a:extLst>
          </p:cNvPr>
          <p:cNvSpPr txBox="1">
            <a:spLocks/>
          </p:cNvSpPr>
          <p:nvPr/>
        </p:nvSpPr>
        <p:spPr>
          <a:xfrm>
            <a:off x="827584" y="2103698"/>
            <a:ext cx="6840760" cy="936104"/>
          </a:xfrm>
          <a:prstGeom prst="rect">
            <a:avLst/>
          </a:prstGeom>
        </p:spPr>
        <p:txBody>
          <a:bodyPr vert="horz" lIns="0" tIns="0" rIns="0" bIns="0" numCol="1" spcCol="288000" rtlCol="0" anchor="t" anchorCtr="0">
            <a:noAutofit/>
          </a:bodyPr>
          <a:lstStyle>
            <a:lvl1pPr marL="265113" indent="-265113" algn="l" defTabSz="914400" rtl="0" eaLnBrk="1" latinLnBrk="0" hangingPunct="1">
              <a:lnSpc>
                <a:spcPct val="120000"/>
              </a:lnSpc>
              <a:spcBef>
                <a:spcPts val="200"/>
              </a:spcBef>
              <a:buFont typeface="+mj-lt"/>
              <a:buAutoNum type="arabicPeriod"/>
              <a:defRPr sz="1800" b="1" kern="1200">
                <a:solidFill>
                  <a:schemeClr val="bg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bg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3200">
                <a:latin typeface="Finlandica" panose="00000500000000000000" pitchFamily="2" charset="0"/>
              </a:rPr>
              <a:t>Thank you</a:t>
            </a:r>
            <a:r>
              <a:rPr lang="en-US" sz="3200" b="0">
                <a:latin typeface="Finlandica" panose="00000500000000000000" pitchFamily="2" charset="0"/>
              </a:rPr>
              <a:t>!</a:t>
            </a:r>
            <a:endParaRPr lang="en-US" sz="3200">
              <a:latin typeface="Finlandica" panose="00000500000000000000" pitchFamily="2" charset="0"/>
            </a:endParaRPr>
          </a:p>
        </p:txBody>
      </p:sp>
      <p:pic>
        <p:nvPicPr>
          <p:cNvPr id="3" name="Picture 2">
            <a:extLst>
              <a:ext uri="{FF2B5EF4-FFF2-40B4-BE49-F238E27FC236}">
                <a16:creationId xmlns:a16="http://schemas.microsoft.com/office/drawing/2014/main" id="{D3810279-EEB9-6826-74ED-94766EAF7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299942"/>
            <a:ext cx="1800200" cy="398167"/>
          </a:xfrm>
          <a:prstGeom prst="rect">
            <a:avLst/>
          </a:prstGeom>
        </p:spPr>
      </p:pic>
    </p:spTree>
    <p:extLst>
      <p:ext uri="{BB962C8B-B14F-4D97-AF65-F5344CB8AC3E}">
        <p14:creationId xmlns:p14="http://schemas.microsoft.com/office/powerpoint/2010/main" val="28479154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C8F4-2D99-57B4-9E5B-9FE9142B8E48}"/>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CCB06032-B603-0325-158D-E63436E7298D}"/>
              </a:ext>
            </a:extLst>
          </p:cNvPr>
          <p:cNvGraphicFramePr>
            <a:graphicFrameLocks noChangeAspect="1"/>
          </p:cNvGraphicFramePr>
          <p:nvPr>
            <p:custDataLst>
              <p:tags r:id="rId1"/>
            </p:custDataLst>
            <p:extLst>
              <p:ext uri="{D42A27DB-BD31-4B8C-83A1-F6EECF244321}">
                <p14:modId xmlns:p14="http://schemas.microsoft.com/office/powerpoint/2010/main" val="2909831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CCB06032-B603-0325-158D-E63436E729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BE5A312-EA36-A691-621B-130865588E88}"/>
              </a:ext>
            </a:extLst>
          </p:cNvPr>
          <p:cNvSpPr>
            <a:spLocks noGrp="1"/>
          </p:cNvSpPr>
          <p:nvPr>
            <p:ph type="title"/>
          </p:nvPr>
        </p:nvSpPr>
        <p:spPr/>
        <p:txBody>
          <a:bodyPr vert="horz"/>
          <a:lstStyle/>
          <a:p>
            <a:r>
              <a:rPr lang="fi-FI"/>
              <a:t>Finland is a country of digital health</a:t>
            </a:r>
          </a:p>
        </p:txBody>
      </p:sp>
      <p:grpSp>
        <p:nvGrpSpPr>
          <p:cNvPr id="10" name="Group 9">
            <a:extLst>
              <a:ext uri="{FF2B5EF4-FFF2-40B4-BE49-F238E27FC236}">
                <a16:creationId xmlns:a16="http://schemas.microsoft.com/office/drawing/2014/main" id="{1F9B873C-AF28-5DB0-D551-1DD121868165}"/>
              </a:ext>
            </a:extLst>
          </p:cNvPr>
          <p:cNvGrpSpPr/>
          <p:nvPr/>
        </p:nvGrpSpPr>
        <p:grpSpPr>
          <a:xfrm>
            <a:off x="2540209" y="1347614"/>
            <a:ext cx="2005200" cy="2462653"/>
            <a:chOff x="1382997" y="1873984"/>
            <a:chExt cx="2863248" cy="3283538"/>
          </a:xfrm>
        </p:grpSpPr>
        <p:sp>
          <p:nvSpPr>
            <p:cNvPr id="6" name="TextBox 5">
              <a:extLst>
                <a:ext uri="{FF2B5EF4-FFF2-40B4-BE49-F238E27FC236}">
                  <a16:creationId xmlns:a16="http://schemas.microsoft.com/office/drawing/2014/main" id="{FAF8AB5C-4713-D2D1-8C51-5858346C5FE8}"/>
                </a:ext>
              </a:extLst>
            </p:cNvPr>
            <p:cNvSpPr txBox="1"/>
            <p:nvPr/>
          </p:nvSpPr>
          <p:spPr>
            <a:xfrm>
              <a:off x="1382997" y="3131851"/>
              <a:ext cx="2863248" cy="2025671"/>
            </a:xfrm>
            <a:prstGeom prst="rect">
              <a:avLst/>
            </a:prstGeom>
            <a:noFill/>
          </p:spPr>
          <p:txBody>
            <a:bodyPr wrap="square" lIns="36000" tIns="36000" rIns="36000" bIns="36000" rtlCol="0">
              <a:spAutoFit/>
            </a:bodyPr>
            <a:lstStyle/>
            <a:p>
              <a:pPr defTabSz="914378"/>
              <a:r>
                <a:rPr lang="fi-FI" sz="1400" b="1">
                  <a:solidFill>
                    <a:srgbClr val="000000"/>
                  </a:solidFill>
                  <a:latin typeface="Finlandica"/>
                </a:rPr>
                <a:t>Aging</a:t>
              </a:r>
            </a:p>
            <a:p>
              <a:pPr defTabSz="914378"/>
              <a:endParaRPr lang="fi-FI" sz="1400" b="1">
                <a:solidFill>
                  <a:srgbClr val="000000"/>
                </a:solidFill>
                <a:latin typeface="Finlandica"/>
              </a:endParaRPr>
            </a:p>
            <a:p>
              <a:pPr marL="214313" indent="-214313" defTabSz="914378">
                <a:buFont typeface="Arial" panose="020B0604020202020204" pitchFamily="34" charset="0"/>
                <a:buChar char="•"/>
              </a:pPr>
              <a:r>
                <a:rPr lang="fi-FI" sz="1100">
                  <a:solidFill>
                    <a:srgbClr val="000000"/>
                  </a:solidFill>
                  <a:latin typeface="Finlandica"/>
                </a:rPr>
                <a:t>6% of </a:t>
              </a:r>
              <a:r>
                <a:rPr lang="fi-FI" sz="1100" err="1">
                  <a:solidFill>
                    <a:srgbClr val="000000"/>
                  </a:solidFill>
                  <a:latin typeface="Finlandica"/>
                </a:rPr>
                <a:t>Finns</a:t>
              </a:r>
              <a:r>
                <a:rPr lang="fi-FI" sz="1100">
                  <a:solidFill>
                    <a:srgbClr val="000000"/>
                  </a:solidFill>
                  <a:latin typeface="Finlandica"/>
                </a:rPr>
                <a:t> </a:t>
              </a:r>
              <a:r>
                <a:rPr lang="fi-FI" sz="1100" err="1">
                  <a:solidFill>
                    <a:srgbClr val="000000"/>
                  </a:solidFill>
                  <a:latin typeface="Finlandica"/>
                </a:rPr>
                <a:t>aged</a:t>
              </a:r>
              <a:r>
                <a:rPr lang="fi-FI" sz="1100">
                  <a:solidFill>
                    <a:srgbClr val="000000"/>
                  </a:solidFill>
                  <a:latin typeface="Finlandica"/>
                </a:rPr>
                <a:t> 80 </a:t>
              </a:r>
              <a:r>
                <a:rPr lang="fi-FI" sz="1100" err="1">
                  <a:solidFill>
                    <a:srgbClr val="000000"/>
                  </a:solidFill>
                  <a:latin typeface="Finlandica"/>
                </a:rPr>
                <a:t>or</a:t>
              </a:r>
              <a:r>
                <a:rPr lang="fi-FI" sz="1100">
                  <a:solidFill>
                    <a:srgbClr val="000000"/>
                  </a:solidFill>
                  <a:latin typeface="Finlandica"/>
                </a:rPr>
                <a:t> </a:t>
              </a:r>
              <a:r>
                <a:rPr lang="fi-FI" sz="1100" err="1">
                  <a:solidFill>
                    <a:srgbClr val="000000"/>
                  </a:solidFill>
                  <a:latin typeface="Finlandica"/>
                </a:rPr>
                <a:t>older</a:t>
              </a:r>
              <a:r>
                <a:rPr lang="fi-FI" sz="1100">
                  <a:solidFill>
                    <a:srgbClr val="000000"/>
                  </a:solidFill>
                  <a:latin typeface="Finlandica"/>
                </a:rPr>
                <a:t> (2024)</a:t>
              </a:r>
            </a:p>
            <a:p>
              <a:pPr marL="214313" indent="-214313" defTabSz="914378">
                <a:buFont typeface="Arial" panose="020B0604020202020204" pitchFamily="34" charset="0"/>
                <a:buChar char="•"/>
              </a:pPr>
              <a:r>
                <a:rPr lang="fi-FI" sz="1100" err="1">
                  <a:solidFill>
                    <a:srgbClr val="000000"/>
                  </a:solidFill>
                  <a:latin typeface="Finlandica"/>
                </a:rPr>
                <a:t>Amount</a:t>
              </a:r>
              <a:r>
                <a:rPr lang="fi-FI" sz="1100">
                  <a:solidFill>
                    <a:srgbClr val="000000"/>
                  </a:solidFill>
                  <a:latin typeface="Finlandica"/>
                </a:rPr>
                <a:t> </a:t>
              </a:r>
              <a:r>
                <a:rPr lang="fi-FI" sz="1100" err="1">
                  <a:solidFill>
                    <a:srgbClr val="000000"/>
                  </a:solidFill>
                  <a:latin typeface="Finlandica"/>
                </a:rPr>
                <a:t>expected</a:t>
              </a:r>
              <a:r>
                <a:rPr lang="fi-FI" sz="1100">
                  <a:solidFill>
                    <a:srgbClr val="000000"/>
                  </a:solidFill>
                  <a:latin typeface="Finlandica"/>
                </a:rPr>
                <a:t> to </a:t>
              </a:r>
              <a:r>
                <a:rPr lang="fi-FI" sz="1100" err="1">
                  <a:solidFill>
                    <a:srgbClr val="000000"/>
                  </a:solidFill>
                  <a:latin typeface="Finlandica"/>
                </a:rPr>
                <a:t>double</a:t>
              </a:r>
              <a:r>
                <a:rPr lang="fi-FI" sz="1100">
                  <a:solidFill>
                    <a:srgbClr val="000000"/>
                  </a:solidFill>
                  <a:latin typeface="Finlandica"/>
                </a:rPr>
                <a:t> </a:t>
              </a:r>
              <a:r>
                <a:rPr lang="fi-FI" sz="1100" err="1">
                  <a:solidFill>
                    <a:srgbClr val="000000"/>
                  </a:solidFill>
                  <a:latin typeface="Finlandica"/>
                </a:rPr>
                <a:t>by</a:t>
              </a:r>
              <a:r>
                <a:rPr lang="fi-FI" sz="1100">
                  <a:solidFill>
                    <a:srgbClr val="000000"/>
                  </a:solidFill>
                  <a:latin typeface="Finlandica"/>
                </a:rPr>
                <a:t> 2030 </a:t>
              </a:r>
              <a:br>
                <a:rPr lang="fi-FI" sz="1100">
                  <a:solidFill>
                    <a:srgbClr val="000000"/>
                  </a:solidFill>
                  <a:latin typeface="Finlandica"/>
                </a:rPr>
              </a:br>
              <a:r>
                <a:rPr lang="fi-FI" sz="1100">
                  <a:solidFill>
                    <a:srgbClr val="000000"/>
                  </a:solidFill>
                  <a:latin typeface="Finlandica"/>
                </a:rPr>
                <a:t>(</a:t>
              </a:r>
              <a:r>
                <a:rPr lang="fi-FI" sz="1100" err="1">
                  <a:solidFill>
                    <a:srgbClr val="000000"/>
                  </a:solidFill>
                  <a:latin typeface="Finlandica"/>
                </a:rPr>
                <a:t>up</a:t>
              </a:r>
              <a:r>
                <a:rPr lang="fi-FI" sz="1100">
                  <a:solidFill>
                    <a:srgbClr val="000000"/>
                  </a:solidFill>
                  <a:latin typeface="Finlandica"/>
                </a:rPr>
                <a:t> to 7% of the </a:t>
              </a:r>
              <a:r>
                <a:rPr lang="fi-FI" sz="1100" err="1">
                  <a:solidFill>
                    <a:srgbClr val="000000"/>
                  </a:solidFill>
                  <a:latin typeface="Finlandica"/>
                </a:rPr>
                <a:t>population</a:t>
              </a:r>
              <a:r>
                <a:rPr lang="fi-FI" sz="1100">
                  <a:solidFill>
                    <a:srgbClr val="000000"/>
                  </a:solidFill>
                  <a:latin typeface="Finlandica"/>
                </a:rPr>
                <a:t>) </a:t>
              </a:r>
            </a:p>
          </p:txBody>
        </p:sp>
        <p:sp>
          <p:nvSpPr>
            <p:cNvPr id="4" name="TextBox 3">
              <a:extLst>
                <a:ext uri="{FF2B5EF4-FFF2-40B4-BE49-F238E27FC236}">
                  <a16:creationId xmlns:a16="http://schemas.microsoft.com/office/drawing/2014/main" id="{2A471744-DAF5-A45C-6BE3-382D2CE5C31E}"/>
                </a:ext>
              </a:extLst>
            </p:cNvPr>
            <p:cNvSpPr txBox="1"/>
            <p:nvPr/>
          </p:nvSpPr>
          <p:spPr>
            <a:xfrm>
              <a:off x="1382997" y="1873984"/>
              <a:ext cx="1943100" cy="975515"/>
            </a:xfrm>
            <a:prstGeom prst="rect">
              <a:avLst/>
            </a:prstGeom>
            <a:noFill/>
          </p:spPr>
          <p:txBody>
            <a:bodyPr wrap="square" lIns="27000" tIns="27000" rIns="27000" bIns="27000" rtlCol="0">
              <a:spAutoFit/>
            </a:bodyPr>
            <a:lstStyle/>
            <a:p>
              <a:pPr defTabSz="685800"/>
              <a:r>
                <a:rPr lang="fi-FI" sz="4400" b="1">
                  <a:solidFill>
                    <a:srgbClr val="002EA2"/>
                  </a:solidFill>
                  <a:latin typeface="Finlandica"/>
                </a:rPr>
                <a:t>6%</a:t>
              </a:r>
            </a:p>
          </p:txBody>
        </p:sp>
      </p:grpSp>
      <p:grpSp>
        <p:nvGrpSpPr>
          <p:cNvPr id="11" name="Group 10">
            <a:extLst>
              <a:ext uri="{FF2B5EF4-FFF2-40B4-BE49-F238E27FC236}">
                <a16:creationId xmlns:a16="http://schemas.microsoft.com/office/drawing/2014/main" id="{9D642392-60C7-A989-E50B-3E9F4D98EFFD}"/>
              </a:ext>
            </a:extLst>
          </p:cNvPr>
          <p:cNvGrpSpPr/>
          <p:nvPr/>
        </p:nvGrpSpPr>
        <p:grpSpPr>
          <a:xfrm>
            <a:off x="4600170" y="1347614"/>
            <a:ext cx="2005200" cy="2416610"/>
            <a:chOff x="4501062" y="1873984"/>
            <a:chExt cx="3271337" cy="3222145"/>
          </a:xfrm>
        </p:grpSpPr>
        <p:sp>
          <p:nvSpPr>
            <p:cNvPr id="3" name="TextBox 2">
              <a:extLst>
                <a:ext uri="{FF2B5EF4-FFF2-40B4-BE49-F238E27FC236}">
                  <a16:creationId xmlns:a16="http://schemas.microsoft.com/office/drawing/2014/main" id="{9A4B927B-2AF3-CBF9-D8E4-D198E1F923E0}"/>
                </a:ext>
              </a:extLst>
            </p:cNvPr>
            <p:cNvSpPr txBox="1"/>
            <p:nvPr/>
          </p:nvSpPr>
          <p:spPr>
            <a:xfrm>
              <a:off x="4501062" y="3105842"/>
              <a:ext cx="3271337" cy="1990287"/>
            </a:xfrm>
            <a:prstGeom prst="rect">
              <a:avLst/>
            </a:prstGeom>
            <a:noFill/>
          </p:spPr>
          <p:txBody>
            <a:bodyPr wrap="square">
              <a:spAutoFit/>
            </a:bodyPr>
            <a:lstStyle/>
            <a:p>
              <a:pPr defTabSz="914378"/>
              <a:r>
                <a:rPr lang="en-US" sz="1400" b="1">
                  <a:solidFill>
                    <a:srgbClr val="000000"/>
                  </a:solidFill>
                  <a:latin typeface="Finlandica"/>
                </a:rPr>
                <a:t>Digital health infrastructure</a:t>
              </a:r>
            </a:p>
            <a:p>
              <a:pPr defTabSz="914378"/>
              <a:endParaRPr lang="en-US" sz="1100">
                <a:solidFill>
                  <a:srgbClr val="000000"/>
                </a:solidFill>
                <a:latin typeface="Finlandica"/>
              </a:endParaRPr>
            </a:p>
            <a:p>
              <a:pPr marL="214313" indent="-214313" defTabSz="914378">
                <a:buFont typeface="Arial" panose="020B0604020202020204" pitchFamily="34" charset="0"/>
                <a:buChar char="•"/>
              </a:pPr>
              <a:r>
                <a:rPr lang="en-US" sz="1100">
                  <a:solidFill>
                    <a:srgbClr val="000000"/>
                  </a:solidFill>
                  <a:latin typeface="Finlandica"/>
                </a:rPr>
                <a:t>100% electronic medical records digitally accessible via Kanta service </a:t>
              </a:r>
            </a:p>
            <a:p>
              <a:pPr marL="214313" indent="-214313" defTabSz="914378">
                <a:buFont typeface="Arial" panose="020B0604020202020204" pitchFamily="34" charset="0"/>
                <a:buChar char="•"/>
              </a:pPr>
              <a:r>
                <a:rPr lang="en-US" sz="1100">
                  <a:solidFill>
                    <a:srgbClr val="000000"/>
                  </a:solidFill>
                  <a:latin typeface="Finlandica"/>
                </a:rPr>
                <a:t>Enabling legislation, also for secondary use of health data</a:t>
              </a:r>
            </a:p>
            <a:p>
              <a:pPr marL="214313" indent="-214313" defTabSz="914378">
                <a:buFont typeface="Arial" panose="020B0604020202020204" pitchFamily="34" charset="0"/>
                <a:buChar char="•"/>
              </a:pPr>
              <a:r>
                <a:rPr lang="en-US" sz="1100">
                  <a:solidFill>
                    <a:srgbClr val="000000"/>
                  </a:solidFill>
                  <a:latin typeface="Finlandica"/>
                </a:rPr>
                <a:t>Governmental commitment to </a:t>
              </a:r>
              <a:r>
                <a:rPr lang="en-US" sz="1100" err="1">
                  <a:solidFill>
                    <a:srgbClr val="000000"/>
                  </a:solidFill>
                  <a:latin typeface="Finlandica"/>
                </a:rPr>
                <a:t>digitalisation</a:t>
              </a:r>
              <a:r>
                <a:rPr lang="en-US" sz="1100">
                  <a:solidFill>
                    <a:srgbClr val="000000"/>
                  </a:solidFill>
                  <a:latin typeface="Finlandica"/>
                </a:rPr>
                <a:t> and AI</a:t>
              </a:r>
            </a:p>
          </p:txBody>
        </p:sp>
        <p:sp>
          <p:nvSpPr>
            <p:cNvPr id="7" name="TextBox 6">
              <a:extLst>
                <a:ext uri="{FF2B5EF4-FFF2-40B4-BE49-F238E27FC236}">
                  <a16:creationId xmlns:a16="http://schemas.microsoft.com/office/drawing/2014/main" id="{E078EAFB-7171-E676-60F7-5B6E60BF6AF6}"/>
                </a:ext>
              </a:extLst>
            </p:cNvPr>
            <p:cNvSpPr txBox="1"/>
            <p:nvPr/>
          </p:nvSpPr>
          <p:spPr>
            <a:xfrm>
              <a:off x="4501062" y="1873984"/>
              <a:ext cx="2398878" cy="975514"/>
            </a:xfrm>
            <a:prstGeom prst="rect">
              <a:avLst/>
            </a:prstGeom>
            <a:noFill/>
          </p:spPr>
          <p:txBody>
            <a:bodyPr wrap="square" lIns="27000" tIns="27000" rIns="27000" bIns="27000" rtlCol="0">
              <a:spAutoFit/>
            </a:bodyPr>
            <a:lstStyle/>
            <a:p>
              <a:pPr defTabSz="685800"/>
              <a:r>
                <a:rPr lang="fi-FI" sz="4400" b="1">
                  <a:solidFill>
                    <a:srgbClr val="002EA2"/>
                  </a:solidFill>
                  <a:latin typeface="Finlandica"/>
                </a:rPr>
                <a:t>100%</a:t>
              </a:r>
            </a:p>
          </p:txBody>
        </p:sp>
      </p:grpSp>
      <p:grpSp>
        <p:nvGrpSpPr>
          <p:cNvPr id="12" name="Group 11">
            <a:extLst>
              <a:ext uri="{FF2B5EF4-FFF2-40B4-BE49-F238E27FC236}">
                <a16:creationId xmlns:a16="http://schemas.microsoft.com/office/drawing/2014/main" id="{96305C4F-5C84-9384-DEA9-215A8C2B80F3}"/>
              </a:ext>
            </a:extLst>
          </p:cNvPr>
          <p:cNvGrpSpPr/>
          <p:nvPr/>
        </p:nvGrpSpPr>
        <p:grpSpPr>
          <a:xfrm>
            <a:off x="6660130" y="1347614"/>
            <a:ext cx="2003622" cy="2644768"/>
            <a:chOff x="7890477" y="1796819"/>
            <a:chExt cx="3072798" cy="3526357"/>
          </a:xfrm>
        </p:grpSpPr>
        <p:sp>
          <p:nvSpPr>
            <p:cNvPr id="8" name="TextBox 7">
              <a:extLst>
                <a:ext uri="{FF2B5EF4-FFF2-40B4-BE49-F238E27FC236}">
                  <a16:creationId xmlns:a16="http://schemas.microsoft.com/office/drawing/2014/main" id="{084B62CE-62C3-3CA5-5B0F-37F53F8E7A04}"/>
                </a:ext>
              </a:extLst>
            </p:cNvPr>
            <p:cNvSpPr txBox="1"/>
            <p:nvPr/>
          </p:nvSpPr>
          <p:spPr>
            <a:xfrm>
              <a:off x="7890477" y="2984075"/>
              <a:ext cx="3072798" cy="2339101"/>
            </a:xfrm>
            <a:prstGeom prst="rect">
              <a:avLst/>
            </a:prstGeom>
            <a:noFill/>
          </p:spPr>
          <p:txBody>
            <a:bodyPr wrap="square">
              <a:spAutoFit/>
            </a:bodyPr>
            <a:lstStyle/>
            <a:p>
              <a:pPr defTabSz="914378"/>
              <a:r>
                <a:rPr lang="en-US" sz="1400" b="1">
                  <a:solidFill>
                    <a:srgbClr val="000000"/>
                  </a:solidFill>
                  <a:latin typeface="Finlandica"/>
                </a:rPr>
                <a:t>Export-driven health tech ecosystem</a:t>
              </a:r>
            </a:p>
            <a:p>
              <a:pPr defTabSz="914378"/>
              <a:endParaRPr lang="en-US" sz="1400" b="1">
                <a:solidFill>
                  <a:srgbClr val="000000"/>
                </a:solidFill>
                <a:latin typeface="Finlandica"/>
              </a:endParaRPr>
            </a:p>
            <a:p>
              <a:pPr marL="214313" indent="-214313" defTabSz="914378">
                <a:buFont typeface="Arial" panose="020B0604020202020204" pitchFamily="34" charset="0"/>
                <a:buChar char="•"/>
              </a:pPr>
              <a:r>
                <a:rPr lang="en-US" sz="1100">
                  <a:solidFill>
                    <a:srgbClr val="000000"/>
                  </a:solidFill>
                  <a:latin typeface="Finlandica"/>
                </a:rPr>
                <a:t>Health technology export value €2.57 billion (2024)</a:t>
              </a:r>
            </a:p>
            <a:p>
              <a:pPr marL="214313" indent="-214313" defTabSz="914378">
                <a:buFont typeface="Arial" panose="020B0604020202020204" pitchFamily="34" charset="0"/>
                <a:buChar char="•"/>
              </a:pPr>
              <a:r>
                <a:rPr lang="en-US" sz="1100">
                  <a:solidFill>
                    <a:srgbClr val="000000"/>
                  </a:solidFill>
                  <a:latin typeface="Finlandica"/>
                </a:rPr>
                <a:t>Strong research capabilities, vibrant startup culture and testbed operations supporting innovations</a:t>
              </a:r>
              <a:endParaRPr lang="fi-FI" sz="1100">
                <a:solidFill>
                  <a:srgbClr val="000000"/>
                </a:solidFill>
                <a:latin typeface="Finlandica"/>
              </a:endParaRPr>
            </a:p>
          </p:txBody>
        </p:sp>
        <p:sp>
          <p:nvSpPr>
            <p:cNvPr id="9" name="TextBox 8">
              <a:extLst>
                <a:ext uri="{FF2B5EF4-FFF2-40B4-BE49-F238E27FC236}">
                  <a16:creationId xmlns:a16="http://schemas.microsoft.com/office/drawing/2014/main" id="{EA889D8F-751A-21A3-A28F-B0C6BAB4052D}"/>
                </a:ext>
              </a:extLst>
            </p:cNvPr>
            <p:cNvSpPr txBox="1"/>
            <p:nvPr/>
          </p:nvSpPr>
          <p:spPr>
            <a:xfrm>
              <a:off x="7902424" y="1796819"/>
              <a:ext cx="3060851" cy="975515"/>
            </a:xfrm>
            <a:prstGeom prst="rect">
              <a:avLst/>
            </a:prstGeom>
            <a:noFill/>
          </p:spPr>
          <p:txBody>
            <a:bodyPr wrap="square" lIns="27000" tIns="27000" rIns="27000" bIns="27000" rtlCol="0">
              <a:spAutoFit/>
            </a:bodyPr>
            <a:lstStyle/>
            <a:p>
              <a:pPr defTabSz="685800"/>
              <a:r>
                <a:rPr lang="fi-FI" sz="4400" b="1">
                  <a:solidFill>
                    <a:srgbClr val="002EA2"/>
                  </a:solidFill>
                  <a:latin typeface="Finlandica"/>
                </a:rPr>
                <a:t>€2,57B</a:t>
              </a:r>
            </a:p>
          </p:txBody>
        </p:sp>
      </p:grpSp>
      <p:grpSp>
        <p:nvGrpSpPr>
          <p:cNvPr id="13" name="Group 12">
            <a:extLst>
              <a:ext uri="{FF2B5EF4-FFF2-40B4-BE49-F238E27FC236}">
                <a16:creationId xmlns:a16="http://schemas.microsoft.com/office/drawing/2014/main" id="{E65DEDCD-BFE7-1D28-AC92-8DA5CDE47249}"/>
              </a:ext>
            </a:extLst>
          </p:cNvPr>
          <p:cNvGrpSpPr/>
          <p:nvPr/>
        </p:nvGrpSpPr>
        <p:grpSpPr>
          <a:xfrm>
            <a:off x="480248" y="1347614"/>
            <a:ext cx="2005200" cy="2801207"/>
            <a:chOff x="1382997" y="1873984"/>
            <a:chExt cx="2863248" cy="3734944"/>
          </a:xfrm>
        </p:grpSpPr>
        <p:sp>
          <p:nvSpPr>
            <p:cNvPr id="14" name="TextBox 13">
              <a:extLst>
                <a:ext uri="{FF2B5EF4-FFF2-40B4-BE49-F238E27FC236}">
                  <a16:creationId xmlns:a16="http://schemas.microsoft.com/office/drawing/2014/main" id="{0A93E8B9-FAEE-1C9A-E2E2-95BD457378E1}"/>
                </a:ext>
              </a:extLst>
            </p:cNvPr>
            <p:cNvSpPr txBox="1"/>
            <p:nvPr/>
          </p:nvSpPr>
          <p:spPr>
            <a:xfrm>
              <a:off x="1382997" y="3131851"/>
              <a:ext cx="2863248" cy="2477077"/>
            </a:xfrm>
            <a:prstGeom prst="rect">
              <a:avLst/>
            </a:prstGeom>
            <a:noFill/>
          </p:spPr>
          <p:txBody>
            <a:bodyPr wrap="square" lIns="36000" tIns="36000" rIns="36000" bIns="36000" rtlCol="0">
              <a:spAutoFit/>
            </a:bodyPr>
            <a:lstStyle/>
            <a:p>
              <a:pPr defTabSz="914378"/>
              <a:r>
                <a:rPr lang="fi-FI" sz="1400" b="1">
                  <a:solidFill>
                    <a:srgbClr val="000000"/>
                  </a:solidFill>
                  <a:latin typeface="Finlandica"/>
                </a:rPr>
                <a:t>Population</a:t>
              </a:r>
            </a:p>
            <a:p>
              <a:pPr defTabSz="914378"/>
              <a:endParaRPr lang="fi-FI" sz="1400" b="1">
                <a:solidFill>
                  <a:srgbClr val="000000"/>
                </a:solidFill>
                <a:latin typeface="Finlandica"/>
              </a:endParaRPr>
            </a:p>
            <a:p>
              <a:pPr marL="214313" indent="-214313" defTabSz="914378">
                <a:buFont typeface="Arial" panose="020B0604020202020204" pitchFamily="34" charset="0"/>
                <a:buChar char="•"/>
              </a:pPr>
              <a:r>
                <a:rPr lang="fi-FI" sz="1100">
                  <a:solidFill>
                    <a:srgbClr val="000000"/>
                  </a:solidFill>
                  <a:latin typeface="Finlandica"/>
                </a:rPr>
                <a:t>One of the Nordic welfare states</a:t>
              </a:r>
            </a:p>
            <a:p>
              <a:pPr marL="214313" indent="-214313" defTabSz="914378">
                <a:buFont typeface="Arial" panose="020B0604020202020204" pitchFamily="34" charset="0"/>
                <a:buChar char="•"/>
              </a:pPr>
              <a:r>
                <a:rPr lang="fi-FI" sz="1100">
                  <a:solidFill>
                    <a:srgbClr val="000000"/>
                  </a:solidFill>
                  <a:latin typeface="Finlandica"/>
                </a:rPr>
                <a:t>Aging population, </a:t>
              </a:r>
              <a:r>
                <a:rPr lang="en-US" sz="1100">
                  <a:solidFill>
                    <a:srgbClr val="000000"/>
                  </a:solidFill>
                  <a:latin typeface="Finlandica"/>
                </a:rPr>
                <a:t>healthcare workforce shortages, and economic pressures faced by advancing digital health and embracing technology as a strategic enabler</a:t>
              </a:r>
              <a:r>
                <a:rPr lang="fi-FI" sz="1100">
                  <a:solidFill>
                    <a:srgbClr val="000000"/>
                  </a:solidFill>
                  <a:latin typeface="Finlandica"/>
                </a:rPr>
                <a:t> </a:t>
              </a:r>
            </a:p>
          </p:txBody>
        </p:sp>
        <p:sp>
          <p:nvSpPr>
            <p:cNvPr id="15" name="TextBox 14">
              <a:extLst>
                <a:ext uri="{FF2B5EF4-FFF2-40B4-BE49-F238E27FC236}">
                  <a16:creationId xmlns:a16="http://schemas.microsoft.com/office/drawing/2014/main" id="{6CAEE3B6-5B08-3D3A-385A-13D7C1C5FE21}"/>
                </a:ext>
              </a:extLst>
            </p:cNvPr>
            <p:cNvSpPr txBox="1"/>
            <p:nvPr/>
          </p:nvSpPr>
          <p:spPr>
            <a:xfrm>
              <a:off x="1382997" y="1873984"/>
              <a:ext cx="1943099" cy="975515"/>
            </a:xfrm>
            <a:prstGeom prst="rect">
              <a:avLst/>
            </a:prstGeom>
            <a:noFill/>
          </p:spPr>
          <p:txBody>
            <a:bodyPr wrap="square" lIns="27000" tIns="27000" rIns="27000" bIns="27000" rtlCol="0">
              <a:spAutoFit/>
            </a:bodyPr>
            <a:lstStyle/>
            <a:p>
              <a:pPr defTabSz="685800"/>
              <a:r>
                <a:rPr lang="fi-FI" sz="4400" b="1">
                  <a:solidFill>
                    <a:srgbClr val="002EA2"/>
                  </a:solidFill>
                  <a:latin typeface="Finlandica"/>
                </a:rPr>
                <a:t>5,6M</a:t>
              </a:r>
            </a:p>
          </p:txBody>
        </p:sp>
      </p:grpSp>
    </p:spTree>
    <p:extLst>
      <p:ext uri="{BB962C8B-B14F-4D97-AF65-F5344CB8AC3E}">
        <p14:creationId xmlns:p14="http://schemas.microsoft.com/office/powerpoint/2010/main" val="128273328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bear swimming in the water&#10;&#10;AI-generated content may be incorrect.">
            <a:extLst>
              <a:ext uri="{FF2B5EF4-FFF2-40B4-BE49-F238E27FC236}">
                <a16:creationId xmlns:a16="http://schemas.microsoft.com/office/drawing/2014/main" id="{90EBF861-066A-0EE1-8BDF-65EFAEB22BB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3" name="Title 2">
            <a:extLst>
              <a:ext uri="{FF2B5EF4-FFF2-40B4-BE49-F238E27FC236}">
                <a16:creationId xmlns:a16="http://schemas.microsoft.com/office/drawing/2014/main" id="{EEA62E4A-AB32-428E-FB31-2AF94998837E}"/>
              </a:ext>
            </a:extLst>
          </p:cNvPr>
          <p:cNvSpPr>
            <a:spLocks noGrp="1"/>
          </p:cNvSpPr>
          <p:nvPr>
            <p:ph type="title"/>
          </p:nvPr>
        </p:nvSpPr>
        <p:spPr>
          <a:xfrm>
            <a:off x="1365843" y="1434946"/>
            <a:ext cx="3545686" cy="1224136"/>
          </a:xfrm>
        </p:spPr>
        <p:txBody>
          <a:bodyPr/>
          <a:lstStyle/>
          <a:p>
            <a:pPr>
              <a:spcBef>
                <a:spcPts val="2000"/>
              </a:spcBef>
            </a:pPr>
            <a:r>
              <a:rPr lang="en-US" sz="2400">
                <a:latin typeface="Finlandica Text" pitchFamily="2" charset="77"/>
                <a:ea typeface="ADLaM Display" panose="02010000000000000000" pitchFamily="2" charset="77"/>
                <a:cs typeface="Finlandica Text" pitchFamily="2" charset="77"/>
              </a:rPr>
              <a:t>The silent revolution of Finnish elderly care.</a:t>
            </a:r>
            <a:br>
              <a:rPr lang="en-US" sz="2400">
                <a:latin typeface="Finlandica Text" pitchFamily="2" charset="77"/>
                <a:ea typeface="ADLaM Display" panose="02010000000000000000" pitchFamily="2" charset="77"/>
                <a:cs typeface="Finlandica Text" pitchFamily="2" charset="77"/>
              </a:rPr>
            </a:br>
            <a:endParaRPr lang="en-US" sz="2400" b="1">
              <a:latin typeface="Finlandica Text" pitchFamily="2" charset="77"/>
              <a:ea typeface="ADLaM Display" panose="02010000000000000000" pitchFamily="2" charset="77"/>
              <a:cs typeface="Finlandica Text" pitchFamily="2" charset="77"/>
            </a:endParaRPr>
          </a:p>
        </p:txBody>
      </p:sp>
      <p:sp>
        <p:nvSpPr>
          <p:cNvPr id="2" name="Title 2">
            <a:extLst>
              <a:ext uri="{FF2B5EF4-FFF2-40B4-BE49-F238E27FC236}">
                <a16:creationId xmlns:a16="http://schemas.microsoft.com/office/drawing/2014/main" id="{CCB493E3-86F0-B73D-98FC-83FE5A6A3BB4}"/>
              </a:ext>
            </a:extLst>
          </p:cNvPr>
          <p:cNvSpPr txBox="1">
            <a:spLocks/>
          </p:cNvSpPr>
          <p:nvPr/>
        </p:nvSpPr>
        <p:spPr>
          <a:xfrm>
            <a:off x="5330225" y="1034896"/>
            <a:ext cx="2320731" cy="1224136"/>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spcBef>
                <a:spcPts val="2000"/>
              </a:spcBef>
            </a:pPr>
            <a:r>
              <a:rPr lang="en-US" sz="1400">
                <a:latin typeface="Finlandica Text" pitchFamily="2" charset="77"/>
                <a:ea typeface="ADLaM Display" panose="02010000000000000000" pitchFamily="2" charset="77"/>
                <a:cs typeface="Finlandica Text" pitchFamily="2" charset="77"/>
              </a:rPr>
              <a:t>G</a:t>
            </a:r>
            <a:r>
              <a:rPr lang="en-US" sz="1400">
                <a:latin typeface="Finlandica Text" pitchFamily="2" charset="77"/>
                <a:cs typeface="Finlandica Text" pitchFamily="2" charset="77"/>
              </a:rPr>
              <a:t>rowing old safely, with dignity, and by staying connected to others.</a:t>
            </a:r>
            <a:endParaRPr lang="en-US" sz="1400">
              <a:latin typeface="Finlandica Text" pitchFamily="2" charset="77"/>
              <a:ea typeface="ADLaM Display" panose="02010000000000000000" pitchFamily="2" charset="77"/>
              <a:cs typeface="Finlandica Text" pitchFamily="2" charset="77"/>
            </a:endParaRPr>
          </a:p>
        </p:txBody>
      </p:sp>
      <p:cxnSp>
        <p:nvCxnSpPr>
          <p:cNvPr id="4" name="Straight Connector 3">
            <a:extLst>
              <a:ext uri="{FF2B5EF4-FFF2-40B4-BE49-F238E27FC236}">
                <a16:creationId xmlns:a16="http://schemas.microsoft.com/office/drawing/2014/main" id="{59BC4B8F-3E21-6905-C1FE-CC6086B7EE49}"/>
              </a:ext>
            </a:extLst>
          </p:cNvPr>
          <p:cNvCxnSpPr>
            <a:cxnSpLocks/>
          </p:cNvCxnSpPr>
          <p:nvPr/>
        </p:nvCxnSpPr>
        <p:spPr>
          <a:xfrm>
            <a:off x="5077287" y="1576905"/>
            <a:ext cx="0" cy="68212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2428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755EFC-4ED8-F9CC-4C7D-EFAC359A609A}"/>
              </a:ext>
            </a:extLst>
          </p:cNvPr>
          <p:cNvSpPr/>
          <p:nvPr/>
        </p:nvSpPr>
        <p:spPr>
          <a:xfrm>
            <a:off x="4572000" y="3437299"/>
            <a:ext cx="3657600" cy="717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00ECBD6-B0B8-58DB-1590-6AFCDC7D8238}"/>
              </a:ext>
            </a:extLst>
          </p:cNvPr>
          <p:cNvSpPr>
            <a:spLocks noGrp="1"/>
          </p:cNvSpPr>
          <p:nvPr>
            <p:ph idx="1"/>
          </p:nvPr>
        </p:nvSpPr>
        <p:spPr>
          <a:xfrm>
            <a:off x="1030942" y="1823943"/>
            <a:ext cx="3397623" cy="3416635"/>
          </a:xfrm>
        </p:spPr>
        <p:txBody>
          <a:bodyPr/>
          <a:lstStyle/>
          <a:p>
            <a:pPr marL="0">
              <a:buNone/>
            </a:pPr>
            <a:r>
              <a:rPr lang="en-US" sz="1000">
                <a:solidFill>
                  <a:schemeClr val="tx2"/>
                </a:solidFill>
                <a:latin typeface="Finlandica Text" pitchFamily="2" charset="77"/>
                <a:cs typeface="Finlandica Text" pitchFamily="2" charset="77"/>
              </a:rPr>
              <a:t>No need for big words or bold claims - just steady work and practical results. That’s how change takes root here. And when it comes to elderly care, </a:t>
            </a:r>
            <a:r>
              <a:rPr lang="en-US" sz="1000" b="1">
                <a:solidFill>
                  <a:schemeClr val="tx2"/>
                </a:solidFill>
                <a:latin typeface="Finlandica Text" pitchFamily="2" charset="77"/>
                <a:cs typeface="Finlandica Text" pitchFamily="2" charset="77"/>
              </a:rPr>
              <a:t>a quiet but meaningful shift is already underway.</a:t>
            </a:r>
          </a:p>
          <a:p>
            <a:pPr marL="0">
              <a:buNone/>
            </a:pPr>
            <a:r>
              <a:rPr lang="en-US" sz="500">
                <a:solidFill>
                  <a:schemeClr val="tx2"/>
                </a:solidFill>
                <a:latin typeface="Finlandica Text" pitchFamily="2" charset="77"/>
                <a:cs typeface="Finlandica Text" pitchFamily="2" charset="77"/>
              </a:rPr>
              <a:t> </a:t>
            </a:r>
          </a:p>
          <a:p>
            <a:pPr marL="0" indent="0">
              <a:buNone/>
            </a:pPr>
            <a:r>
              <a:rPr lang="en-US" sz="1000">
                <a:solidFill>
                  <a:schemeClr val="tx2"/>
                </a:solidFill>
                <a:latin typeface="Finlandica Text" pitchFamily="2" charset="77"/>
                <a:cs typeface="Finlandica Text" pitchFamily="2" charset="77"/>
              </a:rPr>
              <a:t>Faced with a rapidly aging population, Finland spent a decade incrementally reforming and integrating its health and social care system. In 2023, a major reform centralized care under </a:t>
            </a:r>
            <a:r>
              <a:rPr lang="en-US" sz="1000" b="1">
                <a:solidFill>
                  <a:schemeClr val="tx2"/>
                </a:solidFill>
                <a:latin typeface="Finlandica Text" pitchFamily="2" charset="77"/>
                <a:cs typeface="Finlandica Text" pitchFamily="2" charset="77"/>
              </a:rPr>
              <a:t>22 new Wellbeing Service Counties governed and funded nationall</a:t>
            </a:r>
            <a:r>
              <a:rPr lang="en-US" sz="1000">
                <a:solidFill>
                  <a:schemeClr val="tx2"/>
                </a:solidFill>
                <a:latin typeface="Finlandica Text" pitchFamily="2" charset="77"/>
                <a:cs typeface="Finlandica Text" pitchFamily="2" charset="77"/>
              </a:rPr>
              <a:t>y - ensuring even sparsely populated rural areas get equal access to services. This coordinated approach, combined with </a:t>
            </a:r>
            <a:r>
              <a:rPr lang="en-US" sz="1000" b="1">
                <a:solidFill>
                  <a:schemeClr val="tx2"/>
                </a:solidFill>
                <a:latin typeface="Finlandica Text" pitchFamily="2" charset="77"/>
                <a:cs typeface="Finlandica Text" pitchFamily="2" charset="77"/>
              </a:rPr>
              <a:t>high trust in technology </a:t>
            </a:r>
            <a:r>
              <a:rPr lang="en-US" sz="1000">
                <a:solidFill>
                  <a:schemeClr val="tx2"/>
                </a:solidFill>
                <a:latin typeface="Finlandica Text" pitchFamily="2" charset="77"/>
                <a:cs typeface="Finlandica Text" pitchFamily="2" charset="77"/>
              </a:rPr>
              <a:t>and a </a:t>
            </a:r>
            <a:r>
              <a:rPr lang="en-US" sz="1000" b="1">
                <a:solidFill>
                  <a:schemeClr val="tx2"/>
                </a:solidFill>
                <a:latin typeface="Finlandica Text" pitchFamily="2" charset="77"/>
                <a:cs typeface="Finlandica Text" pitchFamily="2" charset="77"/>
              </a:rPr>
              <a:t>robust digital and data infrastructure </a:t>
            </a:r>
            <a:r>
              <a:rPr lang="en-US" sz="1000">
                <a:solidFill>
                  <a:schemeClr val="tx2"/>
                </a:solidFill>
                <a:latin typeface="Finlandica Text" pitchFamily="2" charset="77"/>
                <a:cs typeface="Finlandica Text" pitchFamily="2" charset="77"/>
              </a:rPr>
              <a:t>allows Finnish eldercare to efficiently deliver innovative “aging in place” services. </a:t>
            </a:r>
          </a:p>
          <a:p>
            <a:pPr marL="0">
              <a:buNone/>
            </a:pPr>
            <a:r>
              <a:rPr lang="en-US" sz="500">
                <a:solidFill>
                  <a:schemeClr val="tx2"/>
                </a:solidFill>
                <a:latin typeface="Finlandica Text" pitchFamily="2" charset="77"/>
                <a:cs typeface="Finlandica Text" pitchFamily="2" charset="77"/>
              </a:rPr>
              <a:t> </a:t>
            </a:r>
          </a:p>
          <a:p>
            <a:endParaRPr lang="fi-FI" sz="1000">
              <a:solidFill>
                <a:schemeClr val="tx2"/>
              </a:solidFill>
              <a:latin typeface="Finlandica Text" pitchFamily="2" charset="77"/>
              <a:cs typeface="Finlandica Text" pitchFamily="2" charset="77"/>
            </a:endParaRPr>
          </a:p>
        </p:txBody>
      </p:sp>
      <p:sp>
        <p:nvSpPr>
          <p:cNvPr id="2" name="Content Placeholder 4">
            <a:extLst>
              <a:ext uri="{FF2B5EF4-FFF2-40B4-BE49-F238E27FC236}">
                <a16:creationId xmlns:a16="http://schemas.microsoft.com/office/drawing/2014/main" id="{4CE0443B-8DE9-8274-3A09-47E9C18ACDCF}"/>
              </a:ext>
            </a:extLst>
          </p:cNvPr>
          <p:cNvSpPr txBox="1">
            <a:spLocks/>
          </p:cNvSpPr>
          <p:nvPr/>
        </p:nvSpPr>
        <p:spPr>
          <a:xfrm>
            <a:off x="4697507" y="1823943"/>
            <a:ext cx="3532093" cy="3416635"/>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1000">
                <a:solidFill>
                  <a:schemeClr val="tx2"/>
                </a:solidFill>
                <a:latin typeface="Finlandica Text" pitchFamily="2" charset="77"/>
                <a:cs typeface="Finlandica Text" pitchFamily="2" charset="77"/>
              </a:rPr>
              <a:t>The result is a </a:t>
            </a:r>
            <a:r>
              <a:rPr lang="en-US" sz="1000" b="1">
                <a:solidFill>
                  <a:schemeClr val="tx2"/>
                </a:solidFill>
                <a:latin typeface="Finlandica Text" pitchFamily="2" charset="77"/>
                <a:cs typeface="Finlandica Text" pitchFamily="2" charset="77"/>
              </a:rPr>
              <a:t>quiet revolution</a:t>
            </a:r>
            <a:r>
              <a:rPr lang="en-US" sz="1000">
                <a:solidFill>
                  <a:schemeClr val="tx2"/>
                </a:solidFill>
                <a:latin typeface="Finlandica Text" pitchFamily="2" charset="77"/>
                <a:cs typeface="Finlandica Text" pitchFamily="2" charset="77"/>
              </a:rPr>
              <a:t>: Finland’s seniors benefit from </a:t>
            </a:r>
            <a:r>
              <a:rPr lang="en-US" sz="1000" b="1">
                <a:solidFill>
                  <a:schemeClr val="tx2"/>
                </a:solidFill>
                <a:latin typeface="Finlandica Text" pitchFamily="2" charset="77"/>
                <a:cs typeface="Finlandica Text" pitchFamily="2" charset="77"/>
              </a:rPr>
              <a:t>practical digital solutions</a:t>
            </a:r>
            <a:r>
              <a:rPr lang="en-US" sz="1000">
                <a:solidFill>
                  <a:schemeClr val="tx2"/>
                </a:solidFill>
                <a:latin typeface="Finlandica Text" pitchFamily="2" charset="77"/>
                <a:cs typeface="Finlandica Text" pitchFamily="2" charset="77"/>
              </a:rPr>
              <a:t> embedded in everyday care. Now, Finland is ready to share these </a:t>
            </a:r>
            <a:r>
              <a:rPr lang="en-US" sz="1000" b="1">
                <a:solidFill>
                  <a:schemeClr val="tx2"/>
                </a:solidFill>
                <a:latin typeface="Finlandica Text" pitchFamily="2" charset="77"/>
                <a:cs typeface="Finlandica Text" pitchFamily="2" charset="77"/>
              </a:rPr>
              <a:t>proven models</a:t>
            </a:r>
            <a:r>
              <a:rPr lang="en-US" sz="1000">
                <a:solidFill>
                  <a:schemeClr val="tx2"/>
                </a:solidFill>
                <a:latin typeface="Finlandica Text" pitchFamily="2" charset="77"/>
                <a:cs typeface="Finlandica Text" pitchFamily="2" charset="77"/>
              </a:rPr>
              <a:t> – from AI-assisted home care to integrated data infrastructure – with international partners of how a small country’s pragmatic, </a:t>
            </a:r>
            <a:r>
              <a:rPr lang="en-US" sz="1000" b="1">
                <a:solidFill>
                  <a:schemeClr val="tx2"/>
                </a:solidFill>
                <a:latin typeface="Finlandica Text" pitchFamily="2" charset="77"/>
                <a:cs typeface="Finlandica Text" pitchFamily="2" charset="77"/>
              </a:rPr>
              <a:t>coordinated strategy</a:t>
            </a:r>
            <a:r>
              <a:rPr lang="en-US" sz="1000">
                <a:solidFill>
                  <a:schemeClr val="tx2"/>
                </a:solidFill>
                <a:latin typeface="Finlandica Text" pitchFamily="2" charset="77"/>
                <a:cs typeface="Finlandica Text" pitchFamily="2" charset="77"/>
              </a:rPr>
              <a:t> can yield big impacts in digital eldercare.</a:t>
            </a:r>
          </a:p>
          <a:p>
            <a:pPr marL="0" indent="0">
              <a:buNone/>
            </a:pPr>
            <a:endParaRPr lang="en-US" sz="1000">
              <a:solidFill>
                <a:schemeClr val="tx2"/>
              </a:solidFill>
              <a:latin typeface="Finlandica Text" pitchFamily="2" charset="77"/>
              <a:cs typeface="Finlandica Text" pitchFamily="2" charset="77"/>
            </a:endParaRPr>
          </a:p>
          <a:p>
            <a:pPr>
              <a:buNone/>
            </a:pPr>
            <a:r>
              <a:rPr lang="en-US" sz="500" b="1">
                <a:solidFill>
                  <a:schemeClr val="tx2"/>
                </a:solidFill>
                <a:latin typeface="Finlandica Text" pitchFamily="2" charset="77"/>
                <a:cs typeface="Finlandica Text" pitchFamily="2" charset="77"/>
              </a:rPr>
              <a:t> </a:t>
            </a:r>
          </a:p>
          <a:p>
            <a:pPr>
              <a:buNone/>
            </a:pPr>
            <a:endParaRPr lang="en-US" sz="500" b="1">
              <a:solidFill>
                <a:schemeClr val="tx2"/>
              </a:solidFill>
              <a:latin typeface="Finlandica Text" pitchFamily="2" charset="77"/>
              <a:cs typeface="Finlandica Text" pitchFamily="2" charset="77"/>
            </a:endParaRPr>
          </a:p>
          <a:p>
            <a:pPr>
              <a:buNone/>
            </a:pPr>
            <a:endParaRPr lang="en-US" sz="500" b="1">
              <a:solidFill>
                <a:schemeClr val="tx2"/>
              </a:solidFill>
              <a:latin typeface="Finlandica Text" pitchFamily="2" charset="77"/>
              <a:cs typeface="Finlandica Text" pitchFamily="2" charset="77"/>
            </a:endParaRPr>
          </a:p>
          <a:p>
            <a:pPr marL="457200" lvl="1" indent="0">
              <a:buNone/>
            </a:pPr>
            <a:r>
              <a:rPr lang="en-US" sz="1300" b="1">
                <a:solidFill>
                  <a:schemeClr val="tx2"/>
                </a:solidFill>
                <a:latin typeface="Finlandica Text" pitchFamily="2" charset="77"/>
                <a:cs typeface="Finlandica Text" pitchFamily="2" charset="77"/>
              </a:rPr>
              <a:t>That’s Finland’s way. </a:t>
            </a:r>
            <a:br>
              <a:rPr lang="en-US" sz="1300" b="1">
                <a:solidFill>
                  <a:schemeClr val="tx2"/>
                </a:solidFill>
                <a:latin typeface="Finlandica Text" pitchFamily="2" charset="77"/>
                <a:cs typeface="Finlandica Text" pitchFamily="2" charset="77"/>
              </a:rPr>
            </a:br>
            <a:r>
              <a:rPr lang="en-US" sz="1300" b="1">
                <a:solidFill>
                  <a:schemeClr val="tx2"/>
                </a:solidFill>
                <a:latin typeface="Finlandica Text" pitchFamily="2" charset="77"/>
                <a:cs typeface="Finlandica Text" pitchFamily="2" charset="77"/>
              </a:rPr>
              <a:t>And now, we’re ready to share it.</a:t>
            </a:r>
          </a:p>
          <a:p>
            <a:pPr>
              <a:buNone/>
            </a:pPr>
            <a:endParaRPr lang="en-US" sz="1000" b="1">
              <a:solidFill>
                <a:schemeClr val="tx2"/>
              </a:solidFill>
              <a:latin typeface="Finlandica Text" pitchFamily="2" charset="77"/>
              <a:cs typeface="Finlandica Text" pitchFamily="2" charset="77"/>
            </a:endParaRPr>
          </a:p>
        </p:txBody>
      </p:sp>
      <p:sp>
        <p:nvSpPr>
          <p:cNvPr id="6" name="Triangle 5">
            <a:extLst>
              <a:ext uri="{FF2B5EF4-FFF2-40B4-BE49-F238E27FC236}">
                <a16:creationId xmlns:a16="http://schemas.microsoft.com/office/drawing/2014/main" id="{AA4CA111-3E8F-4A21-FC2B-F4870D06DD64}"/>
              </a:ext>
            </a:extLst>
          </p:cNvPr>
          <p:cNvSpPr/>
          <p:nvPr/>
        </p:nvSpPr>
        <p:spPr>
          <a:xfrm rot="5400000">
            <a:off x="4686266" y="3631478"/>
            <a:ext cx="422028" cy="28177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453321A-D72B-B346-A9F8-B3A7DC0961EA}"/>
              </a:ext>
            </a:extLst>
          </p:cNvPr>
          <p:cNvSpPr txBox="1">
            <a:spLocks/>
          </p:cNvSpPr>
          <p:nvPr/>
        </p:nvSpPr>
        <p:spPr>
          <a:xfrm>
            <a:off x="1656248" y="394736"/>
            <a:ext cx="6109076"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solidFill>
                  <a:schemeClr val="tx1"/>
                </a:solidFill>
                <a:cs typeface="Finlandica Text" pitchFamily="2" charset="77"/>
              </a:rPr>
              <a:t>In Finland, </a:t>
            </a:r>
            <a:br>
              <a:rPr lang="en-US">
                <a:solidFill>
                  <a:schemeClr val="tx1"/>
                </a:solidFill>
                <a:cs typeface="Finlandica Text" pitchFamily="2" charset="77"/>
              </a:rPr>
            </a:br>
            <a:r>
              <a:rPr lang="en-US">
                <a:solidFill>
                  <a:schemeClr val="tx1"/>
                </a:solidFill>
                <a:cs typeface="Finlandica Text" pitchFamily="2" charset="77"/>
              </a:rPr>
              <a:t>things tend to happen quietly. </a:t>
            </a:r>
            <a:br>
              <a:rPr lang="en-US">
                <a:solidFill>
                  <a:schemeClr val="tx1"/>
                </a:solidFill>
                <a:cs typeface="Finlandica Text" pitchFamily="2" charset="77"/>
              </a:rPr>
            </a:br>
            <a:endParaRPr lang="en-US" sz="1600"/>
          </a:p>
        </p:txBody>
      </p:sp>
    </p:spTree>
    <p:extLst>
      <p:ext uri="{BB962C8B-B14F-4D97-AF65-F5344CB8AC3E}">
        <p14:creationId xmlns:p14="http://schemas.microsoft.com/office/powerpoint/2010/main" val="27600189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A463-8BB8-C962-E07C-EB1A98E5D171}"/>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6F897672-3C2B-4AC6-B33F-7E802DB9460C}"/>
              </a:ext>
            </a:extLst>
          </p:cNvPr>
          <p:cNvSpPr/>
          <p:nvPr/>
        </p:nvSpPr>
        <p:spPr>
          <a:xfrm>
            <a:off x="455678" y="1427398"/>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hink-cell data - do not delete" hidden="1">
            <a:extLst>
              <a:ext uri="{FF2B5EF4-FFF2-40B4-BE49-F238E27FC236}">
                <a16:creationId xmlns:a16="http://schemas.microsoft.com/office/drawing/2014/main" id="{8C8967E7-E9F8-46D6-69EE-10E206E81A6A}"/>
              </a:ext>
            </a:extLst>
          </p:cNvPr>
          <p:cNvGraphicFramePr>
            <a:graphicFrameLocks noChangeAspect="1"/>
          </p:cNvGraphicFramePr>
          <p:nvPr>
            <p:custDataLst>
              <p:tags r:id="rId1"/>
            </p:custDataLst>
            <p:extLst>
              <p:ext uri="{D42A27DB-BD31-4B8C-83A1-F6EECF244321}">
                <p14:modId xmlns:p14="http://schemas.microsoft.com/office/powerpoint/2010/main" val="1808950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6" name="think-cell data - do not delete" hidden="1">
                        <a:extLst>
                          <a:ext uri="{FF2B5EF4-FFF2-40B4-BE49-F238E27FC236}">
                            <a16:creationId xmlns:a16="http://schemas.microsoft.com/office/drawing/2014/main" id="{8C8967E7-E9F8-46D6-69EE-10E206E81A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585E8C7-E9F9-BC32-4BF7-D64088BC492E}"/>
              </a:ext>
            </a:extLst>
          </p:cNvPr>
          <p:cNvSpPr>
            <a:spLocks noGrp="1"/>
          </p:cNvSpPr>
          <p:nvPr>
            <p:ph sz="half" idx="2"/>
          </p:nvPr>
        </p:nvSpPr>
        <p:spPr>
          <a:xfrm>
            <a:off x="478051" y="1974090"/>
            <a:ext cx="3987301" cy="875457"/>
          </a:xfrm>
        </p:spPr>
        <p:txBody>
          <a:bodyPr vert="horz" lIns="0" tIns="0" rIns="0" bIns="0" rtlCol="0" anchor="t" anchorCtr="0">
            <a:noAutofit/>
          </a:bodyPr>
          <a:lstStyle/>
          <a:p>
            <a:pPr marL="0" indent="0">
              <a:lnSpc>
                <a:spcPct val="100000"/>
              </a:lnSpc>
              <a:buNone/>
            </a:pPr>
            <a:r>
              <a:rPr lang="en-US" sz="800">
                <a:solidFill>
                  <a:srgbClr val="000000"/>
                </a:solidFill>
              </a:rPr>
              <a:t>National enablers underpin Finland’s digital care capacity. </a:t>
            </a:r>
            <a:r>
              <a:rPr lang="en-US" sz="800" b="1">
                <a:solidFill>
                  <a:srgbClr val="000000"/>
                </a:solidFill>
              </a:rPr>
              <a:t>Legislation ensures technology neutrality, data rights, and equal access. </a:t>
            </a:r>
            <a:r>
              <a:rPr lang="en-US" sz="800">
                <a:solidFill>
                  <a:srgbClr val="000000"/>
                </a:solidFill>
              </a:rPr>
              <a:t>Robust infrastructure includes national health registries and </a:t>
            </a:r>
            <a:r>
              <a:rPr lang="en-US" sz="800" b="1">
                <a:solidFill>
                  <a:srgbClr val="000000"/>
                </a:solidFill>
              </a:rPr>
              <a:t>the Kanta system</a:t>
            </a:r>
            <a:r>
              <a:rPr lang="en-US" sz="800">
                <a:solidFill>
                  <a:srgbClr val="000000"/>
                </a:solidFill>
              </a:rPr>
              <a:t>, </a:t>
            </a:r>
            <a:r>
              <a:rPr lang="en-US" sz="800">
                <a:solidFill>
                  <a:schemeClr val="tx2"/>
                </a:solidFill>
              </a:rPr>
              <a:t>which</a:t>
            </a:r>
            <a:r>
              <a:rPr lang="en-US" sz="800">
                <a:solidFill>
                  <a:srgbClr val="000000"/>
                </a:solidFill>
              </a:rPr>
              <a:t> stores and shares health and social care data. </a:t>
            </a:r>
          </a:p>
          <a:p>
            <a:pPr marL="0" indent="0">
              <a:lnSpc>
                <a:spcPct val="100000"/>
              </a:lnSpc>
              <a:buNone/>
            </a:pPr>
            <a:r>
              <a:rPr lang="en-US" sz="800">
                <a:solidFill>
                  <a:srgbClr val="000000"/>
                </a:solidFill>
              </a:rPr>
              <a:t>Government-led frameworks like </a:t>
            </a:r>
            <a:r>
              <a:rPr lang="en-US" sz="800" b="1">
                <a:solidFill>
                  <a:srgbClr val="000000"/>
                </a:solidFill>
              </a:rPr>
              <a:t>KATI</a:t>
            </a:r>
            <a:r>
              <a:rPr lang="en-US" sz="800">
                <a:solidFill>
                  <a:srgbClr val="000000"/>
                </a:solidFill>
              </a:rPr>
              <a:t> (national elderly care and </a:t>
            </a:r>
            <a:r>
              <a:rPr lang="en-US" sz="800" err="1">
                <a:solidFill>
                  <a:srgbClr val="000000"/>
                </a:solidFill>
              </a:rPr>
              <a:t>agetech</a:t>
            </a:r>
            <a:r>
              <a:rPr lang="en-US" sz="800">
                <a:solidFill>
                  <a:srgbClr val="000000"/>
                </a:solidFill>
              </a:rPr>
              <a:t> architecture), </a:t>
            </a:r>
            <a:r>
              <a:rPr lang="en-US" sz="800" b="1">
                <a:solidFill>
                  <a:srgbClr val="000000"/>
                </a:solidFill>
              </a:rPr>
              <a:t>RAI</a:t>
            </a:r>
            <a:r>
              <a:rPr lang="en-US" sz="800">
                <a:solidFill>
                  <a:srgbClr val="000000"/>
                </a:solidFill>
              </a:rPr>
              <a:t> (Residential Assessment Instrument), </a:t>
            </a:r>
            <a:r>
              <a:rPr lang="en-US" sz="800" b="1">
                <a:solidFill>
                  <a:srgbClr val="000000"/>
                </a:solidFill>
              </a:rPr>
              <a:t>Digi-HTA</a:t>
            </a:r>
            <a:r>
              <a:rPr lang="en-US" sz="800">
                <a:solidFill>
                  <a:srgbClr val="000000"/>
                </a:solidFill>
              </a:rPr>
              <a:t> (evidence-based assessment of digital health technologies) and </a:t>
            </a:r>
            <a:r>
              <a:rPr lang="en-US" sz="800" b="1">
                <a:solidFill>
                  <a:srgbClr val="000000"/>
                </a:solidFill>
              </a:rPr>
              <a:t>enabling legislation promote consistent quality and implementation. </a:t>
            </a:r>
          </a:p>
          <a:p>
            <a:pPr marL="0" indent="0">
              <a:lnSpc>
                <a:spcPct val="100000"/>
              </a:lnSpc>
              <a:buNone/>
            </a:pPr>
            <a:endParaRPr lang="fi-FI" sz="800">
              <a:solidFill>
                <a:srgbClr val="000000"/>
              </a:solidFill>
            </a:endParaRPr>
          </a:p>
        </p:txBody>
      </p:sp>
      <p:sp>
        <p:nvSpPr>
          <p:cNvPr id="3" name="Text Placeholder 2">
            <a:extLst>
              <a:ext uri="{FF2B5EF4-FFF2-40B4-BE49-F238E27FC236}">
                <a16:creationId xmlns:a16="http://schemas.microsoft.com/office/drawing/2014/main" id="{F3AEE44B-1C74-5503-ABA6-FB091130F9DD}"/>
              </a:ext>
            </a:extLst>
          </p:cNvPr>
          <p:cNvSpPr>
            <a:spLocks noGrp="1"/>
          </p:cNvSpPr>
          <p:nvPr>
            <p:ph type="body" idx="1"/>
          </p:nvPr>
        </p:nvSpPr>
        <p:spPr>
          <a:xfrm>
            <a:off x="1005707" y="1424425"/>
            <a:ext cx="2891283" cy="287412"/>
          </a:xfrm>
        </p:spPr>
        <p:txBody>
          <a:bodyPr/>
          <a:lstStyle/>
          <a:p>
            <a:r>
              <a:rPr lang="fi-FI" b="1"/>
              <a:t>1. </a:t>
            </a:r>
            <a:r>
              <a:rPr lang="fi-FI" b="1" err="1"/>
              <a:t>Governmental</a:t>
            </a:r>
            <a:r>
              <a:rPr lang="fi-FI" b="1"/>
              <a:t> and </a:t>
            </a:r>
            <a:r>
              <a:rPr lang="fi-FI" b="1" err="1"/>
              <a:t>Societal</a:t>
            </a:r>
            <a:endParaRPr lang="fi-FI" b="1"/>
          </a:p>
        </p:txBody>
      </p:sp>
      <p:sp>
        <p:nvSpPr>
          <p:cNvPr id="7" name="Text Placeholder 6">
            <a:extLst>
              <a:ext uri="{FF2B5EF4-FFF2-40B4-BE49-F238E27FC236}">
                <a16:creationId xmlns:a16="http://schemas.microsoft.com/office/drawing/2014/main" id="{1BC7888C-C6AF-DA08-41AA-511354E2305C}"/>
              </a:ext>
            </a:extLst>
          </p:cNvPr>
          <p:cNvSpPr>
            <a:spLocks noGrp="1"/>
          </p:cNvSpPr>
          <p:nvPr>
            <p:ph type="body" sz="quarter" idx="3"/>
          </p:nvPr>
        </p:nvSpPr>
        <p:spPr>
          <a:xfrm>
            <a:off x="5246839" y="1433339"/>
            <a:ext cx="3071816" cy="287412"/>
          </a:xfrm>
        </p:spPr>
        <p:txBody>
          <a:bodyPr/>
          <a:lstStyle/>
          <a:p>
            <a:r>
              <a:rPr lang="fi-FI" b="1"/>
              <a:t>2. </a:t>
            </a:r>
            <a:r>
              <a:rPr lang="fi-FI" b="1" err="1"/>
              <a:t>Organizational</a:t>
            </a:r>
            <a:r>
              <a:rPr lang="fi-FI" b="1"/>
              <a:t> and </a:t>
            </a:r>
            <a:r>
              <a:rPr lang="fi-FI" b="1" err="1"/>
              <a:t>Regional</a:t>
            </a:r>
            <a:endParaRPr lang="fi-FI" b="1"/>
          </a:p>
        </p:txBody>
      </p:sp>
      <p:sp>
        <p:nvSpPr>
          <p:cNvPr id="8" name="Content Placeholder 7">
            <a:extLst>
              <a:ext uri="{FF2B5EF4-FFF2-40B4-BE49-F238E27FC236}">
                <a16:creationId xmlns:a16="http://schemas.microsoft.com/office/drawing/2014/main" id="{97D4FBF7-CA8F-F4EA-4830-3DEC05183029}"/>
              </a:ext>
            </a:extLst>
          </p:cNvPr>
          <p:cNvSpPr>
            <a:spLocks noGrp="1"/>
          </p:cNvSpPr>
          <p:nvPr>
            <p:ph sz="quarter" idx="4"/>
          </p:nvPr>
        </p:nvSpPr>
        <p:spPr>
          <a:xfrm>
            <a:off x="4691547" y="1974090"/>
            <a:ext cx="3989675" cy="1034176"/>
          </a:xfrm>
        </p:spPr>
        <p:txBody>
          <a:bodyPr/>
          <a:lstStyle/>
          <a:p>
            <a:pPr marL="0" indent="0">
              <a:lnSpc>
                <a:spcPct val="100000"/>
              </a:lnSpc>
              <a:buNone/>
            </a:pPr>
            <a:r>
              <a:rPr lang="en-US" sz="800" b="1" i="0" u="none" strike="noStrike" dirty="0">
                <a:solidFill>
                  <a:srgbClr val="000000"/>
                </a:solidFill>
                <a:effectLst/>
              </a:rPr>
              <a:t>Wellbeing Services Counties </a:t>
            </a:r>
            <a:r>
              <a:rPr lang="en-US" sz="800" i="0" u="none" strike="noStrike" dirty="0">
                <a:solidFill>
                  <a:srgbClr val="000000"/>
                </a:solidFill>
                <a:effectLst/>
              </a:rPr>
              <a:t>organize health and social services </a:t>
            </a:r>
            <a:r>
              <a:rPr lang="en-US" sz="800" b="0" i="0" u="none" strike="noStrike" dirty="0">
                <a:solidFill>
                  <a:srgbClr val="000000"/>
                </a:solidFill>
                <a:effectLst/>
              </a:rPr>
              <a:t>regionally, with remote care coordination centers and data-driven planning. For instance, regions develop </a:t>
            </a:r>
            <a:r>
              <a:rPr lang="en-US" sz="800" b="1" i="0" u="none" strike="noStrike" dirty="0">
                <a:solidFill>
                  <a:srgbClr val="000000"/>
                </a:solidFill>
                <a:effectLst/>
              </a:rPr>
              <a:t>population-based predictive analytics </a:t>
            </a:r>
            <a:r>
              <a:rPr lang="en-US" sz="800" b="0" i="0" u="none" strike="noStrike" dirty="0">
                <a:solidFill>
                  <a:srgbClr val="000000"/>
                </a:solidFill>
                <a:effectLst/>
              </a:rPr>
              <a:t>to forecast care demand and allocate resources. </a:t>
            </a:r>
            <a:endParaRPr lang="en-US" sz="800" dirty="0">
              <a:solidFill>
                <a:srgbClr val="000000"/>
              </a:solidFill>
            </a:endParaRPr>
          </a:p>
          <a:p>
            <a:pPr marL="0" indent="0">
              <a:lnSpc>
                <a:spcPct val="100000"/>
              </a:lnSpc>
              <a:buNone/>
            </a:pPr>
            <a:r>
              <a:rPr lang="en-US" sz="800" b="1" i="0" u="none" strike="noStrike" dirty="0">
                <a:solidFill>
                  <a:srgbClr val="000000"/>
                </a:solidFill>
                <a:effectLst/>
              </a:rPr>
              <a:t>Digital platforms </a:t>
            </a:r>
            <a:r>
              <a:rPr lang="en-US" sz="800" b="0" i="0" u="none" strike="noStrike" dirty="0">
                <a:solidFill>
                  <a:srgbClr val="000000"/>
                </a:solidFill>
                <a:effectLst/>
              </a:rPr>
              <a:t>enable information flow between hospitals, clinics, and home care. Leadership and governance models ensure that technology adoption aligns with care quality goals, while </a:t>
            </a:r>
            <a:r>
              <a:rPr lang="en-US" sz="800" b="1" i="0" u="none" strike="noStrike" dirty="0">
                <a:solidFill>
                  <a:srgbClr val="000000"/>
                </a:solidFill>
                <a:effectLst/>
              </a:rPr>
              <a:t>funding is distributed from a national level </a:t>
            </a:r>
            <a:r>
              <a:rPr lang="en-US" sz="800" b="0" i="0" u="none" strike="noStrike" dirty="0">
                <a:solidFill>
                  <a:srgbClr val="000000"/>
                </a:solidFill>
                <a:effectLst/>
              </a:rPr>
              <a:t>depending on the needs of each WSC based on factors such as population and geographical complexities.</a:t>
            </a:r>
            <a:endParaRPr lang="fi-FI" sz="800" dirty="0"/>
          </a:p>
        </p:txBody>
      </p:sp>
      <p:sp>
        <p:nvSpPr>
          <p:cNvPr id="11" name="Text Placeholder 2">
            <a:extLst>
              <a:ext uri="{FF2B5EF4-FFF2-40B4-BE49-F238E27FC236}">
                <a16:creationId xmlns:a16="http://schemas.microsoft.com/office/drawing/2014/main" id="{E9C27520-C16B-3C23-0CA5-026B8E572DEE}"/>
              </a:ext>
            </a:extLst>
          </p:cNvPr>
          <p:cNvSpPr txBox="1">
            <a:spLocks/>
          </p:cNvSpPr>
          <p:nvPr/>
        </p:nvSpPr>
        <p:spPr>
          <a:xfrm>
            <a:off x="1022156" y="3436495"/>
            <a:ext cx="2904245" cy="287412"/>
          </a:xfrm>
          <a:prstGeom prst="rect">
            <a:avLst/>
          </a:prstGeom>
        </p:spPr>
        <p:txBody>
          <a:bodyPr vert="horz" lIns="0" tIns="0" rIns="0" bIns="0" rtlCol="0" anchor="b" anchorCtr="0">
            <a:noAutofit/>
          </a:bodyPr>
          <a:lstStyle>
            <a:lvl1pPr marL="0" indent="0" algn="l" defTabSz="914400" rtl="0" eaLnBrk="1" latinLnBrk="0" hangingPunct="1">
              <a:lnSpc>
                <a:spcPct val="120000"/>
              </a:lnSpc>
              <a:spcBef>
                <a:spcPts val="200"/>
              </a:spcBef>
              <a:buFont typeface="Arial" panose="020B0604020202020204" pitchFamily="34" charset="0"/>
              <a:buNone/>
              <a:defRPr sz="1400" b="0" kern="1200">
                <a:solidFill>
                  <a:schemeClr val="accent1"/>
                </a:solidFill>
                <a:latin typeface="+mn-lt"/>
                <a:ea typeface="+mn-ea"/>
                <a:cs typeface="+mn-cs"/>
              </a:defRPr>
            </a:lvl1pPr>
            <a:lvl2pPr marL="457200" indent="0" algn="l" defTabSz="914400" rtl="0" eaLnBrk="1" latinLnBrk="0" hangingPunct="1">
              <a:lnSpc>
                <a:spcPct val="120000"/>
              </a:lnSpc>
              <a:spcBef>
                <a:spcPts val="2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120000"/>
              </a:lnSpc>
              <a:spcBef>
                <a:spcPts val="2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9pPr>
          </a:lstStyle>
          <a:p>
            <a:r>
              <a:rPr lang="fi-FI" b="1"/>
              <a:t>3. Care </a:t>
            </a:r>
            <a:r>
              <a:rPr lang="fi-FI" b="1" err="1"/>
              <a:t>Practices</a:t>
            </a:r>
            <a:r>
              <a:rPr lang="fi-FI" b="1"/>
              <a:t> and Services</a:t>
            </a:r>
          </a:p>
        </p:txBody>
      </p:sp>
      <p:sp>
        <p:nvSpPr>
          <p:cNvPr id="12" name="Content Placeholder 5">
            <a:extLst>
              <a:ext uri="{FF2B5EF4-FFF2-40B4-BE49-F238E27FC236}">
                <a16:creationId xmlns:a16="http://schemas.microsoft.com/office/drawing/2014/main" id="{130A5820-8FF0-F096-AE05-6FBFE694DDE1}"/>
              </a:ext>
            </a:extLst>
          </p:cNvPr>
          <p:cNvSpPr txBox="1">
            <a:spLocks/>
          </p:cNvSpPr>
          <p:nvPr/>
        </p:nvSpPr>
        <p:spPr>
          <a:xfrm>
            <a:off x="478051" y="3916456"/>
            <a:ext cx="3989675" cy="104946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Integrated care models</a:t>
            </a:r>
            <a:r>
              <a:rPr lang="en-US" sz="800" dirty="0">
                <a:solidFill>
                  <a:schemeClr val="tx2"/>
                </a:solidFill>
              </a:rPr>
              <a:t> bridge home and healthcare settings - </a:t>
            </a:r>
            <a:r>
              <a:rPr lang="en-US" sz="800" b="1" dirty="0">
                <a:solidFill>
                  <a:schemeClr val="tx2"/>
                </a:solidFill>
              </a:rPr>
              <a:t>“Digital First” approach</a:t>
            </a:r>
            <a:r>
              <a:rPr lang="en-US" sz="800" dirty="0">
                <a:solidFill>
                  <a:schemeClr val="tx2"/>
                </a:solidFill>
              </a:rPr>
              <a:t> offering remote homecare through telehealth, automated medication systems, sensor solutions, and remote rehabilitation. </a:t>
            </a:r>
            <a:endParaRPr lang="en-US" sz="800" b="1" dirty="0">
              <a:solidFill>
                <a:schemeClr val="tx2"/>
              </a:solidFill>
            </a:endParaRPr>
          </a:p>
          <a:p>
            <a:pPr marL="0" indent="0">
              <a:lnSpc>
                <a:spcPct val="100000"/>
              </a:lnSpc>
              <a:buFont typeface="Arial" panose="020B0604020202020204" pitchFamily="34" charset="0"/>
              <a:buNone/>
            </a:pPr>
            <a:r>
              <a:rPr lang="en-US" sz="800" b="1" dirty="0">
                <a:solidFill>
                  <a:schemeClr val="tx2"/>
                </a:solidFill>
              </a:rPr>
              <a:t>Coordination units manage </a:t>
            </a:r>
            <a:r>
              <a:rPr lang="en-US" sz="800" dirty="0">
                <a:solidFill>
                  <a:schemeClr val="tx2"/>
                </a:solidFill>
              </a:rPr>
              <a:t>and align </a:t>
            </a:r>
            <a:r>
              <a:rPr lang="en-US" sz="800" dirty="0" err="1">
                <a:solidFill>
                  <a:schemeClr val="tx2"/>
                </a:solidFill>
              </a:rPr>
              <a:t>agetech</a:t>
            </a:r>
            <a:r>
              <a:rPr lang="en-US" sz="800" dirty="0">
                <a:solidFill>
                  <a:schemeClr val="tx2"/>
                </a:solidFill>
              </a:rPr>
              <a:t> as part of homecare services, ensuring they are used effectively across the region. For professionals, AI-enhanced tools like automated note-taking, fall alerts and solutions predicting health risks improve efficiency and safety at home and in residential care.</a:t>
            </a:r>
          </a:p>
        </p:txBody>
      </p:sp>
      <p:sp>
        <p:nvSpPr>
          <p:cNvPr id="13" name="Text Placeholder 6">
            <a:extLst>
              <a:ext uri="{FF2B5EF4-FFF2-40B4-BE49-F238E27FC236}">
                <a16:creationId xmlns:a16="http://schemas.microsoft.com/office/drawing/2014/main" id="{BAB0119D-B599-0979-8F6D-2E11F35CBB96}"/>
              </a:ext>
            </a:extLst>
          </p:cNvPr>
          <p:cNvSpPr txBox="1">
            <a:spLocks/>
          </p:cNvSpPr>
          <p:nvPr/>
        </p:nvSpPr>
        <p:spPr>
          <a:xfrm>
            <a:off x="5246839" y="3436495"/>
            <a:ext cx="2121544" cy="287412"/>
          </a:xfrm>
          <a:prstGeom prst="rect">
            <a:avLst/>
          </a:prstGeom>
        </p:spPr>
        <p:txBody>
          <a:bodyPr vert="horz" lIns="0" tIns="0" rIns="0" bIns="0" rtlCol="0" anchor="b" anchorCtr="0">
            <a:noAutofit/>
          </a:bodyPr>
          <a:lstStyle>
            <a:lvl1pPr marL="0" indent="0" algn="l" defTabSz="914400" rtl="0" eaLnBrk="1" latinLnBrk="0" hangingPunct="1">
              <a:lnSpc>
                <a:spcPct val="120000"/>
              </a:lnSpc>
              <a:spcBef>
                <a:spcPts val="200"/>
              </a:spcBef>
              <a:buFont typeface="Arial" panose="020B0604020202020204" pitchFamily="34" charset="0"/>
              <a:buNone/>
              <a:defRPr sz="1400" b="0" kern="1200">
                <a:solidFill>
                  <a:schemeClr val="accent1"/>
                </a:solidFill>
                <a:latin typeface="+mn-lt"/>
                <a:ea typeface="+mn-ea"/>
                <a:cs typeface="+mn-cs"/>
              </a:defRPr>
            </a:lvl1pPr>
            <a:lvl2pPr marL="457200" indent="0" algn="l" defTabSz="914400" rtl="0" eaLnBrk="1" latinLnBrk="0" hangingPunct="1">
              <a:lnSpc>
                <a:spcPct val="120000"/>
              </a:lnSpc>
              <a:spcBef>
                <a:spcPts val="2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120000"/>
              </a:lnSpc>
              <a:spcBef>
                <a:spcPts val="2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9pPr>
          </a:lstStyle>
          <a:p>
            <a:r>
              <a:rPr lang="fi-FI" b="1"/>
              <a:t>4. User and </a:t>
            </a:r>
            <a:r>
              <a:rPr lang="fi-FI" b="1" err="1"/>
              <a:t>Individual</a:t>
            </a:r>
            <a:endParaRPr lang="fi-FI" b="1"/>
          </a:p>
        </p:txBody>
      </p:sp>
      <p:sp>
        <p:nvSpPr>
          <p:cNvPr id="14" name="Content Placeholder 7">
            <a:extLst>
              <a:ext uri="{FF2B5EF4-FFF2-40B4-BE49-F238E27FC236}">
                <a16:creationId xmlns:a16="http://schemas.microsoft.com/office/drawing/2014/main" id="{647248F9-D38E-9CEA-EAD5-79B32DE385ED}"/>
              </a:ext>
            </a:extLst>
          </p:cNvPr>
          <p:cNvSpPr txBox="1">
            <a:spLocks/>
          </p:cNvSpPr>
          <p:nvPr/>
        </p:nvSpPr>
        <p:spPr>
          <a:xfrm>
            <a:off x="4691547" y="3916456"/>
            <a:ext cx="4059415" cy="104946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At the personal level, </a:t>
            </a:r>
            <a:r>
              <a:rPr lang="en-US" sz="800" dirty="0">
                <a:solidFill>
                  <a:schemeClr val="tx2"/>
                </a:solidFill>
              </a:rPr>
              <a:t>older adults and informal caregivers use digital health and assistive technologies directly, </a:t>
            </a:r>
            <a:r>
              <a:rPr lang="en-US" sz="800" b="1" dirty="0">
                <a:solidFill>
                  <a:schemeClr val="tx2"/>
                </a:solidFill>
              </a:rPr>
              <a:t>empowering seniors to live independently longer </a:t>
            </a:r>
            <a:r>
              <a:rPr lang="en-US" sz="800" dirty="0">
                <a:solidFill>
                  <a:schemeClr val="tx2"/>
                </a:solidFill>
              </a:rPr>
              <a:t>while improving safety and health monitoring at home. </a:t>
            </a:r>
          </a:p>
          <a:p>
            <a:pPr marL="0" indent="0">
              <a:lnSpc>
                <a:spcPct val="100000"/>
              </a:lnSpc>
              <a:buFont typeface="Arial" panose="020B0604020202020204" pitchFamily="34" charset="0"/>
              <a:buNone/>
            </a:pPr>
            <a:r>
              <a:rPr lang="en-US" sz="800" dirty="0">
                <a:solidFill>
                  <a:schemeClr val="tx2"/>
                </a:solidFill>
              </a:rPr>
              <a:t>Publicly funded care units assess needs, offering home adaptations, medication support, telehealth, assistive tech, and coordinated in-home services to all eligible seniors. Individual</a:t>
            </a:r>
            <a:r>
              <a:rPr lang="en-US" sz="800" b="1" dirty="0">
                <a:solidFill>
                  <a:schemeClr val="tx2"/>
                </a:solidFill>
              </a:rPr>
              <a:t> digital competence </a:t>
            </a:r>
            <a:r>
              <a:rPr lang="en-US" sz="800" dirty="0">
                <a:solidFill>
                  <a:schemeClr val="tx2"/>
                </a:solidFill>
              </a:rPr>
              <a:t>is increasingly scanned as part of the care assessment to support personal </a:t>
            </a:r>
            <a:r>
              <a:rPr lang="en-US" sz="800" dirty="0" err="1">
                <a:solidFill>
                  <a:schemeClr val="tx2"/>
                </a:solidFill>
              </a:rPr>
              <a:t>agetech</a:t>
            </a:r>
            <a:r>
              <a:rPr lang="en-US" sz="800" dirty="0">
                <a:solidFill>
                  <a:schemeClr val="tx2"/>
                </a:solidFill>
              </a:rPr>
              <a:t> solution. </a:t>
            </a:r>
            <a:r>
              <a:rPr lang="en-US" sz="800" b="1" dirty="0">
                <a:solidFill>
                  <a:schemeClr val="tx2"/>
                </a:solidFill>
              </a:rPr>
              <a:t>Digital literacy is widespread, </a:t>
            </a:r>
            <a:r>
              <a:rPr lang="en-US" sz="800" dirty="0">
                <a:solidFill>
                  <a:schemeClr val="tx2"/>
                </a:solidFill>
              </a:rPr>
              <a:t>supporting trust in digital care services and smooth technology uptake.</a:t>
            </a:r>
          </a:p>
        </p:txBody>
      </p:sp>
      <p:pic>
        <p:nvPicPr>
          <p:cNvPr id="17" name="Graphic 16" descr="Court with solid fill">
            <a:extLst>
              <a:ext uri="{FF2B5EF4-FFF2-40B4-BE49-F238E27FC236}">
                <a16:creationId xmlns:a16="http://schemas.microsoft.com/office/drawing/2014/main" id="{99F10AFB-1CBD-C489-9D32-6BEED7FB01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86" y="1453931"/>
            <a:ext cx="314130" cy="314130"/>
          </a:xfrm>
          <a:prstGeom prst="rect">
            <a:avLst/>
          </a:prstGeom>
        </p:spPr>
      </p:pic>
      <p:cxnSp>
        <p:nvCxnSpPr>
          <p:cNvPr id="2" name="Straight Connector 1">
            <a:extLst>
              <a:ext uri="{FF2B5EF4-FFF2-40B4-BE49-F238E27FC236}">
                <a16:creationId xmlns:a16="http://schemas.microsoft.com/office/drawing/2014/main" id="{D23F37CF-4437-B05E-13CB-8202E77C8918}"/>
              </a:ext>
            </a:extLst>
          </p:cNvPr>
          <p:cNvCxnSpPr>
            <a:cxnSpLocks/>
          </p:cNvCxnSpPr>
          <p:nvPr/>
        </p:nvCxnSpPr>
        <p:spPr>
          <a:xfrm>
            <a:off x="4470069" y="1544974"/>
            <a:ext cx="0" cy="346522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02C52F-DBC6-4CD7-E18E-379A4AC2EAE5}"/>
              </a:ext>
            </a:extLst>
          </p:cNvPr>
          <p:cNvCxnSpPr>
            <a:cxnSpLocks/>
          </p:cNvCxnSpPr>
          <p:nvPr/>
        </p:nvCxnSpPr>
        <p:spPr>
          <a:xfrm flipH="1">
            <a:off x="478051" y="3261605"/>
            <a:ext cx="827291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2124A45-4052-300F-D7EB-FFD45B8437C2}"/>
              </a:ext>
            </a:extLst>
          </p:cNvPr>
          <p:cNvSpPr/>
          <p:nvPr/>
        </p:nvSpPr>
        <p:spPr>
          <a:xfrm>
            <a:off x="4696810" y="1427398"/>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Hierarchy with solid fill">
            <a:extLst>
              <a:ext uri="{FF2B5EF4-FFF2-40B4-BE49-F238E27FC236}">
                <a16:creationId xmlns:a16="http://schemas.microsoft.com/office/drawing/2014/main" id="{BE832642-0A3A-CFDE-B6F9-F5908E2E82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9676" y="1462828"/>
            <a:ext cx="301558" cy="301558"/>
          </a:xfrm>
          <a:prstGeom prst="rect">
            <a:avLst/>
          </a:prstGeom>
        </p:spPr>
      </p:pic>
      <p:sp>
        <p:nvSpPr>
          <p:cNvPr id="22" name="Oval 21">
            <a:extLst>
              <a:ext uri="{FF2B5EF4-FFF2-40B4-BE49-F238E27FC236}">
                <a16:creationId xmlns:a16="http://schemas.microsoft.com/office/drawing/2014/main" id="{F9BC1D1F-8DB5-A7B2-E451-733D0F9F6114}"/>
              </a:ext>
            </a:extLst>
          </p:cNvPr>
          <p:cNvSpPr/>
          <p:nvPr/>
        </p:nvSpPr>
        <p:spPr>
          <a:xfrm>
            <a:off x="4696810" y="3408598"/>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Man with cane with solid fill">
            <a:extLst>
              <a:ext uri="{FF2B5EF4-FFF2-40B4-BE49-F238E27FC236}">
                <a16:creationId xmlns:a16="http://schemas.microsoft.com/office/drawing/2014/main" id="{262E39EC-E664-018A-D5C0-62E2467753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44555" y="3442730"/>
            <a:ext cx="310969" cy="310969"/>
          </a:xfrm>
          <a:prstGeom prst="rect">
            <a:avLst/>
          </a:prstGeom>
        </p:spPr>
      </p:pic>
      <p:sp>
        <p:nvSpPr>
          <p:cNvPr id="23" name="Oval 22">
            <a:extLst>
              <a:ext uri="{FF2B5EF4-FFF2-40B4-BE49-F238E27FC236}">
                <a16:creationId xmlns:a16="http://schemas.microsoft.com/office/drawing/2014/main" id="{EAFAF0F1-28D4-CA3F-4BD8-AFC4D03000AB}"/>
              </a:ext>
            </a:extLst>
          </p:cNvPr>
          <p:cNvSpPr/>
          <p:nvPr/>
        </p:nvSpPr>
        <p:spPr>
          <a:xfrm>
            <a:off x="455678" y="3368842"/>
            <a:ext cx="392547" cy="392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Work from home Wi-Fi with solid fill">
            <a:extLst>
              <a:ext uri="{FF2B5EF4-FFF2-40B4-BE49-F238E27FC236}">
                <a16:creationId xmlns:a16="http://schemas.microsoft.com/office/drawing/2014/main" id="{14F50CC5-3BE2-D46F-E59A-7836981D87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4556" y="3406653"/>
            <a:ext cx="287412" cy="287412"/>
          </a:xfrm>
          <a:prstGeom prst="rect">
            <a:avLst/>
          </a:prstGeom>
        </p:spPr>
      </p:pic>
      <p:sp>
        <p:nvSpPr>
          <p:cNvPr id="4" name="Title 1">
            <a:extLst>
              <a:ext uri="{FF2B5EF4-FFF2-40B4-BE49-F238E27FC236}">
                <a16:creationId xmlns:a16="http://schemas.microsoft.com/office/drawing/2014/main" id="{81A4FF0B-842C-AB4B-737D-0C85BB2F39F5}"/>
              </a:ext>
            </a:extLst>
          </p:cNvPr>
          <p:cNvSpPr txBox="1">
            <a:spLocks/>
          </p:cNvSpPr>
          <p:nvPr/>
        </p:nvSpPr>
        <p:spPr>
          <a:xfrm>
            <a:off x="1666187" y="394736"/>
            <a:ext cx="6109076"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GB" err="1"/>
              <a:t>AgeTech</a:t>
            </a:r>
            <a:r>
              <a:rPr lang="en-GB"/>
              <a:t> in Finland perspective: </a:t>
            </a:r>
            <a:br>
              <a:rPr lang="en-GB"/>
            </a:br>
            <a:r>
              <a:rPr lang="en-GB"/>
              <a:t>from societal to individual level</a:t>
            </a:r>
            <a:endParaRPr lang="fi-FI"/>
          </a:p>
        </p:txBody>
      </p:sp>
    </p:spTree>
    <p:extLst>
      <p:ext uri="{BB962C8B-B14F-4D97-AF65-F5344CB8AC3E}">
        <p14:creationId xmlns:p14="http://schemas.microsoft.com/office/powerpoint/2010/main" val="322206394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0D45-8316-4C46-F026-EE081826B3A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01AC40-BE83-618C-2E97-9727421EAF23}"/>
              </a:ext>
            </a:extLst>
          </p:cNvPr>
          <p:cNvSpPr>
            <a:spLocks noGrp="1"/>
          </p:cNvSpPr>
          <p:nvPr>
            <p:ph type="body" idx="1"/>
          </p:nvPr>
        </p:nvSpPr>
        <p:spPr>
          <a:xfrm>
            <a:off x="265349" y="1481881"/>
            <a:ext cx="2664842" cy="576000"/>
          </a:xfrm>
        </p:spPr>
        <p:txBody>
          <a:bodyPr/>
          <a:lstStyle/>
          <a:p>
            <a:r>
              <a:rPr kumimoji="0" lang="en-US" b="1" i="0" u="none" strike="noStrike" kern="1200" cap="none" spc="0" normalizeH="0" baseline="0" noProof="0">
                <a:ln>
                  <a:noFill/>
                </a:ln>
                <a:solidFill>
                  <a:schemeClr val="tx1"/>
                </a:solidFill>
                <a:effectLst/>
                <a:uLnTx/>
                <a:uFillTx/>
                <a:latin typeface="+mj-lt"/>
              </a:rPr>
              <a:t>Active seniors</a:t>
            </a:r>
            <a:br>
              <a:rPr kumimoji="0" lang="en-US" sz="2000" b="1" i="0" u="none" strike="noStrike" kern="1200" cap="none" spc="0" normalizeH="0" baseline="0" noProof="0">
                <a:ln>
                  <a:noFill/>
                </a:ln>
                <a:solidFill>
                  <a:schemeClr val="tx1"/>
                </a:solidFill>
                <a:effectLst/>
                <a:uLnTx/>
                <a:uFillTx/>
                <a:latin typeface="+mj-lt"/>
              </a:rPr>
            </a:br>
            <a:r>
              <a:rPr kumimoji="0" lang="en-US" sz="1000" b="0" u="none" strike="noStrike" kern="1200" cap="none" normalizeH="0" baseline="0" noProof="0">
                <a:ln>
                  <a:noFill/>
                </a:ln>
                <a:solidFill>
                  <a:schemeClr val="tx1"/>
                </a:solidFill>
                <a:effectLst/>
                <a:uLnTx/>
                <a:uFillTx/>
                <a:latin typeface="+mj-lt"/>
              </a:rPr>
              <a:t>emphasizes autonomy, preventive care and social activity</a:t>
            </a:r>
          </a:p>
        </p:txBody>
      </p:sp>
      <p:graphicFrame>
        <p:nvGraphicFramePr>
          <p:cNvPr id="16" name="think-cell data - do not delete" hidden="1">
            <a:extLst>
              <a:ext uri="{FF2B5EF4-FFF2-40B4-BE49-F238E27FC236}">
                <a16:creationId xmlns:a16="http://schemas.microsoft.com/office/drawing/2014/main" id="{44DDC9BB-6B61-23A1-0CD3-988FA597B9A4}"/>
              </a:ext>
            </a:extLst>
          </p:cNvPr>
          <p:cNvGraphicFramePr>
            <a:graphicFrameLocks noChangeAspect="1"/>
          </p:cNvGraphicFramePr>
          <p:nvPr>
            <p:custDataLst>
              <p:tags r:id="rId1"/>
            </p:custDataLst>
            <p:extLst>
              <p:ext uri="{D42A27DB-BD31-4B8C-83A1-F6EECF244321}">
                <p14:modId xmlns:p14="http://schemas.microsoft.com/office/powerpoint/2010/main" val="418445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6" name="think-cell data - do not delete" hidden="1">
                        <a:extLst>
                          <a:ext uri="{FF2B5EF4-FFF2-40B4-BE49-F238E27FC236}">
                            <a16:creationId xmlns:a16="http://schemas.microsoft.com/office/drawing/2014/main" id="{44DDC9BB-6B61-23A1-0CD3-988FA597B9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F841B4E-8DAF-76FC-42B4-D568ADCF2929}"/>
              </a:ext>
            </a:extLst>
          </p:cNvPr>
          <p:cNvSpPr>
            <a:spLocks noGrp="1"/>
          </p:cNvSpPr>
          <p:nvPr>
            <p:ph sz="half" idx="2"/>
          </p:nvPr>
        </p:nvSpPr>
        <p:spPr>
          <a:xfrm>
            <a:off x="288553" y="2686803"/>
            <a:ext cx="2662238" cy="136815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Digital self-care tools</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Support for managing chronic diseases, reminders, and health tracking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Predictive &amp; preventive care models</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Identifying early risks like falls or changes in alertness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Community &amp; social support</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Initiatives involving neighbors, family, and local activities to strengthen belonging and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Wellbeing &amp; independence tools</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Support for maintaining health, relationships, and lifestyle</a:t>
            </a:r>
          </a:p>
        </p:txBody>
      </p:sp>
      <p:sp>
        <p:nvSpPr>
          <p:cNvPr id="7" name="Text Placeholder 6">
            <a:extLst>
              <a:ext uri="{FF2B5EF4-FFF2-40B4-BE49-F238E27FC236}">
                <a16:creationId xmlns:a16="http://schemas.microsoft.com/office/drawing/2014/main" id="{A15FF431-A1C7-C1A7-AAF1-56ED8C94321A}"/>
              </a:ext>
            </a:extLst>
          </p:cNvPr>
          <p:cNvSpPr>
            <a:spLocks noGrp="1"/>
          </p:cNvSpPr>
          <p:nvPr>
            <p:ph type="body" sz="quarter" idx="3"/>
          </p:nvPr>
        </p:nvSpPr>
        <p:spPr>
          <a:xfrm>
            <a:off x="3203597" y="1481881"/>
            <a:ext cx="2664842" cy="576000"/>
          </a:xfrm>
        </p:spPr>
        <p:txBody>
          <a:bodyPr vert="horz" lIns="0" tIns="0" rIns="0" bIns="0" rtlCol="0" anchor="b" anchorCtr="0">
            <a:noAutofit/>
          </a:bodyPr>
          <a:lstStyle/>
          <a:p>
            <a:r>
              <a:rPr lang="en-US" b="1">
                <a:solidFill>
                  <a:schemeClr val="tx1"/>
                </a:solidFill>
                <a:latin typeface="+mj-lt"/>
              </a:rPr>
              <a:t>Elderly supported at home</a:t>
            </a:r>
          </a:p>
          <a:p>
            <a:r>
              <a:rPr lang="en-US" sz="1000">
                <a:solidFill>
                  <a:schemeClr val="tx1"/>
                </a:solidFill>
                <a:latin typeface="+mj-lt"/>
              </a:rPr>
              <a:t>Includes light-touch care, remote services and family support</a:t>
            </a:r>
          </a:p>
        </p:txBody>
      </p:sp>
      <p:sp>
        <p:nvSpPr>
          <p:cNvPr id="8" name="Content Placeholder 7">
            <a:extLst>
              <a:ext uri="{FF2B5EF4-FFF2-40B4-BE49-F238E27FC236}">
                <a16:creationId xmlns:a16="http://schemas.microsoft.com/office/drawing/2014/main" id="{683B3D2A-22B7-B388-E313-FDD9F3D594A4}"/>
              </a:ext>
            </a:extLst>
          </p:cNvPr>
          <p:cNvSpPr>
            <a:spLocks noGrp="1"/>
          </p:cNvSpPr>
          <p:nvPr>
            <p:ph sz="quarter" idx="4"/>
          </p:nvPr>
        </p:nvSpPr>
        <p:spPr>
          <a:xfrm>
            <a:off x="3240088" y="2686803"/>
            <a:ext cx="2663824" cy="13681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Digital-first home care</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Remote visits, medication dispensing, safety sensors, and automation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Home-based care coordination</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Services brought to the home to meet emerging or light care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Assistive technologies in housing</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Smart tools that help professionals and caregivers provide support efficiently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Rehabilitation at home</a:t>
            </a:r>
            <a:r>
              <a:rPr lang="en-US" sz="800">
                <a:solidFill>
                  <a:schemeClr val="tx2"/>
                </a:solidFill>
              </a:rPr>
              <a:t> </a:t>
            </a:r>
            <a:r>
              <a:rPr kumimoji="0" lang="en-US" sz="800" b="0" i="0" u="none" strike="noStrike" kern="1200" cap="none" spc="0" normalizeH="0" baseline="0" noProof="0">
                <a:ln>
                  <a:noFill/>
                </a:ln>
                <a:solidFill>
                  <a:schemeClr val="tx2"/>
                </a:solidFill>
                <a:effectLst/>
                <a:uLnTx/>
                <a:uFillTx/>
              </a:rPr>
              <a:t>Remote or AI-assisted rehab programs to restore mobility and function</a:t>
            </a:r>
          </a:p>
        </p:txBody>
      </p:sp>
      <p:sp>
        <p:nvSpPr>
          <p:cNvPr id="4" name="Text Placeholder 6">
            <a:extLst>
              <a:ext uri="{FF2B5EF4-FFF2-40B4-BE49-F238E27FC236}">
                <a16:creationId xmlns:a16="http://schemas.microsoft.com/office/drawing/2014/main" id="{667D2063-AF27-9D28-5098-D62A52502438}"/>
              </a:ext>
            </a:extLst>
          </p:cNvPr>
          <p:cNvSpPr txBox="1">
            <a:spLocks/>
          </p:cNvSpPr>
          <p:nvPr/>
        </p:nvSpPr>
        <p:spPr>
          <a:xfrm>
            <a:off x="6130705" y="1481881"/>
            <a:ext cx="2664842" cy="576000"/>
          </a:xfrm>
          <a:prstGeom prst="rect">
            <a:avLst/>
          </a:prstGeom>
        </p:spPr>
        <p:txBody>
          <a:bodyPr vert="horz" lIns="0" tIns="0" rIns="0" bIns="0" rtlCol="0" anchor="b" anchorCtr="0">
            <a:noAutofit/>
          </a:bodyPr>
          <a:lstStyle>
            <a:lvl1pPr marL="0" indent="0" algn="l" defTabSz="914400" rtl="0" eaLnBrk="1" latinLnBrk="0" hangingPunct="1">
              <a:lnSpc>
                <a:spcPct val="120000"/>
              </a:lnSpc>
              <a:spcBef>
                <a:spcPts val="200"/>
              </a:spcBef>
              <a:buFont typeface="Arial" panose="020B0604020202020204" pitchFamily="34" charset="0"/>
              <a:buNone/>
              <a:defRPr sz="1400" b="0" kern="1200">
                <a:solidFill>
                  <a:schemeClr val="accent1"/>
                </a:solidFill>
                <a:latin typeface="+mn-lt"/>
                <a:ea typeface="+mn-ea"/>
                <a:cs typeface="+mn-cs"/>
              </a:defRPr>
            </a:lvl1pPr>
            <a:lvl2pPr marL="457200" indent="0" algn="l" defTabSz="914400" rtl="0" eaLnBrk="1" latinLnBrk="0" hangingPunct="1">
              <a:lnSpc>
                <a:spcPct val="120000"/>
              </a:lnSpc>
              <a:spcBef>
                <a:spcPts val="2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120000"/>
              </a:lnSpc>
              <a:spcBef>
                <a:spcPts val="2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120000"/>
              </a:lnSpc>
              <a:spcBef>
                <a:spcPts val="200"/>
              </a:spcBef>
              <a:buFont typeface="Arial" panose="020B0604020202020204" pitchFamily="34" charset="0"/>
              <a:buNone/>
              <a:defRPr sz="1600" b="1" kern="1200">
                <a:solidFill>
                  <a:schemeClr val="accent1"/>
                </a:solidFill>
                <a:latin typeface="+mn-lt"/>
                <a:ea typeface="+mn-ea"/>
                <a:cs typeface="+mn-cs"/>
              </a:defRPr>
            </a:lvl9pPr>
          </a:lstStyle>
          <a:p>
            <a:pPr marR="0" lvl="0" fontAlgn="auto">
              <a:spcAft>
                <a:spcPts val="0"/>
              </a:spcAft>
              <a:buClrTx/>
              <a:buSzTx/>
              <a:tabLst/>
              <a:defRPr/>
            </a:pPr>
            <a:r>
              <a:rPr lang="en-US" b="1">
                <a:solidFill>
                  <a:schemeClr val="tx1"/>
                </a:solidFill>
                <a:latin typeface="+mj-lt"/>
              </a:rPr>
              <a:t>High care needs patients</a:t>
            </a:r>
          </a:p>
          <a:p>
            <a:pPr marR="0" lvl="0" fontAlgn="auto">
              <a:spcAft>
                <a:spcPts val="0"/>
              </a:spcAft>
              <a:buClrTx/>
              <a:buSzTx/>
              <a:tabLst/>
              <a:defRPr/>
            </a:pPr>
            <a:r>
              <a:rPr lang="en-US" sz="1000">
                <a:solidFill>
                  <a:schemeClr val="tx1"/>
                </a:solidFill>
                <a:latin typeface="+mj-lt"/>
              </a:rPr>
              <a:t>includes 24/7 care, nursing support, and safety monitoring</a:t>
            </a:r>
          </a:p>
        </p:txBody>
      </p:sp>
      <p:sp>
        <p:nvSpPr>
          <p:cNvPr id="5" name="Content Placeholder 7">
            <a:extLst>
              <a:ext uri="{FF2B5EF4-FFF2-40B4-BE49-F238E27FC236}">
                <a16:creationId xmlns:a16="http://schemas.microsoft.com/office/drawing/2014/main" id="{E084224A-D81B-B2EB-8C59-F9B19513596B}"/>
              </a:ext>
            </a:extLst>
          </p:cNvPr>
          <p:cNvSpPr txBox="1">
            <a:spLocks/>
          </p:cNvSpPr>
          <p:nvPr/>
        </p:nvSpPr>
        <p:spPr>
          <a:xfrm>
            <a:off x="6171741" y="2686803"/>
            <a:ext cx="2663824" cy="1383255"/>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Integrated home care models</a:t>
            </a:r>
            <a:br>
              <a:rPr kumimoji="0" lang="en-US" sz="800" b="0" i="0" u="none" strike="noStrike" kern="1200" cap="none" spc="0" normalizeH="0" baseline="0" noProof="0">
                <a:ln>
                  <a:noFill/>
                </a:ln>
                <a:solidFill>
                  <a:schemeClr val="tx2"/>
                </a:solidFill>
                <a:effectLst/>
                <a:uLnTx/>
                <a:uFillTx/>
              </a:rPr>
            </a:br>
            <a:r>
              <a:rPr kumimoji="0" lang="en-US" sz="800" b="0" i="0" u="none" strike="noStrike" kern="1200" cap="none" spc="0" normalizeH="0" baseline="0" noProof="0">
                <a:ln>
                  <a:noFill/>
                </a:ln>
                <a:solidFill>
                  <a:schemeClr val="tx2"/>
                </a:solidFill>
                <a:effectLst/>
                <a:uLnTx/>
                <a:uFillTx/>
              </a:rPr>
              <a:t>Advanced digital models like virtual hospitals or mobile nursing units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24/7 digital monitoring and response systems</a:t>
            </a:r>
            <a:br>
              <a:rPr kumimoji="0" lang="en-US" sz="800" b="0" i="0" u="none" strike="noStrike" kern="1200" cap="none" spc="0" normalizeH="0" baseline="0" noProof="0">
                <a:ln>
                  <a:noFill/>
                </a:ln>
                <a:solidFill>
                  <a:schemeClr val="tx2"/>
                </a:solidFill>
                <a:effectLst/>
                <a:uLnTx/>
                <a:uFillTx/>
              </a:rPr>
            </a:br>
            <a:r>
              <a:rPr kumimoji="0" lang="en-US" sz="800" b="0" i="0" u="none" strike="noStrike" kern="1200" cap="none" spc="0" normalizeH="0" baseline="0" noProof="0">
                <a:ln>
                  <a:noFill/>
                </a:ln>
                <a:solidFill>
                  <a:schemeClr val="tx2"/>
                </a:solidFill>
                <a:effectLst/>
                <a:uLnTx/>
                <a:uFillTx/>
              </a:rPr>
              <a:t>Sensor-based safety, urgent care alerts, and continuous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a:ln>
                  <a:noFill/>
                </a:ln>
                <a:solidFill>
                  <a:schemeClr val="tx2"/>
                </a:solidFill>
                <a:effectLst/>
                <a:uLnTx/>
                <a:uFillTx/>
              </a:rPr>
              <a:t>Tailored professional support</a:t>
            </a:r>
            <a:br>
              <a:rPr kumimoji="0" lang="en-US" sz="800" b="0" i="0" u="none" strike="noStrike" kern="1200" cap="none" spc="0" normalizeH="0" baseline="0" noProof="0">
                <a:ln>
                  <a:noFill/>
                </a:ln>
                <a:solidFill>
                  <a:schemeClr val="tx2"/>
                </a:solidFill>
                <a:effectLst/>
                <a:uLnTx/>
                <a:uFillTx/>
              </a:rPr>
            </a:br>
            <a:r>
              <a:rPr kumimoji="0" lang="en-US" sz="800" b="0" i="0" u="none" strike="noStrike" kern="1200" cap="none" spc="0" normalizeH="0" baseline="0" noProof="0">
                <a:ln>
                  <a:noFill/>
                </a:ln>
                <a:solidFill>
                  <a:schemeClr val="tx2"/>
                </a:solidFill>
                <a:effectLst/>
                <a:uLnTx/>
                <a:uFillTx/>
              </a:rPr>
              <a:t>Services designed around complex and ongoing care requirements</a:t>
            </a:r>
          </a:p>
        </p:txBody>
      </p:sp>
      <p:cxnSp>
        <p:nvCxnSpPr>
          <p:cNvPr id="10" name="Straight Arrow Connector 9">
            <a:extLst>
              <a:ext uri="{FF2B5EF4-FFF2-40B4-BE49-F238E27FC236}">
                <a16:creationId xmlns:a16="http://schemas.microsoft.com/office/drawing/2014/main" id="{3000C54F-B3E6-25B8-825D-7E9F0EB0C062}"/>
              </a:ext>
            </a:extLst>
          </p:cNvPr>
          <p:cNvCxnSpPr>
            <a:cxnSpLocks/>
          </p:cNvCxnSpPr>
          <p:nvPr/>
        </p:nvCxnSpPr>
        <p:spPr>
          <a:xfrm>
            <a:off x="265349" y="2187964"/>
            <a:ext cx="8555123" cy="0"/>
          </a:xfrm>
          <a:prstGeom prst="straightConnector1">
            <a:avLst/>
          </a:prstGeom>
          <a:ln w="15875">
            <a:solidFill>
              <a:schemeClr val="tx1"/>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7EAE0D-A0AC-FC6B-A456-EECFA4E7BB93}"/>
              </a:ext>
            </a:extLst>
          </p:cNvPr>
          <p:cNvSpPr txBox="1"/>
          <p:nvPr/>
        </p:nvSpPr>
        <p:spPr>
          <a:xfrm>
            <a:off x="202811" y="2195277"/>
            <a:ext cx="266223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a:ln>
                  <a:noFill/>
                </a:ln>
                <a:effectLst/>
                <a:uLnTx/>
                <a:uFillTx/>
                <a:latin typeface="Finlandica Text" pitchFamily="2" charset="77"/>
                <a:cs typeface="Finlandica Text" pitchFamily="2" charset="77"/>
              </a:rPr>
              <a:t>Individuals with </a:t>
            </a:r>
            <a:br>
              <a:rPr kumimoji="0" lang="en-US" sz="800" b="1" u="none" strike="noStrike" kern="1200" cap="none" spc="0" normalizeH="0" baseline="0" noProof="0">
                <a:ln>
                  <a:noFill/>
                </a:ln>
                <a:effectLst/>
                <a:uLnTx/>
                <a:uFillTx/>
                <a:latin typeface="Finlandica Text" pitchFamily="2" charset="77"/>
                <a:cs typeface="Finlandica Text" pitchFamily="2" charset="77"/>
              </a:rPr>
            </a:br>
            <a:r>
              <a:rPr kumimoji="0" lang="en-US" sz="800" b="1" u="none" strike="noStrike" kern="1200" cap="none" spc="0" normalizeH="0" baseline="0" noProof="0">
                <a:ln>
                  <a:noFill/>
                </a:ln>
                <a:effectLst/>
                <a:uLnTx/>
                <a:uFillTx/>
                <a:latin typeface="Finlandica Text" pitchFamily="2" charset="77"/>
                <a:cs typeface="Finlandica Text" pitchFamily="2" charset="77"/>
              </a:rPr>
              <a:t>high intrinsic capacity</a:t>
            </a:r>
          </a:p>
        </p:txBody>
      </p:sp>
      <p:sp>
        <p:nvSpPr>
          <p:cNvPr id="13" name="TextBox 12">
            <a:extLst>
              <a:ext uri="{FF2B5EF4-FFF2-40B4-BE49-F238E27FC236}">
                <a16:creationId xmlns:a16="http://schemas.microsoft.com/office/drawing/2014/main" id="{D22CD3A8-0010-4986-6D10-F8B15118A074}"/>
              </a:ext>
            </a:extLst>
          </p:cNvPr>
          <p:cNvSpPr txBox="1"/>
          <p:nvPr/>
        </p:nvSpPr>
        <p:spPr>
          <a:xfrm>
            <a:off x="6130705" y="2195277"/>
            <a:ext cx="258544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a:ln>
                  <a:noFill/>
                </a:ln>
                <a:effectLst/>
                <a:uLnTx/>
                <a:uFillTx/>
                <a:latin typeface="Finlandica Text" pitchFamily="2" charset="77"/>
                <a:cs typeface="Finlandica Text" pitchFamily="2" charset="77"/>
              </a:rPr>
              <a:t>Individuals with significant </a:t>
            </a:r>
            <a:br>
              <a:rPr kumimoji="0" lang="en-US" sz="800" b="1" u="none" strike="noStrike" kern="1200" cap="none" spc="0" normalizeH="0" baseline="0" noProof="0">
                <a:ln>
                  <a:noFill/>
                </a:ln>
                <a:effectLst/>
                <a:uLnTx/>
                <a:uFillTx/>
                <a:latin typeface="Finlandica Text" pitchFamily="2" charset="77"/>
                <a:cs typeface="Finlandica Text" pitchFamily="2" charset="77"/>
              </a:rPr>
            </a:br>
            <a:r>
              <a:rPr kumimoji="0" lang="en-US" sz="800" b="1" u="none" strike="noStrike" kern="1200" cap="none" spc="0" normalizeH="0" baseline="0" noProof="0">
                <a:ln>
                  <a:noFill/>
                </a:ln>
                <a:effectLst/>
                <a:uLnTx/>
                <a:uFillTx/>
                <a:latin typeface="Finlandica Text" pitchFamily="2" charset="77"/>
                <a:cs typeface="Finlandica Text" pitchFamily="2" charset="77"/>
              </a:rPr>
              <a:t>loss of capacity</a:t>
            </a:r>
          </a:p>
        </p:txBody>
      </p:sp>
      <p:pic>
        <p:nvPicPr>
          <p:cNvPr id="22" name="Picture 2" descr="Webinar - Läkemedelsrobotar inom LSS och socialpsykiatri">
            <a:extLst>
              <a:ext uri="{FF2B5EF4-FFF2-40B4-BE49-F238E27FC236}">
                <a16:creationId xmlns:a16="http://schemas.microsoft.com/office/drawing/2014/main" id="{76077B5C-7335-9871-B2D7-73EAF06BE2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3547" y="4597213"/>
            <a:ext cx="746504" cy="2674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Axitare - Crunchbase Company Profile &amp; Funding">
            <a:extLst>
              <a:ext uri="{FF2B5EF4-FFF2-40B4-BE49-F238E27FC236}">
                <a16:creationId xmlns:a16="http://schemas.microsoft.com/office/drawing/2014/main" id="{608F7FB5-A2B2-07F2-314D-6C4857850B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8276" y="4547673"/>
            <a:ext cx="759762" cy="7597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Gillie.AI, artificial intelligence that monitors patients at home -  Fundació iSocial. Innovació en l'acció social">
            <a:extLst>
              <a:ext uri="{FF2B5EF4-FFF2-40B4-BE49-F238E27FC236}">
                <a16:creationId xmlns:a16="http://schemas.microsoft.com/office/drawing/2014/main" id="{DD96DC37-A229-07DE-B9F3-AE5B23F11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7497" y="4177154"/>
            <a:ext cx="974608" cy="2192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Vivago Oy - Wenla - Hyvinvointi- ja terveysteknologiahakemisto">
            <a:extLst>
              <a:ext uri="{FF2B5EF4-FFF2-40B4-BE49-F238E27FC236}">
                <a16:creationId xmlns:a16="http://schemas.microsoft.com/office/drawing/2014/main" id="{7BEBFBB6-CD26-179A-2650-B03EE926AC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8278" y="4301600"/>
            <a:ext cx="544661" cy="1573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fima delivers Otava a cloud-based financial management software">
            <a:extLst>
              <a:ext uri="{FF2B5EF4-FFF2-40B4-BE49-F238E27FC236}">
                <a16:creationId xmlns:a16="http://schemas.microsoft.com/office/drawing/2014/main" id="{F8D3D9FC-C22D-4B43-5CB3-A6C736038D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9349" y="4386520"/>
            <a:ext cx="511589" cy="1449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em | 9Solutions">
            <a:extLst>
              <a:ext uri="{FF2B5EF4-FFF2-40B4-BE49-F238E27FC236}">
                <a16:creationId xmlns:a16="http://schemas.microsoft.com/office/drawing/2014/main" id="{FE534A9C-9858-C5B5-21A7-E3F80BC38CB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3257" y="4146217"/>
            <a:ext cx="897358" cy="3671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red text on a black background&#10;&#10;AI-generated content may be incorrect.">
            <a:extLst>
              <a:ext uri="{FF2B5EF4-FFF2-40B4-BE49-F238E27FC236}">
                <a16:creationId xmlns:a16="http://schemas.microsoft.com/office/drawing/2014/main" id="{5C783FED-F483-17B4-4FBE-F047E36E95CC}"/>
              </a:ext>
            </a:extLst>
          </p:cNvPr>
          <p:cNvPicPr>
            <a:picLocks noChangeAspect="1"/>
          </p:cNvPicPr>
          <p:nvPr/>
        </p:nvPicPr>
        <p:blipFill>
          <a:blip r:embed="rId12"/>
          <a:stretch>
            <a:fillRect/>
          </a:stretch>
        </p:blipFill>
        <p:spPr>
          <a:xfrm>
            <a:off x="4949995" y="4800331"/>
            <a:ext cx="762367" cy="332780"/>
          </a:xfrm>
          <a:prstGeom prst="rect">
            <a:avLst/>
          </a:prstGeom>
        </p:spPr>
      </p:pic>
      <p:pic>
        <p:nvPicPr>
          <p:cNvPr id="34" name="Picture 10" descr="Emfit Ltd : Quotes, Address, Contact">
            <a:extLst>
              <a:ext uri="{FF2B5EF4-FFF2-40B4-BE49-F238E27FC236}">
                <a16:creationId xmlns:a16="http://schemas.microsoft.com/office/drawing/2014/main" id="{230C8E31-BFAE-E2C2-BC58-7762773B911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0390" y="4207927"/>
            <a:ext cx="526997" cy="2951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Oiva Health – Always Connected. Always Caring. - Oiva Health">
            <a:extLst>
              <a:ext uri="{FF2B5EF4-FFF2-40B4-BE49-F238E27FC236}">
                <a16:creationId xmlns:a16="http://schemas.microsoft.com/office/drawing/2014/main" id="{03600CFA-D2C8-F641-81C1-6039BE45BF1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40938" y="4187076"/>
            <a:ext cx="557209" cy="1994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black and white logo&#10;&#10;AI-generated content may be incorrect.">
            <a:extLst>
              <a:ext uri="{FF2B5EF4-FFF2-40B4-BE49-F238E27FC236}">
                <a16:creationId xmlns:a16="http://schemas.microsoft.com/office/drawing/2014/main" id="{563451AA-8057-6569-53F8-CFB0E777021F}"/>
              </a:ext>
            </a:extLst>
          </p:cNvPr>
          <p:cNvPicPr>
            <a:picLocks noChangeAspect="1"/>
          </p:cNvPicPr>
          <p:nvPr/>
        </p:nvPicPr>
        <p:blipFill>
          <a:blip r:embed="rId15"/>
          <a:stretch>
            <a:fillRect/>
          </a:stretch>
        </p:blipFill>
        <p:spPr>
          <a:xfrm>
            <a:off x="5772419" y="4545402"/>
            <a:ext cx="1192010" cy="187753"/>
          </a:xfrm>
          <a:prstGeom prst="rect">
            <a:avLst/>
          </a:prstGeom>
        </p:spPr>
      </p:pic>
      <p:pic>
        <p:nvPicPr>
          <p:cNvPr id="37" name="Picture 36" descr="A blue and white logo&#10;&#10;AI-generated content may be incorrect.">
            <a:extLst>
              <a:ext uri="{FF2B5EF4-FFF2-40B4-BE49-F238E27FC236}">
                <a16:creationId xmlns:a16="http://schemas.microsoft.com/office/drawing/2014/main" id="{0425E66A-3DC0-9156-7BBB-5B6E570E6140}"/>
              </a:ext>
            </a:extLst>
          </p:cNvPr>
          <p:cNvPicPr>
            <a:picLocks noChangeAspect="1"/>
          </p:cNvPicPr>
          <p:nvPr/>
        </p:nvPicPr>
        <p:blipFill>
          <a:blip r:embed="rId16"/>
          <a:stretch>
            <a:fillRect/>
          </a:stretch>
        </p:blipFill>
        <p:spPr>
          <a:xfrm>
            <a:off x="3495237" y="4859511"/>
            <a:ext cx="1022798" cy="191645"/>
          </a:xfrm>
          <a:prstGeom prst="rect">
            <a:avLst/>
          </a:prstGeom>
        </p:spPr>
      </p:pic>
      <p:pic>
        <p:nvPicPr>
          <p:cNvPr id="38" name="Picture 18" descr="Everon (Electronics) 2025 Company Profile: Valuation, Funding &amp; Investors |  PitchBook">
            <a:extLst>
              <a:ext uri="{FF2B5EF4-FFF2-40B4-BE49-F238E27FC236}">
                <a16:creationId xmlns:a16="http://schemas.microsoft.com/office/drawing/2014/main" id="{E81812B5-19DF-729E-BE58-5714C2DD465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19412" y="3946780"/>
            <a:ext cx="650570" cy="65057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1B120E9D-591D-57D9-6F8E-81B9412E6A42}"/>
              </a:ext>
            </a:extLst>
          </p:cNvPr>
          <p:cNvSpPr txBox="1"/>
          <p:nvPr/>
        </p:nvSpPr>
        <p:spPr>
          <a:xfrm>
            <a:off x="153188" y="4065739"/>
            <a:ext cx="1957202" cy="369332"/>
          </a:xfrm>
          <a:prstGeom prst="rect">
            <a:avLst/>
          </a:prstGeom>
          <a:noFill/>
        </p:spPr>
        <p:txBody>
          <a:bodyPr wrap="square" rtlCol="0">
            <a:spAutoFit/>
          </a:bodyPr>
          <a:lstStyle/>
          <a:p>
            <a:pPr algn="l"/>
            <a:r>
              <a:rPr lang="en-US" sz="900" b="1" err="1">
                <a:latin typeface="Finlandica Text" pitchFamily="2" charset="77"/>
                <a:cs typeface="Finlandica Text" pitchFamily="2" charset="77"/>
              </a:rPr>
              <a:t>Agetech</a:t>
            </a:r>
            <a:r>
              <a:rPr lang="en-US" sz="900" b="1">
                <a:latin typeface="Finlandica Text" pitchFamily="2" charset="77"/>
                <a:cs typeface="Finlandica Text" pitchFamily="2" charset="77"/>
              </a:rPr>
              <a:t> example </a:t>
            </a:r>
            <a:br>
              <a:rPr lang="en-US" sz="900" b="1">
                <a:latin typeface="Finlandica Text" pitchFamily="2" charset="77"/>
                <a:cs typeface="Finlandica Text" pitchFamily="2" charset="77"/>
              </a:rPr>
            </a:br>
            <a:r>
              <a:rPr lang="en-US" sz="900" b="1">
                <a:latin typeface="Finlandica Text" pitchFamily="2" charset="77"/>
                <a:cs typeface="Finlandica Text" pitchFamily="2" charset="77"/>
              </a:rPr>
              <a:t>companies</a:t>
            </a:r>
          </a:p>
        </p:txBody>
      </p:sp>
      <p:pic>
        <p:nvPicPr>
          <p:cNvPr id="45" name="Picture 6" descr="Health Incubator Helsinki startup Henkaus announced merger with Vesratio -  Health Incubator Helsinki">
            <a:extLst>
              <a:ext uri="{FF2B5EF4-FFF2-40B4-BE49-F238E27FC236}">
                <a16:creationId xmlns:a16="http://schemas.microsoft.com/office/drawing/2014/main" id="{E75BF293-DC8C-65B8-088F-5A02BDD5F5C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91290" y="4682014"/>
            <a:ext cx="801733" cy="12140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Uppdrag - Kundcase om Midagons nöjda kunder | Midagon Sweden">
            <a:extLst>
              <a:ext uri="{FF2B5EF4-FFF2-40B4-BE49-F238E27FC236}">
                <a16:creationId xmlns:a16="http://schemas.microsoft.com/office/drawing/2014/main" id="{88FF1EBB-E9B0-B76D-A642-FC35046BE42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25179" y="4146217"/>
            <a:ext cx="388127" cy="4023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AddSecure logo trademark color RGB - AddSecure Group">
            <a:extLst>
              <a:ext uri="{FF2B5EF4-FFF2-40B4-BE49-F238E27FC236}">
                <a16:creationId xmlns:a16="http://schemas.microsoft.com/office/drawing/2014/main" id="{C7DD3366-EC86-A2F5-07EB-EE8BCC1D639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810302" y="4493616"/>
            <a:ext cx="970878" cy="14626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Tutkimustietoa - Memoera">
            <a:extLst>
              <a:ext uri="{FF2B5EF4-FFF2-40B4-BE49-F238E27FC236}">
                <a16:creationId xmlns:a16="http://schemas.microsoft.com/office/drawing/2014/main" id="{BA67CE04-4E1F-A43E-61E1-52FF6BEC632A}"/>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2770" t="19955" r="13867" b="24038"/>
          <a:stretch/>
        </p:blipFill>
        <p:spPr bwMode="auto">
          <a:xfrm>
            <a:off x="1050956" y="4547673"/>
            <a:ext cx="634310" cy="4842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Suvanto Care support">
            <a:extLst>
              <a:ext uri="{FF2B5EF4-FFF2-40B4-BE49-F238E27FC236}">
                <a16:creationId xmlns:a16="http://schemas.microsoft.com/office/drawing/2014/main" id="{B8C01648-E908-E1BB-4316-EB8268154BD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94919" y="4736799"/>
            <a:ext cx="918957" cy="295118"/>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38">
            <a:extLst>
              <a:ext uri="{FF2B5EF4-FFF2-40B4-BE49-F238E27FC236}">
                <a16:creationId xmlns:a16="http://schemas.microsoft.com/office/drawing/2014/main" id="{70F1BA57-AD0C-3F19-1C19-3EBE84D4798C}"/>
              </a:ext>
            </a:extLst>
          </p:cNvPr>
          <p:cNvSpPr/>
          <p:nvPr/>
        </p:nvSpPr>
        <p:spPr>
          <a:xfrm>
            <a:off x="7174801" y="4543619"/>
            <a:ext cx="1690271" cy="460811"/>
          </a:xfrm>
          <a:prstGeom prst="roundRect">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mj-lt"/>
              </a:rPr>
              <a:t>Find more: </a:t>
            </a:r>
            <a:br>
              <a:rPr lang="en-US" sz="900" b="1">
                <a:solidFill>
                  <a:schemeClr val="tx1"/>
                </a:solidFill>
                <a:latin typeface="+mj-lt"/>
              </a:rPr>
            </a:br>
            <a:r>
              <a:rPr lang="en-US" sz="900" b="1">
                <a:solidFill>
                  <a:schemeClr val="tx1"/>
                </a:solidFill>
                <a:latin typeface="+mj-lt"/>
                <a:hlinkClick r:id="rId23">
                  <a:extLst>
                    <a:ext uri="{A12FA001-AC4F-418D-AE19-62706E023703}">
                      <ahyp:hlinkClr xmlns:ahyp="http://schemas.microsoft.com/office/drawing/2018/hyperlinkcolor" val="tx"/>
                    </a:ext>
                  </a:extLst>
                </a:hlinkClick>
              </a:rPr>
              <a:t>Wenla.fi </a:t>
            </a:r>
            <a:r>
              <a:rPr lang="en-US" sz="900" b="1">
                <a:solidFill>
                  <a:schemeClr val="tx1"/>
                </a:solidFill>
                <a:latin typeface="+mj-lt"/>
              </a:rPr>
              <a:t>Health and </a:t>
            </a:r>
            <a:br>
              <a:rPr lang="en-US" sz="900" b="1">
                <a:solidFill>
                  <a:schemeClr val="tx1"/>
                </a:solidFill>
                <a:latin typeface="+mj-lt"/>
              </a:rPr>
            </a:br>
            <a:r>
              <a:rPr lang="en-US" sz="900" b="1">
                <a:solidFill>
                  <a:schemeClr val="tx1"/>
                </a:solidFill>
                <a:latin typeface="+mj-lt"/>
              </a:rPr>
              <a:t>Welfare Technology Directory</a:t>
            </a:r>
          </a:p>
        </p:txBody>
      </p:sp>
      <p:pic>
        <p:nvPicPr>
          <p:cNvPr id="25" name="Picture 24" descr="A blue and black logo&#10;&#10;AI-generated content may be incorrect.">
            <a:extLst>
              <a:ext uri="{FF2B5EF4-FFF2-40B4-BE49-F238E27FC236}">
                <a16:creationId xmlns:a16="http://schemas.microsoft.com/office/drawing/2014/main" id="{E221DA69-A1DA-AF81-9FFF-F91E2C4669CB}"/>
              </a:ext>
            </a:extLst>
          </p:cNvPr>
          <p:cNvPicPr>
            <a:picLocks noChangeAspect="1"/>
          </p:cNvPicPr>
          <p:nvPr/>
        </p:nvPicPr>
        <p:blipFill>
          <a:blip r:embed="rId24"/>
          <a:stretch>
            <a:fillRect/>
          </a:stretch>
        </p:blipFill>
        <p:spPr>
          <a:xfrm>
            <a:off x="1161402" y="4155014"/>
            <a:ext cx="799072" cy="368058"/>
          </a:xfrm>
          <a:prstGeom prst="rect">
            <a:avLst/>
          </a:prstGeom>
        </p:spPr>
      </p:pic>
      <p:pic>
        <p:nvPicPr>
          <p:cNvPr id="39" name="Picture 20" descr="Materiaalipankki - OnniTV">
            <a:extLst>
              <a:ext uri="{FF2B5EF4-FFF2-40B4-BE49-F238E27FC236}">
                <a16:creationId xmlns:a16="http://schemas.microsoft.com/office/drawing/2014/main" id="{7AC2E9E8-2A02-7439-7F92-B90105C31B3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4963" y="4496716"/>
            <a:ext cx="588622" cy="1770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AB5BD7AB-0FFE-BE99-94EF-A1B95D5D1408}"/>
              </a:ext>
            </a:extLst>
          </p:cNvPr>
          <p:cNvPicPr>
            <a:picLocks noChangeAspect="1"/>
          </p:cNvPicPr>
          <p:nvPr/>
        </p:nvPicPr>
        <p:blipFill>
          <a:blip r:embed="rId26"/>
          <a:stretch>
            <a:fillRect/>
          </a:stretch>
        </p:blipFill>
        <p:spPr>
          <a:xfrm>
            <a:off x="209904" y="4824414"/>
            <a:ext cx="682707" cy="183459"/>
          </a:xfrm>
          <a:prstGeom prst="rect">
            <a:avLst/>
          </a:prstGeom>
        </p:spPr>
      </p:pic>
      <p:cxnSp>
        <p:nvCxnSpPr>
          <p:cNvPr id="9" name="Straight Connector 8">
            <a:extLst>
              <a:ext uri="{FF2B5EF4-FFF2-40B4-BE49-F238E27FC236}">
                <a16:creationId xmlns:a16="http://schemas.microsoft.com/office/drawing/2014/main" id="{9101E7B6-58DE-94EB-15E2-961A22262F7C}"/>
              </a:ext>
            </a:extLst>
          </p:cNvPr>
          <p:cNvCxnSpPr>
            <a:cxnSpLocks/>
          </p:cNvCxnSpPr>
          <p:nvPr/>
        </p:nvCxnSpPr>
        <p:spPr>
          <a:xfrm>
            <a:off x="3051975" y="1309607"/>
            <a:ext cx="0" cy="251072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BF4051-CC4A-3698-7ED9-A94FCC23377F}"/>
              </a:ext>
            </a:extLst>
          </p:cNvPr>
          <p:cNvCxnSpPr>
            <a:cxnSpLocks/>
          </p:cNvCxnSpPr>
          <p:nvPr/>
        </p:nvCxnSpPr>
        <p:spPr>
          <a:xfrm>
            <a:off x="5973406" y="1309607"/>
            <a:ext cx="0" cy="2510725"/>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D8C2BA-BEEC-0E6F-939B-EDB3850DAA84}"/>
              </a:ext>
            </a:extLst>
          </p:cNvPr>
          <p:cNvCxnSpPr/>
          <p:nvPr/>
        </p:nvCxnSpPr>
        <p:spPr>
          <a:xfrm>
            <a:off x="209904" y="3946780"/>
            <a:ext cx="8653211"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A3606D1-2DCF-D4EA-77A2-8D7B2C963889}"/>
              </a:ext>
            </a:extLst>
          </p:cNvPr>
          <p:cNvSpPr txBox="1">
            <a:spLocks/>
          </p:cNvSpPr>
          <p:nvPr/>
        </p:nvSpPr>
        <p:spPr>
          <a:xfrm>
            <a:off x="1656248" y="394736"/>
            <a:ext cx="6109076"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Available </a:t>
            </a:r>
            <a:r>
              <a:rPr lang="en-US" err="1"/>
              <a:t>agetech</a:t>
            </a:r>
            <a:r>
              <a:rPr lang="en-US"/>
              <a:t> services aligned with stages of elderly intrinsic capacity</a:t>
            </a:r>
            <a:endParaRPr lang="fi-FI"/>
          </a:p>
        </p:txBody>
      </p:sp>
      <p:pic>
        <p:nvPicPr>
          <p:cNvPr id="11" name="Picture 10" descr="A black and blue logo&#10;&#10;AI-generated content may be incorrect.">
            <a:extLst>
              <a:ext uri="{FF2B5EF4-FFF2-40B4-BE49-F238E27FC236}">
                <a16:creationId xmlns:a16="http://schemas.microsoft.com/office/drawing/2014/main" id="{95825F57-35E1-95B2-A93C-1C3D87EF901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334194" y="4538367"/>
            <a:ext cx="605554" cy="243931"/>
          </a:xfrm>
          <a:prstGeom prst="rect">
            <a:avLst/>
          </a:prstGeom>
        </p:spPr>
      </p:pic>
    </p:spTree>
    <p:extLst>
      <p:ext uri="{BB962C8B-B14F-4D97-AF65-F5344CB8AC3E}">
        <p14:creationId xmlns:p14="http://schemas.microsoft.com/office/powerpoint/2010/main" val="18896228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18F24D-A20F-9D6A-0D4F-2664EB6C7E9E}"/>
              </a:ext>
            </a:extLst>
          </p:cNvPr>
          <p:cNvSpPr>
            <a:spLocks noGrp="1"/>
          </p:cNvSpPr>
          <p:nvPr>
            <p:ph type="title"/>
          </p:nvPr>
        </p:nvSpPr>
        <p:spPr/>
        <p:txBody>
          <a:bodyPr/>
          <a:lstStyle/>
          <a:p>
            <a:r>
              <a:rPr lang="fi-FI"/>
              <a:t>Agetech in use</a:t>
            </a:r>
          </a:p>
        </p:txBody>
      </p:sp>
    </p:spTree>
    <p:extLst>
      <p:ext uri="{BB962C8B-B14F-4D97-AF65-F5344CB8AC3E}">
        <p14:creationId xmlns:p14="http://schemas.microsoft.com/office/powerpoint/2010/main" val="407399782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FA75-2F8C-786E-EE9A-B407D18E3121}"/>
              </a:ext>
            </a:extLst>
          </p:cNvPr>
          <p:cNvSpPr>
            <a:spLocks noGrp="1"/>
          </p:cNvSpPr>
          <p:nvPr>
            <p:ph type="title"/>
          </p:nvPr>
        </p:nvSpPr>
        <p:spPr/>
        <p:txBody>
          <a:bodyPr/>
          <a:lstStyle/>
          <a:p>
            <a:r>
              <a:rPr lang="fi-FI"/>
              <a:t>Agetech solutions in use 2020 and 2023</a:t>
            </a:r>
          </a:p>
        </p:txBody>
      </p:sp>
      <p:sp>
        <p:nvSpPr>
          <p:cNvPr id="20" name="Content Placeholder 19">
            <a:extLst>
              <a:ext uri="{FF2B5EF4-FFF2-40B4-BE49-F238E27FC236}">
                <a16:creationId xmlns:a16="http://schemas.microsoft.com/office/drawing/2014/main" id="{4DEAC3AA-DB2E-6E5F-6865-0C437051E8BD}"/>
              </a:ext>
            </a:extLst>
          </p:cNvPr>
          <p:cNvSpPr>
            <a:spLocks noGrp="1"/>
          </p:cNvSpPr>
          <p:nvPr>
            <p:ph idx="1"/>
          </p:nvPr>
        </p:nvSpPr>
        <p:spPr>
          <a:xfrm>
            <a:off x="258725" y="3546737"/>
            <a:ext cx="8626549" cy="1270321"/>
          </a:xfrm>
        </p:spPr>
        <p:txBody>
          <a:bodyPr/>
          <a:lstStyle/>
          <a:p>
            <a:r>
              <a:rPr lang="fi-FI" sz="1200" dirty="0" err="1"/>
              <a:t>The</a:t>
            </a:r>
            <a:r>
              <a:rPr lang="fi-FI" sz="1200"/>
              <a:t> data is </a:t>
            </a:r>
            <a:r>
              <a:rPr lang="fi-FI" sz="1200" dirty="0" err="1"/>
              <a:t>based</a:t>
            </a:r>
            <a:r>
              <a:rPr lang="fi-FI" sz="1200"/>
              <a:t> on a </a:t>
            </a:r>
            <a:r>
              <a:rPr lang="fi-FI" sz="1200" dirty="0" err="1"/>
              <a:t>national</a:t>
            </a:r>
            <a:r>
              <a:rPr lang="fi-FI" sz="1200"/>
              <a:t> </a:t>
            </a:r>
            <a:r>
              <a:rPr lang="fi-FI" sz="1200" dirty="0" err="1"/>
              <a:t>follow-up</a:t>
            </a:r>
            <a:r>
              <a:rPr lang="fi-FI" sz="1200"/>
              <a:t> </a:t>
            </a:r>
            <a:r>
              <a:rPr lang="fi-FI" sz="1200" dirty="0" err="1"/>
              <a:t>survey</a:t>
            </a:r>
            <a:r>
              <a:rPr lang="fi-FI" sz="1200"/>
              <a:t>* to </a:t>
            </a:r>
            <a:r>
              <a:rPr lang="fi-FI" sz="1200" dirty="0" err="1"/>
              <a:t>all</a:t>
            </a:r>
            <a:r>
              <a:rPr lang="fi-FI" sz="1200"/>
              <a:t> </a:t>
            </a:r>
            <a:r>
              <a:rPr lang="fi-FI" sz="1200" dirty="0" err="1"/>
              <a:t>units</a:t>
            </a:r>
            <a:r>
              <a:rPr lang="fi-FI" sz="1200"/>
              <a:t> of home </a:t>
            </a:r>
            <a:r>
              <a:rPr lang="fi-FI" sz="1200" dirty="0" err="1"/>
              <a:t>care</a:t>
            </a:r>
            <a:r>
              <a:rPr lang="fi-FI" sz="1200"/>
              <a:t> and 24/7 </a:t>
            </a:r>
            <a:r>
              <a:rPr lang="fi-FI" sz="1200" dirty="0" err="1"/>
              <a:t>care</a:t>
            </a:r>
            <a:r>
              <a:rPr lang="fi-FI" sz="1200"/>
              <a:t> for </a:t>
            </a:r>
            <a:r>
              <a:rPr lang="fi-FI" sz="1200" dirty="0" err="1"/>
              <a:t>older</a:t>
            </a:r>
            <a:r>
              <a:rPr lang="fi-FI" sz="1200"/>
              <a:t> </a:t>
            </a:r>
            <a:r>
              <a:rPr lang="fi-FI" sz="1200" dirty="0" err="1"/>
              <a:t>adults</a:t>
            </a:r>
            <a:r>
              <a:rPr lang="fi-FI" sz="1200"/>
              <a:t> in Finland</a:t>
            </a:r>
          </a:p>
          <a:p>
            <a:r>
              <a:rPr lang="fi-FI" sz="1200" dirty="0" err="1"/>
              <a:t>Automated</a:t>
            </a:r>
            <a:r>
              <a:rPr lang="fi-FI" sz="1200"/>
              <a:t> </a:t>
            </a:r>
            <a:r>
              <a:rPr lang="fi-FI" sz="1200" dirty="0" err="1"/>
              <a:t>medicine</a:t>
            </a:r>
            <a:r>
              <a:rPr lang="fi-FI" sz="1200"/>
              <a:t> </a:t>
            </a:r>
            <a:r>
              <a:rPr lang="fi-FI" sz="1200" dirty="0" err="1"/>
              <a:t>dispencing</a:t>
            </a:r>
            <a:r>
              <a:rPr lang="fi-FI" sz="1200"/>
              <a:t> </a:t>
            </a:r>
            <a:r>
              <a:rPr lang="fi-FI" sz="1200" dirty="0" err="1"/>
              <a:t>devices</a:t>
            </a:r>
            <a:r>
              <a:rPr lang="fi-FI" sz="1200"/>
              <a:t> </a:t>
            </a:r>
            <a:r>
              <a:rPr lang="fi-FI" sz="1200" dirty="0" err="1"/>
              <a:t>have</a:t>
            </a:r>
            <a:r>
              <a:rPr lang="fi-FI" sz="1200"/>
              <a:t> </a:t>
            </a:r>
            <a:r>
              <a:rPr lang="fi-FI" sz="1200" dirty="0" err="1"/>
              <a:t>become</a:t>
            </a:r>
            <a:r>
              <a:rPr lang="fi-FI" sz="1200"/>
              <a:t> </a:t>
            </a:r>
            <a:r>
              <a:rPr lang="fi-FI" sz="1200" dirty="0" err="1"/>
              <a:t>common</a:t>
            </a:r>
            <a:r>
              <a:rPr lang="fi-FI" sz="1200"/>
              <a:t> in home </a:t>
            </a:r>
            <a:r>
              <a:rPr lang="fi-FI" sz="1200" dirty="0" err="1"/>
              <a:t>care</a:t>
            </a:r>
            <a:r>
              <a:rPr lang="fi-FI" sz="1200"/>
              <a:t> in a </a:t>
            </a:r>
            <a:r>
              <a:rPr lang="fi-FI" sz="1200" dirty="0" err="1"/>
              <a:t>few</a:t>
            </a:r>
            <a:r>
              <a:rPr lang="fi-FI" sz="1200"/>
              <a:t> </a:t>
            </a:r>
            <a:r>
              <a:rPr lang="fi-FI" sz="1200" dirty="0" err="1"/>
              <a:t>years</a:t>
            </a:r>
            <a:r>
              <a:rPr lang="fi-FI" sz="1200"/>
              <a:t> (</a:t>
            </a:r>
            <a:r>
              <a:rPr lang="fi-FI" sz="1200" dirty="0" err="1"/>
              <a:t>the</a:t>
            </a:r>
            <a:r>
              <a:rPr lang="fi-FI" sz="1200"/>
              <a:t> </a:t>
            </a:r>
            <a:r>
              <a:rPr lang="fi-FI" sz="1200" dirty="0" err="1"/>
              <a:t>item</a:t>
            </a:r>
            <a:r>
              <a:rPr lang="fi-FI" sz="1200"/>
              <a:t> </a:t>
            </a:r>
            <a:r>
              <a:rPr lang="fi-FI" sz="1200" dirty="0" err="1"/>
              <a:t>not</a:t>
            </a:r>
            <a:r>
              <a:rPr lang="fi-FI" sz="1200"/>
              <a:t> </a:t>
            </a:r>
            <a:r>
              <a:rPr lang="fi-FI" sz="1200" dirty="0" err="1"/>
              <a:t>included</a:t>
            </a:r>
            <a:r>
              <a:rPr lang="fi-FI" sz="1200"/>
              <a:t> in </a:t>
            </a:r>
            <a:r>
              <a:rPr lang="fi-FI" sz="1200" dirty="0" err="1"/>
              <a:t>the</a:t>
            </a:r>
            <a:r>
              <a:rPr lang="fi-FI" sz="1200"/>
              <a:t> 2020 </a:t>
            </a:r>
            <a:r>
              <a:rPr lang="fi-FI" sz="1200" dirty="0" err="1"/>
              <a:t>survey</a:t>
            </a:r>
            <a:r>
              <a:rPr lang="fi-FI" sz="1200"/>
              <a:t>)</a:t>
            </a:r>
          </a:p>
          <a:p>
            <a:r>
              <a:rPr lang="fi-FI" sz="1200"/>
              <a:t>Technology for </a:t>
            </a:r>
            <a:r>
              <a:rPr lang="fi-FI" sz="1200" dirty="0" err="1"/>
              <a:t>remote</a:t>
            </a:r>
            <a:r>
              <a:rPr lang="fi-FI" sz="1200"/>
              <a:t> </a:t>
            </a:r>
            <a:r>
              <a:rPr lang="fi-FI" sz="1200" dirty="0" err="1"/>
              <a:t>homecare</a:t>
            </a:r>
            <a:r>
              <a:rPr lang="fi-FI" sz="1200"/>
              <a:t> </a:t>
            </a:r>
            <a:r>
              <a:rPr lang="fi-FI" sz="1200" dirty="0" err="1"/>
              <a:t>visits</a:t>
            </a:r>
            <a:r>
              <a:rPr lang="fi-FI" sz="1200"/>
              <a:t> </a:t>
            </a:r>
            <a:r>
              <a:rPr lang="fi-FI" sz="1200" dirty="0" err="1"/>
              <a:t>not</a:t>
            </a:r>
            <a:r>
              <a:rPr lang="fi-FI" sz="1200"/>
              <a:t> </a:t>
            </a:r>
            <a:r>
              <a:rPr lang="fi-FI" sz="1200" dirty="0" err="1"/>
              <a:t>been</a:t>
            </a:r>
            <a:r>
              <a:rPr lang="fi-FI" sz="1200"/>
              <a:t> </a:t>
            </a:r>
            <a:r>
              <a:rPr lang="fi-FI" sz="1200" dirty="0" err="1"/>
              <a:t>included</a:t>
            </a:r>
            <a:r>
              <a:rPr lang="fi-FI" sz="1200"/>
              <a:t> in </a:t>
            </a:r>
            <a:r>
              <a:rPr lang="fi-FI" sz="1200" dirty="0" err="1"/>
              <a:t>the</a:t>
            </a:r>
            <a:r>
              <a:rPr lang="fi-FI" sz="1200"/>
              <a:t> </a:t>
            </a:r>
            <a:r>
              <a:rPr lang="fi-FI" sz="1200" err="1"/>
              <a:t>survey</a:t>
            </a:r>
            <a:r>
              <a:rPr lang="fi-FI" sz="1200"/>
              <a:t> yet</a:t>
            </a:r>
            <a:r>
              <a:rPr lang="en-US" sz="1200"/>
              <a:t>, </a:t>
            </a:r>
            <a:r>
              <a:rPr lang="en-US" sz="1200" dirty="0"/>
              <a:t>but based on information from wellbeing counties' websites, all wellbeing counties provide remote homecare visits.</a:t>
            </a:r>
            <a:endParaRPr lang="fi-FI" sz="1200"/>
          </a:p>
        </p:txBody>
      </p:sp>
      <p:sp>
        <p:nvSpPr>
          <p:cNvPr id="19" name="TextBox 18">
            <a:extLst>
              <a:ext uri="{FF2B5EF4-FFF2-40B4-BE49-F238E27FC236}">
                <a16:creationId xmlns:a16="http://schemas.microsoft.com/office/drawing/2014/main" id="{7B85BCE0-B34E-D186-5296-07C573046BB3}"/>
              </a:ext>
            </a:extLst>
          </p:cNvPr>
          <p:cNvSpPr txBox="1"/>
          <p:nvPr/>
        </p:nvSpPr>
        <p:spPr>
          <a:xfrm>
            <a:off x="262270" y="4866501"/>
            <a:ext cx="8493950" cy="276999"/>
          </a:xfrm>
          <a:prstGeom prst="rect">
            <a:avLst/>
          </a:prstGeom>
          <a:noFill/>
        </p:spPr>
        <p:txBody>
          <a:bodyPr wrap="square">
            <a:spAutoFit/>
          </a:bodyPr>
          <a:lstStyle/>
          <a:p>
            <a:r>
              <a:rPr lang="fi-FI" sz="600"/>
              <a:t>* Kehusmaa, S., Honkanen, S., &amp; Saukkonen, P. (Eds). (2024). Kehittyvät iäkkäiden palvelut Suomessa. Vanhuspalvelujen tila -seurannan tuloksia 2023. THL Raportti 5/2024. Terveyden ja hyvinvoinnin laitos. </a:t>
            </a:r>
            <a:r>
              <a:rPr lang="fi-FI" sz="600">
                <a:hlinkClick r:id="rId2"/>
              </a:rPr>
              <a:t>https://www.julkari.fi/bitstream/handle/10024/150082/URN_ISBN_978-952-408-324-9.pdf?sequence=1&amp;isAllowed=y</a:t>
            </a:r>
            <a:r>
              <a:rPr lang="fi-FI" sz="600"/>
              <a:t>  </a:t>
            </a:r>
            <a:r>
              <a:rPr lang="en-US" sz="600"/>
              <a:t>by the Finnish Institute for Health and Welfare (THL)</a:t>
            </a:r>
            <a:endParaRPr lang="fi-FI" sz="600"/>
          </a:p>
        </p:txBody>
      </p:sp>
      <p:pic>
        <p:nvPicPr>
          <p:cNvPr id="4" name="Kuva 3">
            <a:extLst>
              <a:ext uri="{FF2B5EF4-FFF2-40B4-BE49-F238E27FC236}">
                <a16:creationId xmlns:a16="http://schemas.microsoft.com/office/drawing/2014/main" id="{07EA4646-09BE-0180-CFCE-DFC2F45A7FBB}"/>
              </a:ext>
            </a:extLst>
          </p:cNvPr>
          <p:cNvPicPr>
            <a:picLocks noChangeAspect="1"/>
          </p:cNvPicPr>
          <p:nvPr/>
        </p:nvPicPr>
        <p:blipFill>
          <a:blip r:embed="rId3"/>
          <a:stretch>
            <a:fillRect/>
          </a:stretch>
        </p:blipFill>
        <p:spPr>
          <a:xfrm>
            <a:off x="4629307" y="1315708"/>
            <a:ext cx="3906895" cy="2156480"/>
          </a:xfrm>
          <a:prstGeom prst="rect">
            <a:avLst/>
          </a:prstGeom>
        </p:spPr>
      </p:pic>
      <p:pic>
        <p:nvPicPr>
          <p:cNvPr id="5" name="Kuva 4">
            <a:extLst>
              <a:ext uri="{FF2B5EF4-FFF2-40B4-BE49-F238E27FC236}">
                <a16:creationId xmlns:a16="http://schemas.microsoft.com/office/drawing/2014/main" id="{8F5A6F17-6D13-FAE9-9B8C-77512CD4D550}"/>
              </a:ext>
            </a:extLst>
          </p:cNvPr>
          <p:cNvPicPr>
            <a:picLocks noChangeAspect="1"/>
          </p:cNvPicPr>
          <p:nvPr/>
        </p:nvPicPr>
        <p:blipFill>
          <a:blip r:embed="rId4"/>
          <a:stretch>
            <a:fillRect/>
          </a:stretch>
        </p:blipFill>
        <p:spPr>
          <a:xfrm>
            <a:off x="508754" y="1315708"/>
            <a:ext cx="3906895" cy="2156480"/>
          </a:xfrm>
          <a:prstGeom prst="rect">
            <a:avLst/>
          </a:prstGeom>
        </p:spPr>
      </p:pic>
    </p:spTree>
    <p:extLst>
      <p:ext uri="{BB962C8B-B14F-4D97-AF65-F5344CB8AC3E}">
        <p14:creationId xmlns:p14="http://schemas.microsoft.com/office/powerpoint/2010/main" val="21310546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DBEB475B-E5CE-FC78-BDBC-4B4484B5BC92}"/>
              </a:ext>
            </a:extLst>
          </p:cNvPr>
          <p:cNvSpPr/>
          <p:nvPr/>
        </p:nvSpPr>
        <p:spPr>
          <a:xfrm>
            <a:off x="0" y="1303021"/>
            <a:ext cx="9144001" cy="1093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hink-cell data - do not delete" hidden="1">
            <a:extLst>
              <a:ext uri="{FF2B5EF4-FFF2-40B4-BE49-F238E27FC236}">
                <a16:creationId xmlns:a16="http://schemas.microsoft.com/office/drawing/2014/main" id="{9CD4520C-EE4B-487B-EA71-C1A04E060332}"/>
              </a:ext>
            </a:extLst>
          </p:cNvPr>
          <p:cNvGraphicFramePr>
            <a:graphicFrameLocks noChangeAspect="1"/>
          </p:cNvGraphicFramePr>
          <p:nvPr>
            <p:custDataLst>
              <p:tags r:id="rId1"/>
            </p:custDataLst>
            <p:extLst>
              <p:ext uri="{D42A27DB-BD31-4B8C-83A1-F6EECF244321}">
                <p14:modId xmlns:p14="http://schemas.microsoft.com/office/powerpoint/2010/main" val="358983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9CD4520C-EE4B-487B-EA71-C1A04E060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40" name="Picture 16" descr="Sydänlogo” on uusi Etelä-Karjalan hyvinvointialueen logo - Etelä-Karjalan  hyvinvointialue">
            <a:extLst>
              <a:ext uri="{FF2B5EF4-FFF2-40B4-BE49-F238E27FC236}">
                <a16:creationId xmlns:a16="http://schemas.microsoft.com/office/drawing/2014/main" id="{DF678DDF-D17E-76C2-5B7D-3D6E29425C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635" y="4653943"/>
            <a:ext cx="943792" cy="3373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Gillie.AI - Wenla - Hyvinvointi- ja terveysteknologiahakemisto">
            <a:extLst>
              <a:ext uri="{FF2B5EF4-FFF2-40B4-BE49-F238E27FC236}">
                <a16:creationId xmlns:a16="http://schemas.microsoft.com/office/drawing/2014/main" id="{9796769C-55CA-700F-69B7-82AC30BEE9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928" y="4423983"/>
            <a:ext cx="985193" cy="357374"/>
          </a:xfrm>
          <a:prstGeom prst="rect">
            <a:avLst/>
          </a:prstGeom>
          <a:noFill/>
          <a:extLst>
            <a:ext uri="{909E8E84-426E-40DD-AFC4-6F175D3DCCD1}">
              <a14:hiddenFill xmlns:a14="http://schemas.microsoft.com/office/drawing/2010/main">
                <a:solidFill>
                  <a:srgbClr val="FFFFFF"/>
                </a:solidFill>
              </a14:hiddenFill>
            </a:ext>
          </a:extLst>
        </p:spPr>
      </p:pic>
      <p:pic>
        <p:nvPicPr>
          <p:cNvPr id="24" name="Kuva 4">
            <a:extLst>
              <a:ext uri="{FF2B5EF4-FFF2-40B4-BE49-F238E27FC236}">
                <a16:creationId xmlns:a16="http://schemas.microsoft.com/office/drawing/2014/main" id="{51E586D4-7275-0724-8FDE-141B396E5DBD}"/>
              </a:ext>
            </a:extLst>
          </p:cNvPr>
          <p:cNvPicPr>
            <a:picLocks noChangeAspect="1"/>
          </p:cNvPicPr>
          <p:nvPr/>
        </p:nvPicPr>
        <p:blipFill>
          <a:blip r:embed="rId8"/>
          <a:srcRect/>
          <a:stretch/>
        </p:blipFill>
        <p:spPr>
          <a:xfrm>
            <a:off x="5689360" y="3989441"/>
            <a:ext cx="915761" cy="331683"/>
          </a:xfrm>
          <a:prstGeom prst="rect">
            <a:avLst/>
          </a:prstGeom>
        </p:spPr>
      </p:pic>
      <p:pic>
        <p:nvPicPr>
          <p:cNvPr id="28" name="Picture 2">
            <a:extLst>
              <a:ext uri="{FF2B5EF4-FFF2-40B4-BE49-F238E27FC236}">
                <a16:creationId xmlns:a16="http://schemas.microsoft.com/office/drawing/2014/main" id="{7B161941-2398-32FC-74DC-E60B0F93E2A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7311" y="4089444"/>
            <a:ext cx="1026420" cy="2976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ealth Incubator Helsinki startup Henkaus announced merger with Vesratio -  Health Incubator Helsinki">
            <a:extLst>
              <a:ext uri="{FF2B5EF4-FFF2-40B4-BE49-F238E27FC236}">
                <a16:creationId xmlns:a16="http://schemas.microsoft.com/office/drawing/2014/main" id="{AAD01BCD-E113-6640-5D54-47F0FCED3F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311" y="4579118"/>
            <a:ext cx="882505" cy="133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ENDO Logo blue - PNG - Suuri (689404)">
            <a:extLst>
              <a:ext uri="{FF2B5EF4-FFF2-40B4-BE49-F238E27FC236}">
                <a16:creationId xmlns:a16="http://schemas.microsoft.com/office/drawing/2014/main" id="{80E8EB34-A446-4BE4-3748-5B4F906FA9D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0250" y="4036734"/>
            <a:ext cx="563131" cy="2569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fima delivers Otava a cloud-based financial management software">
            <a:extLst>
              <a:ext uri="{FF2B5EF4-FFF2-40B4-BE49-F238E27FC236}">
                <a16:creationId xmlns:a16="http://schemas.microsoft.com/office/drawing/2014/main" id="{66969E58-0678-81B8-39DB-564C14F9E3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08702" y="4105119"/>
            <a:ext cx="563130" cy="1595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706BB6C9-9239-CC8F-9478-869D44AF59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0753" y="4105119"/>
            <a:ext cx="1143825" cy="1885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4065DFE2-104F-47D4-C52A-8E1B6B4B0784}"/>
              </a:ext>
            </a:extLst>
          </p:cNvPr>
          <p:cNvPicPr>
            <a:picLocks noChangeAspect="1"/>
          </p:cNvPicPr>
          <p:nvPr/>
        </p:nvPicPr>
        <p:blipFill>
          <a:blip r:embed="rId14"/>
          <a:stretch>
            <a:fillRect/>
          </a:stretch>
        </p:blipFill>
        <p:spPr>
          <a:xfrm>
            <a:off x="3907814" y="4458159"/>
            <a:ext cx="996310" cy="254598"/>
          </a:xfrm>
          <a:prstGeom prst="rect">
            <a:avLst/>
          </a:prstGeom>
        </p:spPr>
      </p:pic>
      <p:pic>
        <p:nvPicPr>
          <p:cNvPr id="47" name="Picture 46">
            <a:extLst>
              <a:ext uri="{FF2B5EF4-FFF2-40B4-BE49-F238E27FC236}">
                <a16:creationId xmlns:a16="http://schemas.microsoft.com/office/drawing/2014/main" id="{FC8F1070-D17B-B43E-F41F-40B0CC7EFB82}"/>
              </a:ext>
            </a:extLst>
          </p:cNvPr>
          <p:cNvPicPr>
            <a:picLocks noChangeAspect="1"/>
          </p:cNvPicPr>
          <p:nvPr/>
        </p:nvPicPr>
        <p:blipFill>
          <a:blip r:embed="rId14"/>
          <a:stretch>
            <a:fillRect/>
          </a:stretch>
        </p:blipFill>
        <p:spPr>
          <a:xfrm>
            <a:off x="365663" y="4458603"/>
            <a:ext cx="892491" cy="228067"/>
          </a:xfrm>
          <a:prstGeom prst="rect">
            <a:avLst/>
          </a:prstGeom>
        </p:spPr>
      </p:pic>
      <p:pic>
        <p:nvPicPr>
          <p:cNvPr id="1042" name="Picture 18" descr="Home">
            <a:extLst>
              <a:ext uri="{FF2B5EF4-FFF2-40B4-BE49-F238E27FC236}">
                <a16:creationId xmlns:a16="http://schemas.microsoft.com/office/drawing/2014/main" id="{E9780473-3802-E90E-68E2-2111BB6E60E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2912" y="3935770"/>
            <a:ext cx="998619" cy="308346"/>
          </a:xfrm>
          <a:prstGeom prst="rect">
            <a:avLst/>
          </a:prstGeom>
          <a:noFill/>
          <a:extLst>
            <a:ext uri="{909E8E84-426E-40DD-AFC4-6F175D3DCCD1}">
              <a14:hiddenFill xmlns:a14="http://schemas.microsoft.com/office/drawing/2010/main">
                <a:solidFill>
                  <a:srgbClr val="FFFFFF"/>
                </a:solidFill>
              </a14:hiddenFill>
            </a:ext>
          </a:extLst>
        </p:spPr>
      </p:pic>
      <p:pic>
        <p:nvPicPr>
          <p:cNvPr id="46" name="Kuva 4">
            <a:extLst>
              <a:ext uri="{FF2B5EF4-FFF2-40B4-BE49-F238E27FC236}">
                <a16:creationId xmlns:a16="http://schemas.microsoft.com/office/drawing/2014/main" id="{2B9B8D50-281F-47CC-88A8-D9D8406C4B21}"/>
              </a:ext>
            </a:extLst>
          </p:cNvPr>
          <p:cNvPicPr>
            <a:picLocks noChangeAspect="1"/>
          </p:cNvPicPr>
          <p:nvPr/>
        </p:nvPicPr>
        <p:blipFill>
          <a:blip r:embed="rId8"/>
          <a:srcRect/>
          <a:stretch/>
        </p:blipFill>
        <p:spPr>
          <a:xfrm>
            <a:off x="866353" y="4138009"/>
            <a:ext cx="915515" cy="331594"/>
          </a:xfrm>
          <a:prstGeom prst="rect">
            <a:avLst/>
          </a:prstGeom>
        </p:spPr>
      </p:pic>
      <p:sp>
        <p:nvSpPr>
          <p:cNvPr id="3" name="TextBox 2">
            <a:extLst>
              <a:ext uri="{FF2B5EF4-FFF2-40B4-BE49-F238E27FC236}">
                <a16:creationId xmlns:a16="http://schemas.microsoft.com/office/drawing/2014/main" id="{37C11B72-5F92-B4BF-1F25-A0F61ADB3B6A}"/>
              </a:ext>
            </a:extLst>
          </p:cNvPr>
          <p:cNvSpPr txBox="1"/>
          <p:nvPr/>
        </p:nvSpPr>
        <p:spPr>
          <a:xfrm>
            <a:off x="271045" y="1491709"/>
            <a:ext cx="1645920" cy="646331"/>
          </a:xfrm>
          <a:prstGeom prst="rect">
            <a:avLst/>
          </a:prstGeom>
          <a:noFill/>
        </p:spPr>
        <p:txBody>
          <a:bodyPr wrap="square">
            <a:spAutoFit/>
          </a:bodyPr>
          <a:lstStyle/>
          <a:p>
            <a:r>
              <a:rPr lang="en-US" sz="1200" b="1"/>
              <a:t>Digital-first care model </a:t>
            </a:r>
            <a:r>
              <a:rPr lang="en-US" sz="1200"/>
              <a:t>in wellbeing service counties</a:t>
            </a:r>
          </a:p>
        </p:txBody>
      </p:sp>
      <p:sp>
        <p:nvSpPr>
          <p:cNvPr id="5" name="TextBox 4">
            <a:extLst>
              <a:ext uri="{FF2B5EF4-FFF2-40B4-BE49-F238E27FC236}">
                <a16:creationId xmlns:a16="http://schemas.microsoft.com/office/drawing/2014/main" id="{0DA5967C-841C-8C68-6123-32F4AA5FF7B3}"/>
              </a:ext>
            </a:extLst>
          </p:cNvPr>
          <p:cNvSpPr txBox="1"/>
          <p:nvPr/>
        </p:nvSpPr>
        <p:spPr>
          <a:xfrm>
            <a:off x="3789949" y="1491709"/>
            <a:ext cx="1645920" cy="646331"/>
          </a:xfrm>
          <a:prstGeom prst="rect">
            <a:avLst/>
          </a:prstGeom>
          <a:noFill/>
        </p:spPr>
        <p:txBody>
          <a:bodyPr wrap="square">
            <a:spAutoFit/>
          </a:bodyPr>
          <a:lstStyle/>
          <a:p>
            <a:r>
              <a:rPr lang="en-US" sz="1200" b="1"/>
              <a:t>AI-powered predictions</a:t>
            </a:r>
            <a:br>
              <a:rPr lang="en-US" sz="1200"/>
            </a:br>
            <a:r>
              <a:rPr lang="en-US" sz="1200"/>
              <a:t>based on RAI data</a:t>
            </a:r>
          </a:p>
        </p:txBody>
      </p:sp>
      <p:sp>
        <p:nvSpPr>
          <p:cNvPr id="8" name="TextBox 7">
            <a:extLst>
              <a:ext uri="{FF2B5EF4-FFF2-40B4-BE49-F238E27FC236}">
                <a16:creationId xmlns:a16="http://schemas.microsoft.com/office/drawing/2014/main" id="{A2873B6A-7CC1-34AB-EC43-A59B03D270D8}"/>
              </a:ext>
            </a:extLst>
          </p:cNvPr>
          <p:cNvSpPr txBox="1"/>
          <p:nvPr/>
        </p:nvSpPr>
        <p:spPr>
          <a:xfrm>
            <a:off x="2030497" y="1491709"/>
            <a:ext cx="1645920" cy="1015663"/>
          </a:xfrm>
          <a:prstGeom prst="rect">
            <a:avLst/>
          </a:prstGeom>
          <a:noFill/>
        </p:spPr>
        <p:txBody>
          <a:bodyPr wrap="square">
            <a:spAutoFit/>
          </a:bodyPr>
          <a:lstStyle/>
          <a:p>
            <a:r>
              <a:rPr lang="en-US" sz="1200" b="1"/>
              <a:t>AI-assisted </a:t>
            </a:r>
            <a:br>
              <a:rPr lang="en-US" sz="1200" b="1"/>
            </a:br>
            <a:r>
              <a:rPr lang="en-US" sz="1200" b="1"/>
              <a:t>care notes</a:t>
            </a:r>
            <a:br>
              <a:rPr lang="en-US" sz="1200" b="1"/>
            </a:br>
            <a:r>
              <a:rPr lang="en-US" sz="1200"/>
              <a:t>in nursing homes </a:t>
            </a:r>
          </a:p>
          <a:p>
            <a:r>
              <a:rPr lang="en-US" sz="1200"/>
              <a:t> </a:t>
            </a:r>
          </a:p>
          <a:p>
            <a:endParaRPr lang="en-US" sz="1200"/>
          </a:p>
        </p:txBody>
      </p:sp>
      <p:sp>
        <p:nvSpPr>
          <p:cNvPr id="11" name="TextBox 10">
            <a:extLst>
              <a:ext uri="{FF2B5EF4-FFF2-40B4-BE49-F238E27FC236}">
                <a16:creationId xmlns:a16="http://schemas.microsoft.com/office/drawing/2014/main" id="{7E03FDFB-9DB2-EDF1-A591-F97DD21A545D}"/>
              </a:ext>
            </a:extLst>
          </p:cNvPr>
          <p:cNvSpPr txBox="1"/>
          <p:nvPr/>
        </p:nvSpPr>
        <p:spPr>
          <a:xfrm>
            <a:off x="7298258" y="1491709"/>
            <a:ext cx="1645920" cy="646331"/>
          </a:xfrm>
          <a:prstGeom prst="rect">
            <a:avLst/>
          </a:prstGeom>
          <a:noFill/>
        </p:spPr>
        <p:txBody>
          <a:bodyPr wrap="square">
            <a:spAutoFit/>
          </a:bodyPr>
          <a:lstStyle/>
          <a:p>
            <a:r>
              <a:rPr lang="en-US" sz="1200" b="1"/>
              <a:t>Sensor-based monitoring</a:t>
            </a:r>
            <a:br>
              <a:rPr lang="en-US" sz="1200"/>
            </a:br>
            <a:r>
              <a:rPr lang="en-US" sz="1200"/>
              <a:t>in homecare settings</a:t>
            </a:r>
          </a:p>
        </p:txBody>
      </p:sp>
      <p:sp>
        <p:nvSpPr>
          <p:cNvPr id="13" name="TextBox 12">
            <a:extLst>
              <a:ext uri="{FF2B5EF4-FFF2-40B4-BE49-F238E27FC236}">
                <a16:creationId xmlns:a16="http://schemas.microsoft.com/office/drawing/2014/main" id="{785A8AEE-0970-6254-0CBA-3146C8FC925F}"/>
              </a:ext>
            </a:extLst>
          </p:cNvPr>
          <p:cNvSpPr txBox="1"/>
          <p:nvPr/>
        </p:nvSpPr>
        <p:spPr>
          <a:xfrm>
            <a:off x="5549401" y="1491709"/>
            <a:ext cx="1645920" cy="646331"/>
          </a:xfrm>
          <a:prstGeom prst="rect">
            <a:avLst/>
          </a:prstGeom>
          <a:noFill/>
        </p:spPr>
        <p:txBody>
          <a:bodyPr wrap="square">
            <a:spAutoFit/>
          </a:bodyPr>
          <a:lstStyle/>
          <a:p>
            <a:r>
              <a:rPr lang="en-US" sz="1200" b="1"/>
              <a:t>IoT &amp; AI platforms</a:t>
            </a:r>
            <a:br>
              <a:rPr lang="en-US" sz="1200"/>
            </a:br>
            <a:r>
              <a:rPr lang="en-US" sz="1200"/>
              <a:t>for risk alerts &amp; services</a:t>
            </a:r>
          </a:p>
        </p:txBody>
      </p:sp>
      <p:cxnSp>
        <p:nvCxnSpPr>
          <p:cNvPr id="2" name="Straight Connector 1">
            <a:extLst>
              <a:ext uri="{FF2B5EF4-FFF2-40B4-BE49-F238E27FC236}">
                <a16:creationId xmlns:a16="http://schemas.microsoft.com/office/drawing/2014/main" id="{9A093E58-AD96-5C1B-6052-A9A7A9CF6261}"/>
              </a:ext>
            </a:extLst>
          </p:cNvPr>
          <p:cNvCxnSpPr>
            <a:cxnSpLocks/>
          </p:cNvCxnSpPr>
          <p:nvPr/>
        </p:nvCxnSpPr>
        <p:spPr>
          <a:xfrm>
            <a:off x="1974843" y="1353143"/>
            <a:ext cx="0" cy="36450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CC2EF6-F28C-6916-D2B2-F9A239C5054B}"/>
              </a:ext>
            </a:extLst>
          </p:cNvPr>
          <p:cNvCxnSpPr>
            <a:cxnSpLocks/>
          </p:cNvCxnSpPr>
          <p:nvPr/>
        </p:nvCxnSpPr>
        <p:spPr>
          <a:xfrm>
            <a:off x="3710653" y="1353143"/>
            <a:ext cx="0" cy="36450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C8673C-5727-48A9-7CF2-B16320371046}"/>
              </a:ext>
            </a:extLst>
          </p:cNvPr>
          <p:cNvCxnSpPr>
            <a:cxnSpLocks/>
          </p:cNvCxnSpPr>
          <p:nvPr/>
        </p:nvCxnSpPr>
        <p:spPr>
          <a:xfrm>
            <a:off x="5446463" y="1353143"/>
            <a:ext cx="0" cy="364506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2C54943-A02C-F251-44C3-E8E536E876CE}"/>
              </a:ext>
            </a:extLst>
          </p:cNvPr>
          <p:cNvCxnSpPr>
            <a:cxnSpLocks/>
          </p:cNvCxnSpPr>
          <p:nvPr/>
        </p:nvCxnSpPr>
        <p:spPr>
          <a:xfrm>
            <a:off x="7197771" y="1353143"/>
            <a:ext cx="0" cy="364506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027091-9644-B05C-B2BA-D9285ECE0110}"/>
              </a:ext>
            </a:extLst>
          </p:cNvPr>
          <p:cNvSpPr txBox="1"/>
          <p:nvPr/>
        </p:nvSpPr>
        <p:spPr>
          <a:xfrm>
            <a:off x="365663" y="2453393"/>
            <a:ext cx="1551302" cy="1042199"/>
          </a:xfrm>
          <a:prstGeom prst="rect">
            <a:avLst/>
          </a:prstGeom>
          <a:noFill/>
        </p:spPr>
        <p:txBody>
          <a:bodyPr wrap="square" lIns="36000" tIns="36000" rIns="36000" bIns="36000" rtlCol="0">
            <a:spAutoFit/>
          </a:bodyPr>
          <a:lstStyle/>
          <a:p>
            <a:pPr marL="171450" indent="-171450">
              <a:buFont typeface="Arial" panose="020B0604020202020204" pitchFamily="34" charset="0"/>
              <a:buChar char="•"/>
            </a:pPr>
            <a:r>
              <a:rPr lang="en-US" sz="900" dirty="0">
                <a:solidFill>
                  <a:schemeClr val="tx2"/>
                </a:solidFill>
              </a:rPr>
              <a:t>Automates medicine dispensing</a:t>
            </a:r>
          </a:p>
          <a:p>
            <a:pPr marL="171450" indent="-171450">
              <a:buFont typeface="Arial" panose="020B0604020202020204" pitchFamily="34" charset="0"/>
              <a:buChar char="•"/>
            </a:pPr>
            <a:r>
              <a:rPr lang="en-US" sz="900" dirty="0">
                <a:solidFill>
                  <a:schemeClr val="tx2"/>
                </a:solidFill>
              </a:rPr>
              <a:t>Enables virtual homecare visits</a:t>
            </a:r>
          </a:p>
          <a:p>
            <a:pPr marL="171450" indent="-171450">
              <a:buFont typeface="Arial" panose="020B0604020202020204" pitchFamily="34" charset="0"/>
              <a:buChar char="•"/>
            </a:pPr>
            <a:r>
              <a:rPr lang="en-US" sz="900" dirty="0">
                <a:solidFill>
                  <a:schemeClr val="tx2"/>
                </a:solidFill>
              </a:rPr>
              <a:t>Sends alerts via sensors to caregivers</a:t>
            </a:r>
          </a:p>
          <a:p>
            <a:endParaRPr lang="en-US" sz="900" dirty="0">
              <a:solidFill>
                <a:schemeClr val="tx2"/>
              </a:solidFill>
            </a:endParaRPr>
          </a:p>
        </p:txBody>
      </p:sp>
      <p:sp>
        <p:nvSpPr>
          <p:cNvPr id="14" name="TextBox 13">
            <a:extLst>
              <a:ext uri="{FF2B5EF4-FFF2-40B4-BE49-F238E27FC236}">
                <a16:creationId xmlns:a16="http://schemas.microsoft.com/office/drawing/2014/main" id="{87D4BCEE-BB4A-A346-299D-42B814A6E785}"/>
              </a:ext>
            </a:extLst>
          </p:cNvPr>
          <p:cNvSpPr txBox="1"/>
          <p:nvPr/>
        </p:nvSpPr>
        <p:spPr>
          <a:xfrm>
            <a:off x="2085975" y="2453393"/>
            <a:ext cx="1551302" cy="903700"/>
          </a:xfrm>
          <a:prstGeom prst="rect">
            <a:avLst/>
          </a:prstGeom>
          <a:noFill/>
        </p:spPr>
        <p:txBody>
          <a:bodyPr wrap="square" lIns="36000" tIns="36000" rIns="36000" bIns="36000" rtlCol="0">
            <a:spAutoFit/>
          </a:bodyPr>
          <a:lstStyle/>
          <a:p>
            <a:pPr marL="171450" indent="-171450">
              <a:buFont typeface="Arial" panose="020B0604020202020204" pitchFamily="34" charset="0"/>
              <a:buChar char="•"/>
            </a:pPr>
            <a:r>
              <a:rPr lang="en-US" sz="900" dirty="0">
                <a:solidFill>
                  <a:schemeClr val="tx2"/>
                </a:solidFill>
              </a:rPr>
              <a:t>Uses speech recognition for notes</a:t>
            </a:r>
          </a:p>
          <a:p>
            <a:pPr marL="171450" indent="-171450">
              <a:buFont typeface="Arial" panose="020B0604020202020204" pitchFamily="34" charset="0"/>
              <a:buChar char="•"/>
            </a:pPr>
            <a:r>
              <a:rPr lang="en-US" sz="900" dirty="0">
                <a:solidFill>
                  <a:schemeClr val="tx2"/>
                </a:solidFill>
              </a:rPr>
              <a:t>Reduces documentation time by 50%</a:t>
            </a:r>
          </a:p>
          <a:p>
            <a:pPr marL="171450" indent="-171450">
              <a:buFont typeface="Arial" panose="020B0604020202020204" pitchFamily="34" charset="0"/>
              <a:buChar char="•"/>
            </a:pPr>
            <a:r>
              <a:rPr lang="en-US" sz="900" dirty="0">
                <a:solidFill>
                  <a:schemeClr val="tx2"/>
                </a:solidFill>
              </a:rPr>
              <a:t>Supports caregiver focus on patient care</a:t>
            </a:r>
          </a:p>
        </p:txBody>
      </p:sp>
      <p:sp>
        <p:nvSpPr>
          <p:cNvPr id="15" name="TextBox 14">
            <a:extLst>
              <a:ext uri="{FF2B5EF4-FFF2-40B4-BE49-F238E27FC236}">
                <a16:creationId xmlns:a16="http://schemas.microsoft.com/office/drawing/2014/main" id="{A33B971C-9595-810E-4769-4303BF41EFD8}"/>
              </a:ext>
            </a:extLst>
          </p:cNvPr>
          <p:cNvSpPr txBox="1"/>
          <p:nvPr/>
        </p:nvSpPr>
        <p:spPr>
          <a:xfrm>
            <a:off x="3889864" y="2453393"/>
            <a:ext cx="1412576" cy="903700"/>
          </a:xfrm>
          <a:prstGeom prst="rect">
            <a:avLst/>
          </a:prstGeom>
          <a:noFill/>
        </p:spPr>
        <p:txBody>
          <a:bodyPr wrap="square" lIns="36000" tIns="36000" rIns="36000" bIns="36000" rtlCol="0">
            <a:spAutoFit/>
          </a:bodyPr>
          <a:lstStyle/>
          <a:p>
            <a:pPr marL="171450" indent="-171450">
              <a:buFont typeface="Arial" panose="020B0604020202020204" pitchFamily="34" charset="0"/>
              <a:buChar char="•"/>
            </a:pPr>
            <a:r>
              <a:rPr lang="en-US" sz="900" dirty="0">
                <a:solidFill>
                  <a:schemeClr val="tx2"/>
                </a:solidFill>
              </a:rPr>
              <a:t>Identifies fall and pain risks</a:t>
            </a:r>
          </a:p>
          <a:p>
            <a:pPr marL="171450" indent="-171450">
              <a:buFont typeface="Arial" panose="020B0604020202020204" pitchFamily="34" charset="0"/>
              <a:buChar char="•"/>
            </a:pPr>
            <a:r>
              <a:rPr lang="en-US" sz="900" dirty="0">
                <a:solidFill>
                  <a:schemeClr val="tx2"/>
                </a:solidFill>
              </a:rPr>
              <a:t>Detects early decline in function</a:t>
            </a:r>
          </a:p>
          <a:p>
            <a:pPr marL="171450" indent="-171450">
              <a:buFont typeface="Arial" panose="020B0604020202020204" pitchFamily="34" charset="0"/>
              <a:buChar char="•"/>
            </a:pPr>
            <a:r>
              <a:rPr lang="en-US" sz="900" dirty="0">
                <a:solidFill>
                  <a:schemeClr val="tx2"/>
                </a:solidFill>
              </a:rPr>
              <a:t>Supports timely preventive care</a:t>
            </a:r>
          </a:p>
        </p:txBody>
      </p:sp>
      <p:sp>
        <p:nvSpPr>
          <p:cNvPr id="16" name="TextBox 15">
            <a:extLst>
              <a:ext uri="{FF2B5EF4-FFF2-40B4-BE49-F238E27FC236}">
                <a16:creationId xmlns:a16="http://schemas.microsoft.com/office/drawing/2014/main" id="{576E8BB2-2BDE-457D-E655-49B44976D32B}"/>
              </a:ext>
            </a:extLst>
          </p:cNvPr>
          <p:cNvSpPr txBox="1"/>
          <p:nvPr/>
        </p:nvSpPr>
        <p:spPr>
          <a:xfrm>
            <a:off x="5613889" y="2453393"/>
            <a:ext cx="1551302" cy="903700"/>
          </a:xfrm>
          <a:prstGeom prst="rect">
            <a:avLst/>
          </a:prstGeom>
          <a:noFill/>
        </p:spPr>
        <p:txBody>
          <a:bodyPr wrap="square" lIns="36000" tIns="36000" rIns="36000" bIns="36000" rtlCol="0">
            <a:spAutoFit/>
          </a:bodyPr>
          <a:lstStyle/>
          <a:p>
            <a:pPr marL="171450" indent="-171450">
              <a:buFont typeface="Arial" panose="020B0604020202020204" pitchFamily="34" charset="0"/>
              <a:buChar char="•"/>
            </a:pPr>
            <a:r>
              <a:rPr lang="en-US" sz="900">
                <a:solidFill>
                  <a:schemeClr val="tx2"/>
                </a:solidFill>
              </a:rPr>
              <a:t>Sends alerts from health risks</a:t>
            </a:r>
          </a:p>
          <a:p>
            <a:pPr marL="171450" indent="-171450">
              <a:buFont typeface="Arial" panose="020B0604020202020204" pitchFamily="34" charset="0"/>
              <a:buChar char="•"/>
            </a:pPr>
            <a:r>
              <a:rPr lang="en-US" sz="900">
                <a:solidFill>
                  <a:schemeClr val="tx2"/>
                </a:solidFill>
              </a:rPr>
              <a:t>Recommends personalized services</a:t>
            </a:r>
          </a:p>
          <a:p>
            <a:pPr marL="171450" indent="-171450">
              <a:buFont typeface="Arial" panose="020B0604020202020204" pitchFamily="34" charset="0"/>
              <a:buChar char="•"/>
            </a:pPr>
            <a:r>
              <a:rPr lang="en-US" sz="900">
                <a:solidFill>
                  <a:schemeClr val="tx2"/>
                </a:solidFill>
              </a:rPr>
              <a:t>Supports holistic care approach</a:t>
            </a:r>
          </a:p>
        </p:txBody>
      </p:sp>
      <p:sp>
        <p:nvSpPr>
          <p:cNvPr id="17" name="TextBox 16">
            <a:extLst>
              <a:ext uri="{FF2B5EF4-FFF2-40B4-BE49-F238E27FC236}">
                <a16:creationId xmlns:a16="http://schemas.microsoft.com/office/drawing/2014/main" id="{97E95C44-0F32-E4F6-DD94-03273A32EA59}"/>
              </a:ext>
            </a:extLst>
          </p:cNvPr>
          <p:cNvSpPr txBox="1"/>
          <p:nvPr/>
        </p:nvSpPr>
        <p:spPr>
          <a:xfrm>
            <a:off x="7392876" y="2453393"/>
            <a:ext cx="1385459" cy="903700"/>
          </a:xfrm>
          <a:prstGeom prst="rect">
            <a:avLst/>
          </a:prstGeom>
          <a:noFill/>
        </p:spPr>
        <p:txBody>
          <a:bodyPr wrap="square" lIns="36000" tIns="36000" rIns="36000" bIns="36000" rtlCol="0">
            <a:spAutoFit/>
          </a:bodyPr>
          <a:lstStyle/>
          <a:p>
            <a:pPr marL="171450" indent="-171450">
              <a:buFont typeface="Arial" panose="020B0604020202020204" pitchFamily="34" charset="0"/>
              <a:buChar char="•"/>
            </a:pPr>
            <a:r>
              <a:rPr lang="en-US" sz="900">
                <a:solidFill>
                  <a:schemeClr val="tx2"/>
                </a:solidFill>
              </a:rPr>
              <a:t>Tracks homecare client safety</a:t>
            </a:r>
          </a:p>
          <a:p>
            <a:pPr marL="171450" indent="-171450">
              <a:buFont typeface="Arial" panose="020B0604020202020204" pitchFamily="34" charset="0"/>
              <a:buChar char="•"/>
            </a:pPr>
            <a:r>
              <a:rPr lang="en-US" sz="900">
                <a:solidFill>
                  <a:schemeClr val="tx2"/>
                </a:solidFill>
              </a:rPr>
              <a:t>Engages family caregivers</a:t>
            </a:r>
          </a:p>
          <a:p>
            <a:pPr marL="171450" indent="-171450">
              <a:buFont typeface="Arial" panose="020B0604020202020204" pitchFamily="34" charset="0"/>
              <a:buChar char="•"/>
            </a:pPr>
            <a:r>
              <a:rPr lang="en-US" sz="900">
                <a:solidFill>
                  <a:schemeClr val="tx2"/>
                </a:solidFill>
              </a:rPr>
              <a:t>Sends real-time alerts if needed</a:t>
            </a:r>
          </a:p>
        </p:txBody>
      </p:sp>
      <p:sp>
        <p:nvSpPr>
          <p:cNvPr id="18" name="TextBox 17">
            <a:extLst>
              <a:ext uri="{FF2B5EF4-FFF2-40B4-BE49-F238E27FC236}">
                <a16:creationId xmlns:a16="http://schemas.microsoft.com/office/drawing/2014/main" id="{734FCDC5-03D9-7727-C9E4-BE438ABDC744}"/>
              </a:ext>
            </a:extLst>
          </p:cNvPr>
          <p:cNvSpPr txBox="1"/>
          <p:nvPr/>
        </p:nvSpPr>
        <p:spPr>
          <a:xfrm>
            <a:off x="127425" y="3619314"/>
            <a:ext cx="1957202" cy="230832"/>
          </a:xfrm>
          <a:prstGeom prst="rect">
            <a:avLst/>
          </a:prstGeom>
          <a:noFill/>
        </p:spPr>
        <p:txBody>
          <a:bodyPr wrap="square" rtlCol="0">
            <a:spAutoFit/>
          </a:bodyPr>
          <a:lstStyle/>
          <a:p>
            <a:pPr algn="l"/>
            <a:r>
              <a:rPr lang="en-US" sz="900" b="1">
                <a:latin typeface="Finlandica Text" pitchFamily="2" charset="77"/>
                <a:cs typeface="Finlandica Text" pitchFamily="2" charset="77"/>
              </a:rPr>
              <a:t>Examples</a:t>
            </a:r>
          </a:p>
        </p:txBody>
      </p:sp>
      <p:cxnSp>
        <p:nvCxnSpPr>
          <p:cNvPr id="19" name="Straight Connector 18">
            <a:extLst>
              <a:ext uri="{FF2B5EF4-FFF2-40B4-BE49-F238E27FC236}">
                <a16:creationId xmlns:a16="http://schemas.microsoft.com/office/drawing/2014/main" id="{3D1CF8FB-E534-E665-0F2E-80099DFCFEBD}"/>
              </a:ext>
            </a:extLst>
          </p:cNvPr>
          <p:cNvCxnSpPr>
            <a:cxnSpLocks/>
          </p:cNvCxnSpPr>
          <p:nvPr/>
        </p:nvCxnSpPr>
        <p:spPr>
          <a:xfrm>
            <a:off x="863820" y="3728184"/>
            <a:ext cx="7959978"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EB938DD-E34E-8F04-F323-763F19497695}"/>
              </a:ext>
            </a:extLst>
          </p:cNvPr>
          <p:cNvSpPr txBox="1">
            <a:spLocks/>
          </p:cNvSpPr>
          <p:nvPr/>
        </p:nvSpPr>
        <p:spPr>
          <a:xfrm>
            <a:off x="1656248" y="394736"/>
            <a:ext cx="4033112"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Real-world use of </a:t>
            </a:r>
            <a:r>
              <a:rPr lang="en-US" err="1"/>
              <a:t>agetech</a:t>
            </a:r>
            <a:r>
              <a:rPr lang="en-US"/>
              <a:t> in care services</a:t>
            </a:r>
            <a:endParaRPr lang="fi-FI"/>
          </a:p>
        </p:txBody>
      </p:sp>
    </p:spTree>
    <p:extLst>
      <p:ext uri="{BB962C8B-B14F-4D97-AF65-F5344CB8AC3E}">
        <p14:creationId xmlns:p14="http://schemas.microsoft.com/office/powerpoint/2010/main" val="310015661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328221C0-35B5-42A5-9A7C-090C2B709C1A}"/>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1D702AF6-5013-45E1-A335-B44160F3B11F}"/>
    </a:ext>
  </a:extLst>
</a:theme>
</file>

<file path=ppt/theme/theme3.xml><?xml version="1.0" encoding="utf-8"?>
<a:theme xmlns:a="http://schemas.openxmlformats.org/drawingml/2006/main" name="NHG 2024">
  <a:themeElements>
    <a:clrScheme name="NHG 2023 testi vanhan pohjan värijärjestys">
      <a:dk1>
        <a:srgbClr val="00164D"/>
      </a:dk1>
      <a:lt1>
        <a:srgbClr val="FFFFFF"/>
      </a:lt1>
      <a:dk2>
        <a:srgbClr val="AF082A"/>
      </a:dk2>
      <a:lt2>
        <a:srgbClr val="0A4321"/>
      </a:lt2>
      <a:accent1>
        <a:srgbClr val="4232C9"/>
      </a:accent1>
      <a:accent2>
        <a:srgbClr val="00B290"/>
      </a:accent2>
      <a:accent3>
        <a:srgbClr val="E0EAFF"/>
      </a:accent3>
      <a:accent4>
        <a:srgbClr val="6666FF"/>
      </a:accent4>
      <a:accent5>
        <a:srgbClr val="CC33CC"/>
      </a:accent5>
      <a:accent6>
        <a:srgbClr val="FFCD00"/>
      </a:accent6>
      <a:hlink>
        <a:srgbClr val="6666FF"/>
      </a:hlink>
      <a:folHlink>
        <a:srgbClr val="AAB5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100000"/>
          </a:schemeClr>
        </a:solidFill>
        <a:ln w="15875">
          <a:noFill/>
        </a:ln>
      </a:spPr>
      <a:bodyPr rtlCol="0" anchor="ctr"/>
      <a:lstStyle>
        <a:defPPr algn="ctr">
          <a:defRPr sz="1200" dirty="0">
            <a:solidFill>
              <a:schemeClr val="bg1"/>
            </a:solidFill>
          </a:defRPr>
        </a:defPPr>
      </a:lstStyle>
      <a:style>
        <a:lnRef idx="2">
          <a:schemeClr val="dk1"/>
        </a:lnRef>
        <a:fillRef idx="1">
          <a:schemeClr val="lt1"/>
        </a:fillRef>
        <a:effectRef idx="0">
          <a:schemeClr val="dk1"/>
        </a:effectRef>
        <a:fontRef idx="minor">
          <a:schemeClr val="dk1"/>
        </a:fontRef>
      </a:style>
    </a:spDef>
    <a:lnDef>
      <a:spPr>
        <a:ln w="15875">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solidFill>
              <a:schemeClr val="tx1">
                <a:lumMod val="10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DHFi kalvopohjat.pptx" id="{C54ADFAE-0E23-44ED-9C84-1EA57F2B6E2E}" vid="{328221C0-35B5-42A5-9A7C-090C2B709C1A}"/>
    </a:ext>
  </a:extLst>
</a:theme>
</file>

<file path=ppt/theme/theme5.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FA5797-26D7-4C2C-AA68-F67EF895D2EB}">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053986-2ecf-4f2b-98b6-dca5518ac06e">
      <Terms xmlns="http://schemas.microsoft.com/office/infopath/2007/PartnerControls"/>
    </lcf76f155ced4ddcb4097134ff3c332f>
    <TaxCatchAll xmlns="4fbec5ed-b8e1-4938-97af-921652e767bf" xsi:nil="true"/>
    <versiointi xmlns="26053986-2ecf-4f2b-98b6-dca5518ac06e">2023-05-28T21:00:00+00:00</versiointi>
    <Pvm xmlns="26053986-2ecf-4f2b-98b6-dca5518ac0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BA0983A33C5514CBE9349385348DEFD" ma:contentTypeVersion="21" ma:contentTypeDescription="Luo uusi asiakirja." ma:contentTypeScope="" ma:versionID="eb3706c81c6d1d98f0332b0eb0ca75a4">
  <xsd:schema xmlns:xsd="http://www.w3.org/2001/XMLSchema" xmlns:xs="http://www.w3.org/2001/XMLSchema" xmlns:p="http://schemas.microsoft.com/office/2006/metadata/properties" xmlns:ns2="26053986-2ecf-4f2b-98b6-dca5518ac06e" xmlns:ns3="4fbec5ed-b8e1-4938-97af-921652e767bf" targetNamespace="http://schemas.microsoft.com/office/2006/metadata/properties" ma:root="true" ma:fieldsID="fa875c956d1328bc07476beec83f4ff9" ns2:_="" ns3:_="">
    <xsd:import namespace="26053986-2ecf-4f2b-98b6-dca5518ac06e"/>
    <xsd:import namespace="4fbec5ed-b8e1-4938-97af-921652e767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lcf76f155ced4ddcb4097134ff3c332f" minOccurs="0"/>
                <xsd:element ref="ns2:versiointi" minOccurs="0"/>
                <xsd:element ref="ns2:MediaServiceObjectDetectorVersions" minOccurs="0"/>
                <xsd:element ref="ns2:MediaServiceSearchProperties" minOccurs="0"/>
                <xsd:element ref="ns2:Pv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53986-2ecf-4f2b-98b6-dca5518ac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39ef872-dd58-456a-b854-6872cda9cfb8" ma:termSetId="09814cd3-568e-fe90-9814-8d621ff8fb84" ma:anchorId="fba54fb3-c3e1-fe81-a776-ca4b69148c4d" ma:open="true" ma:isKeyword="false">
      <xsd:complexType>
        <xsd:sequence>
          <xsd:element ref="pc:Terms" minOccurs="0" maxOccurs="1"/>
        </xsd:sequence>
      </xsd:complexType>
    </xsd:element>
    <xsd:element name="versiointi" ma:index="23" nillable="true" ma:displayName="versiointi" ma:default="2023-05-28T21:00:00.000Z" ma:format="DateOnly" ma:internalName="versiointi">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vm" ma:index="26" nillable="true" ma:displayName="Pvm" ma:format="DateOnly" ma:internalName="Pv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bec5ed-b8e1-4938-97af-921652e767bf"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a4ef82f-2d68-4a58-a1a8-33b29e623490}" ma:internalName="TaxCatchAll" ma:showField="CatchAllData" ma:web="4fbec5ed-b8e1-4938-97af-921652e76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D1A3C1-8652-4C94-9897-FF1F443A058D}">
  <ds:schemaRefs>
    <ds:schemaRef ds:uri="http://schemas.microsoft.com/sharepoint/v3/contenttype/forms"/>
  </ds:schemaRefs>
</ds:datastoreItem>
</file>

<file path=customXml/itemProps2.xml><?xml version="1.0" encoding="utf-8"?>
<ds:datastoreItem xmlns:ds="http://schemas.openxmlformats.org/officeDocument/2006/customXml" ds:itemID="{AFAFD5B9-332D-4181-B567-70D749A33FF5}">
  <ds:schemaRefs>
    <ds:schemaRef ds:uri="http://schemas.microsoft.com/office/2006/documentManagement/types"/>
    <ds:schemaRef ds:uri="http://schemas.microsoft.com/office/2006/metadata/properties"/>
    <ds:schemaRef ds:uri="http://purl.org/dc/elements/1.1/"/>
    <ds:schemaRef ds:uri="4599f235-dfc4-4904-aa26-a30e5e9470c7"/>
    <ds:schemaRef ds:uri="http://schemas.openxmlformats.org/package/2006/metadata/core-properties"/>
    <ds:schemaRef ds:uri="http://schemas.microsoft.com/office/infopath/2007/PartnerControls"/>
    <ds:schemaRef ds:uri="http://www.w3.org/XML/1998/namespace"/>
    <ds:schemaRef ds:uri="29ba527d-dd43-4f97-9299-bc74b5d97105"/>
    <ds:schemaRef ds:uri="http://purl.org/dc/dcmitype/"/>
    <ds:schemaRef ds:uri="http://purl.org/dc/terms/"/>
  </ds:schemaRefs>
</ds:datastoreItem>
</file>

<file path=customXml/itemProps3.xml><?xml version="1.0" encoding="utf-8"?>
<ds:datastoreItem xmlns:ds="http://schemas.openxmlformats.org/officeDocument/2006/customXml" ds:itemID="{1C87BE76-C3C6-4743-8EFE-1B7127C53713}"/>
</file>

<file path=docMetadata/LabelInfo.xml><?xml version="1.0" encoding="utf-8"?>
<clbl:labelList xmlns:clbl="http://schemas.microsoft.com/office/2020/mipLabelMetadata">
  <clbl:label id="{aad52afe-e8c8-4099-989c-fdf985e09472}" enabled="0" method="" siteId="{aad52afe-e8c8-4099-989c-fdf985e09472}" removed="1"/>
  <clbl:label id="{ad9d7214-55a7-4425-873a-a4f77ce62134}" enabled="1" method="Privileged" siteId="{9d97530e-8f27-4137-a2a9-5cb4dcf26f2e}" removed="0"/>
</clbl:labelList>
</file>

<file path=docProps/app.xml><?xml version="1.0" encoding="utf-8"?>
<Properties xmlns="http://schemas.openxmlformats.org/officeDocument/2006/extended-properties" xmlns:vt="http://schemas.openxmlformats.org/officeDocument/2006/docPropsVTypes">
  <Template>DHFi kalvopohjat</Template>
  <TotalTime>3219</TotalTime>
  <Words>3261</Words>
  <Application>Microsoft Office PowerPoint</Application>
  <PresentationFormat>On-screen Show (16:9)</PresentationFormat>
  <Paragraphs>262</Paragraphs>
  <Slides>19</Slides>
  <Notes>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Courier New</vt:lpstr>
      <vt:lpstr>Finlandica</vt:lpstr>
      <vt:lpstr>Finlandica Text</vt:lpstr>
      <vt:lpstr>Helvetica</vt:lpstr>
      <vt:lpstr>NotoSans-Regular</vt:lpstr>
      <vt:lpstr>SourceSansPro</vt:lpstr>
      <vt:lpstr>1_Suomi Finland</vt:lpstr>
      <vt:lpstr>1_Suomi Finland Blanco</vt:lpstr>
      <vt:lpstr>NHG 2024</vt:lpstr>
      <vt:lpstr>2_Suomi Finland</vt:lpstr>
      <vt:lpstr>think-cell Slide</vt:lpstr>
      <vt:lpstr>Agetech Finland</vt:lpstr>
      <vt:lpstr>Finland is a country of digital health</vt:lpstr>
      <vt:lpstr>The silent revolution of Finnish elderly care. </vt:lpstr>
      <vt:lpstr>PowerPoint Presentation</vt:lpstr>
      <vt:lpstr>PowerPoint Presentation</vt:lpstr>
      <vt:lpstr>PowerPoint Presentation</vt:lpstr>
      <vt:lpstr>Agetech in use</vt:lpstr>
      <vt:lpstr>Agetech solutions in use 2020 and 2023</vt:lpstr>
      <vt:lpstr>PowerPoint Presentation</vt:lpstr>
      <vt:lpstr>PowerPoint Presentation</vt:lpstr>
      <vt:lpstr>PowerPoint Presentation</vt:lpstr>
      <vt:lpstr>Agetech expertise and other resources</vt:lpstr>
      <vt:lpstr>PowerPoint Presentation</vt:lpstr>
      <vt:lpstr>PowerPoint Presentation</vt:lpstr>
      <vt:lpstr>Visiting sites (care providers)</vt:lpstr>
      <vt:lpstr>Testbeds for agetech  – also for international partners</vt:lpstr>
      <vt:lpstr>Agetech research and reports</vt:lpstr>
      <vt:lpstr>PowerPoint Presentation</vt:lpstr>
      <vt:lpstr>PowerPoint Presentation</vt:lpstr>
    </vt:vector>
  </TitlesOfParts>
  <Manager/>
  <Company>University of Oulu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Veera Virta</dc:creator>
  <cp:keywords/>
  <dc:description/>
  <cp:lastModifiedBy>Marketta Niemelä (LAB)</cp:lastModifiedBy>
  <cp:revision>7</cp:revision>
  <dcterms:created xsi:type="dcterms:W3CDTF">2025-05-20T11:58:20Z</dcterms:created>
  <dcterms:modified xsi:type="dcterms:W3CDTF">2025-11-03T13:28:56Z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0x010100FBA0983A33C5514CBE9349385348DEFD</vt:lpwstr>
  </property>
  <property fmtid="{D5CDD505-2E9C-101B-9397-08002B2CF9AE}" pid="3" name="MediaServiceImageTags">
    <vt:lpwstr/>
  </property>
</Properties>
</file>