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147472670" r:id="rId6"/>
    <p:sldId id="258" r:id="rId7"/>
    <p:sldId id="2147472671" r:id="rId8"/>
    <p:sldId id="275" r:id="rId9"/>
    <p:sldId id="290" r:id="rId10"/>
    <p:sldId id="2147472672" r:id="rId11"/>
    <p:sldId id="284" r:id="rId12"/>
    <p:sldId id="2147472673" r:id="rId13"/>
    <p:sldId id="276" r:id="rId14"/>
    <p:sldId id="2147472674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7A4"/>
    <a:srgbClr val="FFFCFA"/>
    <a:srgbClr val="042471"/>
    <a:srgbClr val="FFE5E5"/>
    <a:srgbClr val="3B54BC"/>
    <a:srgbClr val="FDEEE9"/>
    <a:srgbClr val="000C4A"/>
    <a:srgbClr val="FFC5B3"/>
    <a:srgbClr val="EFF2FA"/>
    <a:srgbClr val="FEF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27362-6A9B-4365-90B9-5A6522D3EBB6}" v="1104" dt="2024-10-03T13:44:22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6327"/>
  </p:normalViewPr>
  <p:slideViewPr>
    <p:cSldViewPr snapToGrid="0" snapToObjects="1">
      <p:cViewPr varScale="1">
        <p:scale>
          <a:sx n="155" d="100"/>
          <a:sy n="155" d="100"/>
        </p:scale>
        <p:origin x="1968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68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konen Heikki" userId="e12c7ff1-ff1f-432c-8370-9606aec0ec49" providerId="ADAL" clId="{7C527362-6A9B-4365-90B9-5A6522D3EBB6}"/>
    <pc:docChg chg="undo custSel addSld delSld modSld sldOrd">
      <pc:chgData name="Mikkonen Heikki" userId="e12c7ff1-ff1f-432c-8370-9606aec0ec49" providerId="ADAL" clId="{7C527362-6A9B-4365-90B9-5A6522D3EBB6}" dt="2024-10-03T13:45:08.780" v="6543" actId="2696"/>
      <pc:docMkLst>
        <pc:docMk/>
      </pc:docMkLst>
      <pc:sldChg chg="addSp modSp mod">
        <pc:chgData name="Mikkonen Heikki" userId="e12c7ff1-ff1f-432c-8370-9606aec0ec49" providerId="ADAL" clId="{7C527362-6A9B-4365-90B9-5A6522D3EBB6}" dt="2024-10-03T10:00:25.037" v="6088" actId="20577"/>
        <pc:sldMkLst>
          <pc:docMk/>
          <pc:sldMk cId="953855558" sldId="257"/>
        </pc:sldMkLst>
        <pc:spChg chg="mod">
          <ac:chgData name="Mikkonen Heikki" userId="e12c7ff1-ff1f-432c-8370-9606aec0ec49" providerId="ADAL" clId="{7C527362-6A9B-4365-90B9-5A6522D3EBB6}" dt="2024-09-26T06:18:34.129" v="84" actId="404"/>
          <ac:spMkLst>
            <pc:docMk/>
            <pc:sldMk cId="953855558" sldId="257"/>
            <ac:spMk id="2" creationId="{00000000-0000-0000-0000-000000000000}"/>
          </ac:spMkLst>
        </pc:spChg>
        <pc:spChg chg="add mod">
          <ac:chgData name="Mikkonen Heikki" userId="e12c7ff1-ff1f-432c-8370-9606aec0ec49" providerId="ADAL" clId="{7C527362-6A9B-4365-90B9-5A6522D3EBB6}" dt="2024-10-03T10:00:25.037" v="6088" actId="20577"/>
          <ac:spMkLst>
            <pc:docMk/>
            <pc:sldMk cId="953855558" sldId="257"/>
            <ac:spMk id="3" creationId="{50102C24-4128-0506-41A8-FF116836912B}"/>
          </ac:spMkLst>
        </pc:spChg>
      </pc:sldChg>
      <pc:sldChg chg="addSp modSp mod modAnim">
        <pc:chgData name="Mikkonen Heikki" userId="e12c7ff1-ff1f-432c-8370-9606aec0ec49" providerId="ADAL" clId="{7C527362-6A9B-4365-90B9-5A6522D3EBB6}" dt="2024-10-03T10:47:24.613" v="6198" actId="20577"/>
        <pc:sldMkLst>
          <pc:docMk/>
          <pc:sldMk cId="2977725989" sldId="258"/>
        </pc:sldMkLst>
        <pc:spChg chg="mod">
          <ac:chgData name="Mikkonen Heikki" userId="e12c7ff1-ff1f-432c-8370-9606aec0ec49" providerId="ADAL" clId="{7C527362-6A9B-4365-90B9-5A6522D3EBB6}" dt="2024-09-26T09:16:38.674" v="846" actId="404"/>
          <ac:spMkLst>
            <pc:docMk/>
            <pc:sldMk cId="2977725989" sldId="258"/>
            <ac:spMk id="2" creationId="{00000000-0000-0000-0000-000000000000}"/>
          </ac:spMkLst>
        </pc:spChg>
        <pc:spChg chg="mod">
          <ac:chgData name="Mikkonen Heikki" userId="e12c7ff1-ff1f-432c-8370-9606aec0ec49" providerId="ADAL" clId="{7C527362-6A9B-4365-90B9-5A6522D3EBB6}" dt="2024-10-03T10:47:24.613" v="6198" actId="20577"/>
          <ac:spMkLst>
            <pc:docMk/>
            <pc:sldMk cId="2977725989" sldId="258"/>
            <ac:spMk id="3" creationId="{00000000-0000-0000-0000-000000000000}"/>
          </ac:spMkLst>
        </pc:spChg>
        <pc:spChg chg="add mod">
          <ac:chgData name="Mikkonen Heikki" userId="e12c7ff1-ff1f-432c-8370-9606aec0ec49" providerId="ADAL" clId="{7C527362-6A9B-4365-90B9-5A6522D3EBB6}" dt="2024-09-26T09:48:51.348" v="1930" actId="1076"/>
          <ac:spMkLst>
            <pc:docMk/>
            <pc:sldMk cId="2977725989" sldId="258"/>
            <ac:spMk id="8" creationId="{4D6F2033-5F94-FB47-2556-FE6E1F258DEB}"/>
          </ac:spMkLst>
        </pc:spChg>
        <pc:spChg chg="add mod">
          <ac:chgData name="Mikkonen Heikki" userId="e12c7ff1-ff1f-432c-8370-9606aec0ec49" providerId="ADAL" clId="{7C527362-6A9B-4365-90B9-5A6522D3EBB6}" dt="2024-09-26T09:51:05.469" v="1932" actId="571"/>
          <ac:spMkLst>
            <pc:docMk/>
            <pc:sldMk cId="2977725989" sldId="258"/>
            <ac:spMk id="9" creationId="{80C50BA9-BB20-FE8A-9C8A-477F9BDED743}"/>
          </ac:spMkLst>
        </pc:spChg>
        <pc:spChg chg="add mod">
          <ac:chgData name="Mikkonen Heikki" userId="e12c7ff1-ff1f-432c-8370-9606aec0ec49" providerId="ADAL" clId="{7C527362-6A9B-4365-90B9-5A6522D3EBB6}" dt="2024-09-26T09:51:05.469" v="1932" actId="571"/>
          <ac:spMkLst>
            <pc:docMk/>
            <pc:sldMk cId="2977725989" sldId="258"/>
            <ac:spMk id="10" creationId="{87A1E3B4-704C-7042-C6EA-C351F79FA155}"/>
          </ac:spMkLst>
        </pc:spChg>
        <pc:picChg chg="add mod">
          <ac:chgData name="Mikkonen Heikki" userId="e12c7ff1-ff1f-432c-8370-9606aec0ec49" providerId="ADAL" clId="{7C527362-6A9B-4365-90B9-5A6522D3EBB6}" dt="2024-09-26T09:44:46.988" v="1840" actId="1076"/>
          <ac:picMkLst>
            <pc:docMk/>
            <pc:sldMk cId="2977725989" sldId="258"/>
            <ac:picMk id="6" creationId="{2BB4F5BB-76AA-DA74-B1ED-4D2E387202D9}"/>
          </ac:picMkLst>
        </pc:picChg>
      </pc:sldChg>
      <pc:sldChg chg="addSp delSp modSp add del mod">
        <pc:chgData name="Mikkonen Heikki" userId="e12c7ff1-ff1f-432c-8370-9606aec0ec49" providerId="ADAL" clId="{7C527362-6A9B-4365-90B9-5A6522D3EBB6}" dt="2024-10-03T13:45:08.780" v="6543" actId="2696"/>
        <pc:sldMkLst>
          <pc:docMk/>
          <pc:sldMk cId="203892284" sldId="268"/>
        </pc:sldMkLst>
        <pc:picChg chg="add del mod">
          <ac:chgData name="Mikkonen Heikki" userId="e12c7ff1-ff1f-432c-8370-9606aec0ec49" providerId="ADAL" clId="{7C527362-6A9B-4365-90B9-5A6522D3EBB6}" dt="2024-10-03T13:42:50.933" v="6511" actId="478"/>
          <ac:picMkLst>
            <pc:docMk/>
            <pc:sldMk cId="203892284" sldId="268"/>
            <ac:picMk id="4" creationId="{9796D784-D4C7-A35D-CC9F-162663061638}"/>
          </ac:picMkLst>
        </pc:picChg>
        <pc:picChg chg="add del mod">
          <ac:chgData name="Mikkonen Heikki" userId="e12c7ff1-ff1f-432c-8370-9606aec0ec49" providerId="ADAL" clId="{7C527362-6A9B-4365-90B9-5A6522D3EBB6}" dt="2024-10-03T13:43:43.496" v="6519" actId="21"/>
          <ac:picMkLst>
            <pc:docMk/>
            <pc:sldMk cId="203892284" sldId="268"/>
            <ac:picMk id="6" creationId="{ABF11E0E-7DBA-5B9C-B9AA-5FEE80C48EEC}"/>
          </ac:picMkLst>
        </pc:picChg>
      </pc:sldChg>
      <pc:sldChg chg="add del">
        <pc:chgData name="Mikkonen Heikki" userId="e12c7ff1-ff1f-432c-8370-9606aec0ec49" providerId="ADAL" clId="{7C527362-6A9B-4365-90B9-5A6522D3EBB6}" dt="2024-09-26T10:45:05.300" v="2939" actId="2696"/>
        <pc:sldMkLst>
          <pc:docMk/>
          <pc:sldMk cId="1521971258" sldId="270"/>
        </pc:sldMkLst>
      </pc:sldChg>
      <pc:sldChg chg="addSp modSp add mod modAnim">
        <pc:chgData name="Mikkonen Heikki" userId="e12c7ff1-ff1f-432c-8370-9606aec0ec49" providerId="ADAL" clId="{7C527362-6A9B-4365-90B9-5A6522D3EBB6}" dt="2024-10-03T12:20:50.233" v="6423"/>
        <pc:sldMkLst>
          <pc:docMk/>
          <pc:sldMk cId="1891048872" sldId="275"/>
        </pc:sldMkLst>
        <pc:spChg chg="add mod">
          <ac:chgData name="Mikkonen Heikki" userId="e12c7ff1-ff1f-432c-8370-9606aec0ec49" providerId="ADAL" clId="{7C527362-6A9B-4365-90B9-5A6522D3EBB6}" dt="2024-09-26T12:23:42.433" v="3536" actId="20577"/>
          <ac:spMkLst>
            <pc:docMk/>
            <pc:sldMk cId="1891048872" sldId="275"/>
            <ac:spMk id="3" creationId="{AA3591B8-034D-F80A-24BD-C5ECB3FAD616}"/>
          </ac:spMkLst>
        </pc:spChg>
        <pc:spChg chg="add mod">
          <ac:chgData name="Mikkonen Heikki" userId="e12c7ff1-ff1f-432c-8370-9606aec0ec49" providerId="ADAL" clId="{7C527362-6A9B-4365-90B9-5A6522D3EBB6}" dt="2024-10-03T12:15:15.883" v="6381" actId="207"/>
          <ac:spMkLst>
            <pc:docMk/>
            <pc:sldMk cId="1891048872" sldId="275"/>
            <ac:spMk id="5" creationId="{F83CDB06-D375-60F9-FCCC-35FF68492FA1}"/>
          </ac:spMkLst>
        </pc:spChg>
        <pc:spChg chg="add mod">
          <ac:chgData name="Mikkonen Heikki" userId="e12c7ff1-ff1f-432c-8370-9606aec0ec49" providerId="ADAL" clId="{7C527362-6A9B-4365-90B9-5A6522D3EBB6}" dt="2024-10-03T12:16:58.798" v="6416" actId="108"/>
          <ac:spMkLst>
            <pc:docMk/>
            <pc:sldMk cId="1891048872" sldId="275"/>
            <ac:spMk id="12" creationId="{0B2ECE5C-2CC2-F8D1-995F-0A52A12A98F0}"/>
          </ac:spMkLst>
        </pc:spChg>
      </pc:sldChg>
      <pc:sldChg chg="modSp add mod ord">
        <pc:chgData name="Mikkonen Heikki" userId="e12c7ff1-ff1f-432c-8370-9606aec0ec49" providerId="ADAL" clId="{7C527362-6A9B-4365-90B9-5A6522D3EBB6}" dt="2024-10-03T10:35:16.621" v="6134" actId="27636"/>
        <pc:sldMkLst>
          <pc:docMk/>
          <pc:sldMk cId="499883371" sldId="276"/>
        </pc:sldMkLst>
        <pc:spChg chg="mod">
          <ac:chgData name="Mikkonen Heikki" userId="e12c7ff1-ff1f-432c-8370-9606aec0ec49" providerId="ADAL" clId="{7C527362-6A9B-4365-90B9-5A6522D3EBB6}" dt="2024-09-26T14:25:50.649" v="5660" actId="27636"/>
          <ac:spMkLst>
            <pc:docMk/>
            <pc:sldMk cId="499883371" sldId="276"/>
            <ac:spMk id="2" creationId="{164FF455-DC2C-6BC9-D25E-09867375DADB}"/>
          </ac:spMkLst>
        </pc:spChg>
        <pc:spChg chg="mod">
          <ac:chgData name="Mikkonen Heikki" userId="e12c7ff1-ff1f-432c-8370-9606aec0ec49" providerId="ADAL" clId="{7C527362-6A9B-4365-90B9-5A6522D3EBB6}" dt="2024-10-03T10:35:16.621" v="6134" actId="27636"/>
          <ac:spMkLst>
            <pc:docMk/>
            <pc:sldMk cId="499883371" sldId="276"/>
            <ac:spMk id="3" creationId="{73135416-28BD-A87D-F894-F6E9BD3DAA61}"/>
          </ac:spMkLst>
        </pc:spChg>
      </pc:sldChg>
      <pc:sldChg chg="add">
        <pc:chgData name="Mikkonen Heikki" userId="e12c7ff1-ff1f-432c-8370-9606aec0ec49" providerId="ADAL" clId="{7C527362-6A9B-4365-90B9-5A6522D3EBB6}" dt="2024-09-26T13:41:10.675" v="4942"/>
        <pc:sldMkLst>
          <pc:docMk/>
          <pc:sldMk cId="1308676637" sldId="284"/>
        </pc:sldMkLst>
      </pc:sldChg>
      <pc:sldChg chg="modSp add mod ord">
        <pc:chgData name="Mikkonen Heikki" userId="e12c7ff1-ff1f-432c-8370-9606aec0ec49" providerId="ADAL" clId="{7C527362-6A9B-4365-90B9-5A6522D3EBB6}" dt="2024-09-26T13:42:12.495" v="4946" actId="27636"/>
        <pc:sldMkLst>
          <pc:docMk/>
          <pc:sldMk cId="663270285" sldId="290"/>
        </pc:sldMkLst>
        <pc:spChg chg="mod">
          <ac:chgData name="Mikkonen Heikki" userId="e12c7ff1-ff1f-432c-8370-9606aec0ec49" providerId="ADAL" clId="{7C527362-6A9B-4365-90B9-5A6522D3EBB6}" dt="2024-09-26T13:42:12.495" v="4946" actId="27636"/>
          <ac:spMkLst>
            <pc:docMk/>
            <pc:sldMk cId="663270285" sldId="290"/>
            <ac:spMk id="3" creationId="{17C68C69-7FE9-18EC-43D6-02BBB87DEDA9}"/>
          </ac:spMkLst>
        </pc:spChg>
      </pc:sldChg>
      <pc:sldChg chg="addSp delSp modSp add mod modClrScheme delAnim modAnim chgLayout">
        <pc:chgData name="Mikkonen Heikki" userId="e12c7ff1-ff1f-432c-8370-9606aec0ec49" providerId="ADAL" clId="{7C527362-6A9B-4365-90B9-5A6522D3EBB6}" dt="2024-10-03T12:32:48.200" v="6506" actId="14100"/>
        <pc:sldMkLst>
          <pc:docMk/>
          <pc:sldMk cId="1740462821" sldId="2147472670"/>
        </pc:sldMkLst>
        <pc:spChg chg="mod ord">
          <ac:chgData name="Mikkonen Heikki" userId="e12c7ff1-ff1f-432c-8370-9606aec0ec49" providerId="ADAL" clId="{7C527362-6A9B-4365-90B9-5A6522D3EBB6}" dt="2024-09-26T06:19:56.180" v="86" actId="700"/>
          <ac:spMkLst>
            <pc:docMk/>
            <pc:sldMk cId="1740462821" sldId="2147472670"/>
            <ac:spMk id="2" creationId="{DFC4847E-DE3E-EFE9-B67D-D495823695CA}"/>
          </ac:spMkLst>
        </pc:spChg>
        <pc:spChg chg="mod ord">
          <ac:chgData name="Mikkonen Heikki" userId="e12c7ff1-ff1f-432c-8370-9606aec0ec49" providerId="ADAL" clId="{7C527362-6A9B-4365-90B9-5A6522D3EBB6}" dt="2024-09-26T06:25:31.785" v="778" actId="20577"/>
          <ac:spMkLst>
            <pc:docMk/>
            <pc:sldMk cId="1740462821" sldId="2147472670"/>
            <ac:spMk id="3" creationId="{AA4E7924-710F-3665-164F-FDB2519E3DCB}"/>
          </ac:spMkLst>
        </pc:spChg>
        <pc:spChg chg="add del mod ord">
          <ac:chgData name="Mikkonen Heikki" userId="e12c7ff1-ff1f-432c-8370-9606aec0ec49" providerId="ADAL" clId="{7C527362-6A9B-4365-90B9-5A6522D3EBB6}" dt="2024-09-26T06:20:02.855" v="88" actId="478"/>
          <ac:spMkLst>
            <pc:docMk/>
            <pc:sldMk cId="1740462821" sldId="2147472670"/>
            <ac:spMk id="4" creationId="{E09368E6-7306-2A6B-F2A5-78FFA08666C3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5" creationId="{EF8E6D19-1F6F-A037-81B9-15825C3B462D}"/>
          </ac:spMkLst>
        </pc:spChg>
        <pc:spChg chg="mod">
          <ac:chgData name="Mikkonen Heikki" userId="e12c7ff1-ff1f-432c-8370-9606aec0ec49" providerId="ADAL" clId="{7C527362-6A9B-4365-90B9-5A6522D3EBB6}" dt="2024-09-26T12:09:04.425" v="3455" actId="1076"/>
          <ac:spMkLst>
            <pc:docMk/>
            <pc:sldMk cId="1740462821" sldId="2147472670"/>
            <ac:spMk id="6" creationId="{AFC2E4F1-8839-3296-D648-099EB208E176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7" creationId="{17D86983-2443-F83F-36BE-61B600093B41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8" creationId="{B171D8C9-E704-2A34-B14E-623C4C146662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9" creationId="{8CEC0A47-A7AC-8699-B2AB-B5076ACE0617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0" creationId="{F3089835-72FC-3615-627A-42505E62C70C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1" creationId="{4DD995D7-85F9-B6C2-2CB2-BF7A64EC10F4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2" creationId="{20D2DB18-6971-547D-81F1-A71C7BD8A033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3" creationId="{1C2344E3-AA82-4309-3E1B-26A5760C453D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4" creationId="{269F2C68-151C-3F8F-0000-2D3816A03317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5" creationId="{A75257E2-B730-6438-91B9-3F8A12064933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6" creationId="{9011616A-9948-11C6-CD74-DDAA5D9B6C9F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7" creationId="{4D6CDA03-2E59-3B2B-EBA1-25E2D5BA29BF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8" creationId="{C3407528-C874-674B-FFEB-F700FEC51F5F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19" creationId="{5A700FEB-A998-E9F5-68A9-B88711278F9A}"/>
          </ac:spMkLst>
        </pc:spChg>
        <pc:spChg chg="mod">
          <ac:chgData name="Mikkonen Heikki" userId="e12c7ff1-ff1f-432c-8370-9606aec0ec49" providerId="ADAL" clId="{7C527362-6A9B-4365-90B9-5A6522D3EBB6}" dt="2024-10-03T10:48:49.647" v="6226" actId="1038"/>
          <ac:spMkLst>
            <pc:docMk/>
            <pc:sldMk cId="1740462821" sldId="2147472670"/>
            <ac:spMk id="20" creationId="{EA5FCDFA-18EE-0FD9-E09C-CEFEF96F7F1F}"/>
          </ac:spMkLst>
        </pc:spChg>
        <pc:spChg chg="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21" creationId="{B5A71D43-DA5C-89D3-A6BD-50F57F421BB8}"/>
          </ac:spMkLst>
        </pc:spChg>
        <pc:spChg chg="add 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22" creationId="{F77008DA-0C5F-E015-7B63-4AE2614E037C}"/>
          </ac:spMkLst>
        </pc:spChg>
        <pc:spChg chg="add 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23" creationId="{9903D31F-1EF8-A72E-4A19-CE7CE083730B}"/>
          </ac:spMkLst>
        </pc:spChg>
        <pc:spChg chg="add mod">
          <ac:chgData name="Mikkonen Heikki" userId="e12c7ff1-ff1f-432c-8370-9606aec0ec49" providerId="ADAL" clId="{7C527362-6A9B-4365-90B9-5A6522D3EBB6}" dt="2024-09-26T12:13:21.573" v="3487" actId="14100"/>
          <ac:spMkLst>
            <pc:docMk/>
            <pc:sldMk cId="1740462821" sldId="2147472670"/>
            <ac:spMk id="24" creationId="{CCC87583-3934-456F-6AFA-D37AA052B55D}"/>
          </ac:spMkLst>
        </pc:spChg>
        <pc:spChg chg="add 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25" creationId="{DC7135D5-070B-4ACB-0FDA-082D07AD561F}"/>
          </ac:spMkLst>
        </pc:spChg>
        <pc:spChg chg="add mod or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26" creationId="{E6528738-194C-255F-04D9-7EA4D66E8125}"/>
          </ac:spMkLst>
        </pc:spChg>
        <pc:spChg chg="del mod">
          <ac:chgData name="Mikkonen Heikki" userId="e12c7ff1-ff1f-432c-8370-9606aec0ec49" providerId="ADAL" clId="{7C527362-6A9B-4365-90B9-5A6522D3EBB6}" dt="2024-09-26T10:11:57.875" v="1948" actId="478"/>
          <ac:spMkLst>
            <pc:docMk/>
            <pc:sldMk cId="1740462821" sldId="2147472670"/>
            <ac:spMk id="28" creationId="{ABD3E928-6855-5CCC-836D-B2AE879D2DAD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29" creationId="{4B9825C3-10CD-B36B-C81E-71A902262BC3}"/>
          </ac:spMkLst>
        </pc:spChg>
        <pc:spChg chg="mod ord">
          <ac:chgData name="Mikkonen Heikki" userId="e12c7ff1-ff1f-432c-8370-9606aec0ec49" providerId="ADAL" clId="{7C527362-6A9B-4365-90B9-5A6522D3EBB6}" dt="2024-09-26T12:13:30.389" v="3488" actId="166"/>
          <ac:spMkLst>
            <pc:docMk/>
            <pc:sldMk cId="1740462821" sldId="2147472670"/>
            <ac:spMk id="30" creationId="{94B290D8-E9A2-6C49-FF35-2522F05ECD2C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31" creationId="{53CD51AA-D53A-9A7B-0242-5FF5004A0D62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32" creationId="{776658D7-6594-4AAA-3392-1D3186D6AAEA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33" creationId="{CD220539-E399-D105-D872-BDEEC11CDE09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34" creationId="{49655328-A7A9-1DD0-769C-64E5EF598A77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35" creationId="{B13360F5-BFAF-5BC3-01DA-12B58ADB81AC}"/>
          </ac:spMkLst>
        </pc:spChg>
        <pc:spChg chg="del">
          <ac:chgData name="Mikkonen Heikki" userId="e12c7ff1-ff1f-432c-8370-9606aec0ec49" providerId="ADAL" clId="{7C527362-6A9B-4365-90B9-5A6522D3EBB6}" dt="2024-09-26T10:11:58.822" v="1949" actId="478"/>
          <ac:spMkLst>
            <pc:docMk/>
            <pc:sldMk cId="1740462821" sldId="2147472670"/>
            <ac:spMk id="36" creationId="{60240256-2F36-E1AD-E50D-930B80584489}"/>
          </ac:spMkLst>
        </pc:spChg>
        <pc:spChg chg="mod">
          <ac:chgData name="Mikkonen Heikki" userId="e12c7ff1-ff1f-432c-8370-9606aec0ec49" providerId="ADAL" clId="{7C527362-6A9B-4365-90B9-5A6522D3EBB6}" dt="2024-10-03T12:32:48.200" v="6506" actId="14100"/>
          <ac:spMkLst>
            <pc:docMk/>
            <pc:sldMk cId="1740462821" sldId="2147472670"/>
            <ac:spMk id="37" creationId="{ACF3C0D0-F8AD-5E85-107E-7692E23CC1C4}"/>
          </ac:spMkLst>
        </pc:spChg>
        <pc:spChg chg="add mod">
          <ac:chgData name="Mikkonen Heikki" userId="e12c7ff1-ff1f-432c-8370-9606aec0ec49" providerId="ADAL" clId="{7C527362-6A9B-4365-90B9-5A6522D3EBB6}" dt="2024-09-26T12:07:44.459" v="3445" actId="14100"/>
          <ac:spMkLst>
            <pc:docMk/>
            <pc:sldMk cId="1740462821" sldId="2147472670"/>
            <ac:spMk id="38" creationId="{DF57E4D8-1727-F2A8-C655-AC7C88CA7B03}"/>
          </ac:spMkLst>
        </pc:spChg>
        <pc:spChg chg="add mod ord">
          <ac:chgData name="Mikkonen Heikki" userId="e12c7ff1-ff1f-432c-8370-9606aec0ec49" providerId="ADAL" clId="{7C527362-6A9B-4365-90B9-5A6522D3EBB6}" dt="2024-10-03T10:49:27.391" v="6238" actId="166"/>
          <ac:spMkLst>
            <pc:docMk/>
            <pc:sldMk cId="1740462821" sldId="2147472670"/>
            <ac:spMk id="39" creationId="{1EA3400D-5345-6E8B-AC79-0B0EFE47CF8D}"/>
          </ac:spMkLst>
        </pc:spChg>
        <pc:spChg chg="del">
          <ac:chgData name="Mikkonen Heikki" userId="e12c7ff1-ff1f-432c-8370-9606aec0ec49" providerId="ADAL" clId="{7C527362-6A9B-4365-90B9-5A6522D3EBB6}" dt="2024-09-26T10:11:55.704" v="1946" actId="478"/>
          <ac:spMkLst>
            <pc:docMk/>
            <pc:sldMk cId="1740462821" sldId="2147472670"/>
            <ac:spMk id="40" creationId="{1A09554A-A896-6CB1-3900-55E1405F15F7}"/>
          </ac:spMkLst>
        </pc:spChg>
        <pc:spChg chg="add mod ord">
          <ac:chgData name="Mikkonen Heikki" userId="e12c7ff1-ff1f-432c-8370-9606aec0ec49" providerId="ADAL" clId="{7C527362-6A9B-4365-90B9-5A6522D3EBB6}" dt="2024-09-26T14:33:35.894" v="5914" actId="166"/>
          <ac:spMkLst>
            <pc:docMk/>
            <pc:sldMk cId="1740462821" sldId="2147472670"/>
            <ac:spMk id="41" creationId="{21701A96-E009-41EA-ACE0-0761643C86CD}"/>
          </ac:spMkLst>
        </pc:spChg>
        <pc:spChg chg="add 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42" creationId="{5030A0B9-D8C4-9D70-8BD3-85208B2073B2}"/>
          </ac:spMkLst>
        </pc:spChg>
        <pc:spChg chg="add mod">
          <ac:chgData name="Mikkonen Heikki" userId="e12c7ff1-ff1f-432c-8370-9606aec0ec49" providerId="ADAL" clId="{7C527362-6A9B-4365-90B9-5A6522D3EBB6}" dt="2024-09-26T12:25:01.906" v="3540" actId="14100"/>
          <ac:spMkLst>
            <pc:docMk/>
            <pc:sldMk cId="1740462821" sldId="2147472670"/>
            <ac:spMk id="43" creationId="{CC04D829-093D-A71C-AEE6-B97C09E6638B}"/>
          </ac:spMkLst>
        </pc:spChg>
        <pc:spChg chg="add mod ord">
          <ac:chgData name="Mikkonen Heikki" userId="e12c7ff1-ff1f-432c-8370-9606aec0ec49" providerId="ADAL" clId="{7C527362-6A9B-4365-90B9-5A6522D3EBB6}" dt="2024-09-26T12:13:38.574" v="3490" actId="14100"/>
          <ac:spMkLst>
            <pc:docMk/>
            <pc:sldMk cId="1740462821" sldId="2147472670"/>
            <ac:spMk id="44" creationId="{03CED7B5-A5FD-71DB-242A-347D971818B0}"/>
          </ac:spMkLst>
        </pc:spChg>
        <pc:spChg chg="add mod">
          <ac:chgData name="Mikkonen Heikki" userId="e12c7ff1-ff1f-432c-8370-9606aec0ec49" providerId="ADAL" clId="{7C527362-6A9B-4365-90B9-5A6522D3EBB6}" dt="2024-09-26T12:25:19.650" v="3542" actId="14100"/>
          <ac:spMkLst>
            <pc:docMk/>
            <pc:sldMk cId="1740462821" sldId="2147472670"/>
            <ac:spMk id="45" creationId="{FFB1BE6F-6FE5-E961-BC45-EE610868A087}"/>
          </ac:spMkLst>
        </pc:spChg>
        <pc:spChg chg="add mod">
          <ac:chgData name="Mikkonen Heikki" userId="e12c7ff1-ff1f-432c-8370-9606aec0ec49" providerId="ADAL" clId="{7C527362-6A9B-4365-90B9-5A6522D3EBB6}" dt="2024-09-26T10:46:15.428" v="2953" actId="1035"/>
          <ac:spMkLst>
            <pc:docMk/>
            <pc:sldMk cId="1740462821" sldId="2147472670"/>
            <ac:spMk id="46" creationId="{2CD79C8E-D3FA-74A6-C9CC-48711C2ACF08}"/>
          </ac:spMkLst>
        </pc:spChg>
        <pc:spChg chg="add mod">
          <ac:chgData name="Mikkonen Heikki" userId="e12c7ff1-ff1f-432c-8370-9606aec0ec49" providerId="ADAL" clId="{7C527362-6A9B-4365-90B9-5A6522D3EBB6}" dt="2024-10-03T10:48:55.309" v="6237" actId="1035"/>
          <ac:spMkLst>
            <pc:docMk/>
            <pc:sldMk cId="1740462821" sldId="2147472670"/>
            <ac:spMk id="47" creationId="{A365CA2B-FB2A-BA28-7AEA-E7ECDD0814A8}"/>
          </ac:spMkLst>
        </pc:spChg>
        <pc:spChg chg="add mod">
          <ac:chgData name="Mikkonen Heikki" userId="e12c7ff1-ff1f-432c-8370-9606aec0ec49" providerId="ADAL" clId="{7C527362-6A9B-4365-90B9-5A6522D3EBB6}" dt="2024-09-26T12:10:50.745" v="3466" actId="207"/>
          <ac:spMkLst>
            <pc:docMk/>
            <pc:sldMk cId="1740462821" sldId="2147472670"/>
            <ac:spMk id="52" creationId="{F00DB25D-4015-3D06-5064-BFC65CE318A4}"/>
          </ac:spMkLst>
        </pc:spChg>
        <pc:spChg chg="add mod">
          <ac:chgData name="Mikkonen Heikki" userId="e12c7ff1-ff1f-432c-8370-9606aec0ec49" providerId="ADAL" clId="{7C527362-6A9B-4365-90B9-5A6522D3EBB6}" dt="2024-09-26T12:11:12.280" v="3472" actId="1037"/>
          <ac:spMkLst>
            <pc:docMk/>
            <pc:sldMk cId="1740462821" sldId="2147472670"/>
            <ac:spMk id="53" creationId="{4BC77A69-B07C-8EB4-7DA2-7F04F0B75C1B}"/>
          </ac:spMkLst>
        </pc:spChg>
        <pc:spChg chg="add mod">
          <ac:chgData name="Mikkonen Heikki" userId="e12c7ff1-ff1f-432c-8370-9606aec0ec49" providerId="ADAL" clId="{7C527362-6A9B-4365-90B9-5A6522D3EBB6}" dt="2024-09-26T12:11:24.676" v="3474" actId="1076"/>
          <ac:spMkLst>
            <pc:docMk/>
            <pc:sldMk cId="1740462821" sldId="2147472670"/>
            <ac:spMk id="54" creationId="{FA530219-2313-AB52-E5A6-424A2EBADF3F}"/>
          </ac:spMkLst>
        </pc:spChg>
        <pc:picChg chg="add mod">
          <ac:chgData name="Mikkonen Heikki" userId="e12c7ff1-ff1f-432c-8370-9606aec0ec49" providerId="ADAL" clId="{7C527362-6A9B-4365-90B9-5A6522D3EBB6}" dt="2024-10-03T10:04:07.170" v="6097" actId="1036"/>
          <ac:picMkLst>
            <pc:docMk/>
            <pc:sldMk cId="1740462821" sldId="2147472670"/>
            <ac:picMk id="28" creationId="{B0AB52B6-DF67-A0DA-8475-AB1AF23FBE25}"/>
          </ac:picMkLst>
        </pc:picChg>
        <pc:picChg chg="add mod">
          <ac:chgData name="Mikkonen Heikki" userId="e12c7ff1-ff1f-432c-8370-9606aec0ec49" providerId="ADAL" clId="{7C527362-6A9B-4365-90B9-5A6522D3EBB6}" dt="2024-10-03T10:04:14.789" v="6099" actId="1076"/>
          <ac:picMkLst>
            <pc:docMk/>
            <pc:sldMk cId="1740462821" sldId="2147472670"/>
            <ac:picMk id="29" creationId="{6FECDBD4-BF73-DE52-B1EB-2E5DF8D6C782}"/>
          </ac:picMkLst>
        </pc:picChg>
        <pc:picChg chg="add mod">
          <ac:chgData name="Mikkonen Heikki" userId="e12c7ff1-ff1f-432c-8370-9606aec0ec49" providerId="ADAL" clId="{7C527362-6A9B-4365-90B9-5A6522D3EBB6}" dt="2024-10-03T10:04:28.057" v="6104" actId="1035"/>
          <ac:picMkLst>
            <pc:docMk/>
            <pc:sldMk cId="1740462821" sldId="2147472670"/>
            <ac:picMk id="31" creationId="{4F30438C-2B62-484B-AA6C-9432E674978F}"/>
          </ac:picMkLst>
        </pc:picChg>
        <pc:picChg chg="add mod">
          <ac:chgData name="Mikkonen Heikki" userId="e12c7ff1-ff1f-432c-8370-9606aec0ec49" providerId="ADAL" clId="{7C527362-6A9B-4365-90B9-5A6522D3EBB6}" dt="2024-10-03T10:04:37.967" v="6106" actId="1076"/>
          <ac:picMkLst>
            <pc:docMk/>
            <pc:sldMk cId="1740462821" sldId="2147472670"/>
            <ac:picMk id="32" creationId="{75A79E5C-0FC3-9217-EB2A-FA07700717B3}"/>
          </ac:picMkLst>
        </pc:picChg>
        <pc:picChg chg="add mod">
          <ac:chgData name="Mikkonen Heikki" userId="e12c7ff1-ff1f-432c-8370-9606aec0ec49" providerId="ADAL" clId="{7C527362-6A9B-4365-90B9-5A6522D3EBB6}" dt="2024-10-03T10:04:46.928" v="6108" actId="1076"/>
          <ac:picMkLst>
            <pc:docMk/>
            <pc:sldMk cId="1740462821" sldId="2147472670"/>
            <ac:picMk id="33" creationId="{ADEC70B8-7023-51CF-123F-F29DD93AEBF2}"/>
          </ac:picMkLst>
        </pc:picChg>
        <pc:picChg chg="add mod">
          <ac:chgData name="Mikkonen Heikki" userId="e12c7ff1-ff1f-432c-8370-9606aec0ec49" providerId="ADAL" clId="{7C527362-6A9B-4365-90B9-5A6522D3EBB6}" dt="2024-10-03T10:04:51.239" v="6110" actId="1076"/>
          <ac:picMkLst>
            <pc:docMk/>
            <pc:sldMk cId="1740462821" sldId="2147472670"/>
            <ac:picMk id="34" creationId="{FB36E07B-9DD0-BF7C-A1F0-03218D759E27}"/>
          </ac:picMkLst>
        </pc:picChg>
        <pc:picChg chg="add mod">
          <ac:chgData name="Mikkonen Heikki" userId="e12c7ff1-ff1f-432c-8370-9606aec0ec49" providerId="ADAL" clId="{7C527362-6A9B-4365-90B9-5A6522D3EBB6}" dt="2024-10-03T10:06:33.818" v="6112" actId="1076"/>
          <ac:picMkLst>
            <pc:docMk/>
            <pc:sldMk cId="1740462821" sldId="2147472670"/>
            <ac:picMk id="35" creationId="{3E2FBD1F-296C-618F-CB95-1F0A2061EE56}"/>
          </ac:picMkLst>
        </pc:picChg>
        <pc:cxnChg chg="mod">
          <ac:chgData name="Mikkonen Heikki" userId="e12c7ff1-ff1f-432c-8370-9606aec0ec49" providerId="ADAL" clId="{7C527362-6A9B-4365-90B9-5A6522D3EBB6}" dt="2024-10-03T10:48:49.647" v="6226" actId="1038"/>
          <ac:cxnSpMkLst>
            <pc:docMk/>
            <pc:sldMk cId="1740462821" sldId="2147472670"/>
            <ac:cxnSpMk id="27" creationId="{F1A3138D-06F9-DD75-9769-9B8668673F5D}"/>
          </ac:cxnSpMkLst>
        </pc:cxnChg>
        <pc:cxnChg chg="add mod ord">
          <ac:chgData name="Mikkonen Heikki" userId="e12c7ff1-ff1f-432c-8370-9606aec0ec49" providerId="ADAL" clId="{7C527362-6A9B-4365-90B9-5A6522D3EBB6}" dt="2024-09-26T12:08:39.159" v="3450" actId="692"/>
          <ac:cxnSpMkLst>
            <pc:docMk/>
            <pc:sldMk cId="1740462821" sldId="2147472670"/>
            <ac:cxnSpMk id="48" creationId="{6D9BB070-4FC3-077E-250C-04288AFFE264}"/>
          </ac:cxnSpMkLst>
        </pc:cxnChg>
        <pc:cxnChg chg="add mod ord">
          <ac:chgData name="Mikkonen Heikki" userId="e12c7ff1-ff1f-432c-8370-9606aec0ec49" providerId="ADAL" clId="{7C527362-6A9B-4365-90B9-5A6522D3EBB6}" dt="2024-09-26T12:09:09.448" v="3456" actId="1076"/>
          <ac:cxnSpMkLst>
            <pc:docMk/>
            <pc:sldMk cId="1740462821" sldId="2147472670"/>
            <ac:cxnSpMk id="50" creationId="{3012CFF7-73D0-5174-3D0C-8ED9EB3B8F96}"/>
          </ac:cxnSpMkLst>
        </pc:cxnChg>
        <pc:cxnChg chg="add mod">
          <ac:chgData name="Mikkonen Heikki" userId="e12c7ff1-ff1f-432c-8370-9606aec0ec49" providerId="ADAL" clId="{7C527362-6A9B-4365-90B9-5A6522D3EBB6}" dt="2024-09-26T12:09:31.557" v="3458" actId="1076"/>
          <ac:cxnSpMkLst>
            <pc:docMk/>
            <pc:sldMk cId="1740462821" sldId="2147472670"/>
            <ac:cxnSpMk id="51" creationId="{6A87285A-9A3B-2242-F714-530F6E185ABC}"/>
          </ac:cxnSpMkLst>
        </pc:cxnChg>
      </pc:sldChg>
      <pc:sldChg chg="addSp delSp modSp add mod modAnim">
        <pc:chgData name="Mikkonen Heikki" userId="e12c7ff1-ff1f-432c-8370-9606aec0ec49" providerId="ADAL" clId="{7C527362-6A9B-4365-90B9-5A6522D3EBB6}" dt="2024-10-03T12:28:08.906" v="6505" actId="5793"/>
        <pc:sldMkLst>
          <pc:docMk/>
          <pc:sldMk cId="538830221" sldId="2147472671"/>
        </pc:sldMkLst>
        <pc:spChg chg="mod">
          <ac:chgData name="Mikkonen Heikki" userId="e12c7ff1-ff1f-432c-8370-9606aec0ec49" providerId="ADAL" clId="{7C527362-6A9B-4365-90B9-5A6522D3EBB6}" dt="2024-10-03T12:27:14.196" v="6425" actId="20577"/>
          <ac:spMkLst>
            <pc:docMk/>
            <pc:sldMk cId="538830221" sldId="2147472671"/>
            <ac:spMk id="2" creationId="{FAF182BA-D742-801A-DCB4-4C6E0CCBBDE9}"/>
          </ac:spMkLst>
        </pc:spChg>
        <pc:spChg chg="add mod">
          <ac:chgData name="Mikkonen Heikki" userId="e12c7ff1-ff1f-432c-8370-9606aec0ec49" providerId="ADAL" clId="{7C527362-6A9B-4365-90B9-5A6522D3EBB6}" dt="2024-10-03T12:28:08.906" v="6505" actId="5793"/>
          <ac:spMkLst>
            <pc:docMk/>
            <pc:sldMk cId="538830221" sldId="2147472671"/>
            <ac:spMk id="5" creationId="{39D9F9A2-3E71-FC34-D12C-05901DEFEC9C}"/>
          </ac:spMkLst>
        </pc:spChg>
        <pc:spChg chg="mod">
          <ac:chgData name="Mikkonen Heikki" userId="e12c7ff1-ff1f-432c-8370-9606aec0ec49" providerId="ADAL" clId="{7C527362-6A9B-4365-90B9-5A6522D3EBB6}" dt="2024-09-26T09:59:46.128" v="1945" actId="14100"/>
          <ac:spMkLst>
            <pc:docMk/>
            <pc:sldMk cId="538830221" sldId="2147472671"/>
            <ac:spMk id="9" creationId="{63DEB8B1-46FD-43B3-7B45-F4C93EA142E4}"/>
          </ac:spMkLst>
        </pc:spChg>
        <pc:picChg chg="add mod ord">
          <ac:chgData name="Mikkonen Heikki" userId="e12c7ff1-ff1f-432c-8370-9606aec0ec49" providerId="ADAL" clId="{7C527362-6A9B-4365-90B9-5A6522D3EBB6}" dt="2024-09-26T09:59:24.618" v="1943" actId="1076"/>
          <ac:picMkLst>
            <pc:docMk/>
            <pc:sldMk cId="538830221" sldId="2147472671"/>
            <ac:picMk id="6" creationId="{B5D10455-EB3F-7A64-E5DD-DF7434306413}"/>
          </ac:picMkLst>
        </pc:picChg>
        <pc:picChg chg="del">
          <ac:chgData name="Mikkonen Heikki" userId="e12c7ff1-ff1f-432c-8370-9606aec0ec49" providerId="ADAL" clId="{7C527362-6A9B-4365-90B9-5A6522D3EBB6}" dt="2024-09-26T09:59:13.441" v="1940" actId="478"/>
          <ac:picMkLst>
            <pc:docMk/>
            <pc:sldMk cId="538830221" sldId="2147472671"/>
            <ac:picMk id="11" creationId="{4C2DB882-BBF6-37C5-701F-33133C21FE62}"/>
          </ac:picMkLst>
        </pc:picChg>
      </pc:sldChg>
      <pc:sldChg chg="addSp modSp new mod modAnim">
        <pc:chgData name="Mikkonen Heikki" userId="e12c7ff1-ff1f-432c-8370-9606aec0ec49" providerId="ADAL" clId="{7C527362-6A9B-4365-90B9-5A6522D3EBB6}" dt="2024-10-03T10:16:45.869" v="6132"/>
        <pc:sldMkLst>
          <pc:docMk/>
          <pc:sldMk cId="3140211114" sldId="2147472672"/>
        </pc:sldMkLst>
        <pc:spChg chg="mod">
          <ac:chgData name="Mikkonen Heikki" userId="e12c7ff1-ff1f-432c-8370-9606aec0ec49" providerId="ADAL" clId="{7C527362-6A9B-4365-90B9-5A6522D3EBB6}" dt="2024-09-26T14:07:04.528" v="5341" actId="1036"/>
          <ac:spMkLst>
            <pc:docMk/>
            <pc:sldMk cId="3140211114" sldId="2147472672"/>
            <ac:spMk id="2" creationId="{6D148334-EAE1-0161-C7E3-251A27B33E10}"/>
          </ac:spMkLst>
        </pc:spChg>
        <pc:spChg chg="mod">
          <ac:chgData name="Mikkonen Heikki" userId="e12c7ff1-ff1f-432c-8370-9606aec0ec49" providerId="ADAL" clId="{7C527362-6A9B-4365-90B9-5A6522D3EBB6}" dt="2024-09-26T13:38:58.704" v="4939" actId="113"/>
          <ac:spMkLst>
            <pc:docMk/>
            <pc:sldMk cId="3140211114" sldId="2147472672"/>
            <ac:spMk id="3" creationId="{98FB922E-77FC-DD59-1D86-E36B4E6ED132}"/>
          </ac:spMkLst>
        </pc:spChg>
        <pc:spChg chg="add mod">
          <ac:chgData name="Mikkonen Heikki" userId="e12c7ff1-ff1f-432c-8370-9606aec0ec49" providerId="ADAL" clId="{7C527362-6A9B-4365-90B9-5A6522D3EBB6}" dt="2024-09-26T13:37:24.426" v="4936" actId="20577"/>
          <ac:spMkLst>
            <pc:docMk/>
            <pc:sldMk cId="3140211114" sldId="2147472672"/>
            <ac:spMk id="6" creationId="{7EA5F7FE-29C7-67BA-7474-D19553DF5821}"/>
          </ac:spMkLst>
        </pc:spChg>
      </pc:sldChg>
      <pc:sldChg chg="addSp delSp modSp new mod ord modAnim">
        <pc:chgData name="Mikkonen Heikki" userId="e12c7ff1-ff1f-432c-8370-9606aec0ec49" providerId="ADAL" clId="{7C527362-6A9B-4365-90B9-5A6522D3EBB6}" dt="2024-10-03T10:44:17.211" v="6195" actId="1036"/>
        <pc:sldMkLst>
          <pc:docMk/>
          <pc:sldMk cId="3329996503" sldId="2147472673"/>
        </pc:sldMkLst>
        <pc:spChg chg="mod">
          <ac:chgData name="Mikkonen Heikki" userId="e12c7ff1-ff1f-432c-8370-9606aec0ec49" providerId="ADAL" clId="{7C527362-6A9B-4365-90B9-5A6522D3EBB6}" dt="2024-09-26T14:06:51.528" v="5321" actId="404"/>
          <ac:spMkLst>
            <pc:docMk/>
            <pc:sldMk cId="3329996503" sldId="2147472673"/>
            <ac:spMk id="2" creationId="{26B3C624-5C1F-8D1F-E962-F70D40D861E3}"/>
          </ac:spMkLst>
        </pc:spChg>
        <pc:spChg chg="mod">
          <ac:chgData name="Mikkonen Heikki" userId="e12c7ff1-ff1f-432c-8370-9606aec0ec49" providerId="ADAL" clId="{7C527362-6A9B-4365-90B9-5A6522D3EBB6}" dt="2024-09-26T14:01:47.135" v="5202" actId="113"/>
          <ac:spMkLst>
            <pc:docMk/>
            <pc:sldMk cId="3329996503" sldId="2147472673"/>
            <ac:spMk id="3" creationId="{098B5EE8-1637-8B5C-6F90-D2B6D68C0953}"/>
          </ac:spMkLst>
        </pc:spChg>
        <pc:spChg chg="add del">
          <ac:chgData name="Mikkonen Heikki" userId="e12c7ff1-ff1f-432c-8370-9606aec0ec49" providerId="ADAL" clId="{7C527362-6A9B-4365-90B9-5A6522D3EBB6}" dt="2024-09-26T14:00:54.248" v="5180" actId="22"/>
          <ac:spMkLst>
            <pc:docMk/>
            <pc:sldMk cId="3329996503" sldId="2147472673"/>
            <ac:spMk id="8" creationId="{4A956FE2-AAFF-7958-731E-5CF627B787AA}"/>
          </ac:spMkLst>
        </pc:spChg>
        <pc:spChg chg="add mod">
          <ac:chgData name="Mikkonen Heikki" userId="e12c7ff1-ff1f-432c-8370-9606aec0ec49" providerId="ADAL" clId="{7C527362-6A9B-4365-90B9-5A6522D3EBB6}" dt="2024-10-03T10:44:04.681" v="6173" actId="20577"/>
          <ac:spMkLst>
            <pc:docMk/>
            <pc:sldMk cId="3329996503" sldId="2147472673"/>
            <ac:spMk id="10" creationId="{828DBECB-CA31-44C5-971A-BE6053AC949C}"/>
          </ac:spMkLst>
        </pc:spChg>
        <pc:spChg chg="add mod">
          <ac:chgData name="Mikkonen Heikki" userId="e12c7ff1-ff1f-432c-8370-9606aec0ec49" providerId="ADAL" clId="{7C527362-6A9B-4365-90B9-5A6522D3EBB6}" dt="2024-10-03T10:44:17.211" v="6195" actId="1036"/>
          <ac:spMkLst>
            <pc:docMk/>
            <pc:sldMk cId="3329996503" sldId="2147472673"/>
            <ac:spMk id="11" creationId="{6FFA3E1A-FBFE-FD19-6E92-AF0A7056A4CB}"/>
          </ac:spMkLst>
        </pc:spChg>
        <pc:spChg chg="add mod">
          <ac:chgData name="Mikkonen Heikki" userId="e12c7ff1-ff1f-432c-8370-9606aec0ec49" providerId="ADAL" clId="{7C527362-6A9B-4365-90B9-5A6522D3EBB6}" dt="2024-10-03T10:44:12.043" v="6175" actId="14100"/>
          <ac:spMkLst>
            <pc:docMk/>
            <pc:sldMk cId="3329996503" sldId="2147472673"/>
            <ac:spMk id="16" creationId="{FF51FF9F-2D52-D7A2-4EF7-8B5BB1A44EED}"/>
          </ac:spMkLst>
        </pc:spChg>
        <pc:picChg chg="add mod">
          <ac:chgData name="Mikkonen Heikki" userId="e12c7ff1-ff1f-432c-8370-9606aec0ec49" providerId="ADAL" clId="{7C527362-6A9B-4365-90B9-5A6522D3EBB6}" dt="2024-09-26T14:00:25.547" v="5178" actId="108"/>
          <ac:picMkLst>
            <pc:docMk/>
            <pc:sldMk cId="3329996503" sldId="2147472673"/>
            <ac:picMk id="6" creationId="{499BE133-25D9-9582-5E5B-317A9F27F0A7}"/>
          </ac:picMkLst>
        </pc:picChg>
        <pc:picChg chg="add del mod">
          <ac:chgData name="Mikkonen Heikki" userId="e12c7ff1-ff1f-432c-8370-9606aec0ec49" providerId="ADAL" clId="{7C527362-6A9B-4365-90B9-5A6522D3EBB6}" dt="2024-09-26T14:09:09.774" v="5342" actId="478"/>
          <ac:picMkLst>
            <pc:docMk/>
            <pc:sldMk cId="3329996503" sldId="2147472673"/>
            <ac:picMk id="13" creationId="{2CAFF171-5F07-5E70-1617-709A3761F38C}"/>
          </ac:picMkLst>
        </pc:picChg>
        <pc:picChg chg="add mod">
          <ac:chgData name="Mikkonen Heikki" userId="e12c7ff1-ff1f-432c-8370-9606aec0ec49" providerId="ADAL" clId="{7C527362-6A9B-4365-90B9-5A6522D3EBB6}" dt="2024-09-26T14:14:18.782" v="5352" actId="14100"/>
          <ac:picMkLst>
            <pc:docMk/>
            <pc:sldMk cId="3329996503" sldId="2147472673"/>
            <ac:picMk id="15" creationId="{7C11DF28-C67A-08F7-C9F1-AF6F02DA9DF9}"/>
          </ac:picMkLst>
        </pc:picChg>
      </pc:sldChg>
      <pc:sldChg chg="addSp modSp new mod">
        <pc:chgData name="Mikkonen Heikki" userId="e12c7ff1-ff1f-432c-8370-9606aec0ec49" providerId="ADAL" clId="{7C527362-6A9B-4365-90B9-5A6522D3EBB6}" dt="2024-10-03T13:44:57.811" v="6542" actId="14100"/>
        <pc:sldMkLst>
          <pc:docMk/>
          <pc:sldMk cId="2246692526" sldId="2147472674"/>
        </pc:sldMkLst>
        <pc:spChg chg="add mod">
          <ac:chgData name="Mikkonen Heikki" userId="e12c7ff1-ff1f-432c-8370-9606aec0ec49" providerId="ADAL" clId="{7C527362-6A9B-4365-90B9-5A6522D3EBB6}" dt="2024-10-03T13:44:11.695" v="6527"/>
          <ac:spMkLst>
            <pc:docMk/>
            <pc:sldMk cId="2246692526" sldId="2147472674"/>
            <ac:spMk id="2" creationId="{855F45DF-1C85-65DF-C64D-B932EF5761BF}"/>
          </ac:spMkLst>
        </pc:spChg>
        <pc:spChg chg="add mod">
          <ac:chgData name="Mikkonen Heikki" userId="e12c7ff1-ff1f-432c-8370-9606aec0ec49" providerId="ADAL" clId="{7C527362-6A9B-4365-90B9-5A6522D3EBB6}" dt="2024-10-03T13:44:42.858" v="6540" actId="1076"/>
          <ac:spMkLst>
            <pc:docMk/>
            <pc:sldMk cId="2246692526" sldId="2147472674"/>
            <ac:spMk id="3" creationId="{969A90DC-9E03-896B-2B95-F97B5980745B}"/>
          </ac:spMkLst>
        </pc:spChg>
        <pc:picChg chg="add mod">
          <ac:chgData name="Mikkonen Heikki" userId="e12c7ff1-ff1f-432c-8370-9606aec0ec49" providerId="ADAL" clId="{7C527362-6A9B-4365-90B9-5A6522D3EBB6}" dt="2024-10-03T13:44:57.811" v="6542" actId="14100"/>
          <ac:picMkLst>
            <pc:docMk/>
            <pc:sldMk cId="2246692526" sldId="2147472674"/>
            <ac:picMk id="6" creationId="{ABF11E0E-7DBA-5B9C-B9AA-5FEE80C48EEC}"/>
          </ac:picMkLst>
        </pc:picChg>
      </pc:sldChg>
      <pc:sldChg chg="modSp new del mod">
        <pc:chgData name="Mikkonen Heikki" userId="e12c7ff1-ff1f-432c-8370-9606aec0ec49" providerId="ADAL" clId="{7C527362-6A9B-4365-90B9-5A6522D3EBB6}" dt="2024-10-03T10:36:12.024" v="6135" actId="2696"/>
        <pc:sldMkLst>
          <pc:docMk/>
          <pc:sldMk cId="2422022145" sldId="2147472674"/>
        </pc:sldMkLst>
        <pc:spChg chg="mod">
          <ac:chgData name="Mikkonen Heikki" userId="e12c7ff1-ff1f-432c-8370-9606aec0ec49" providerId="ADAL" clId="{7C527362-6A9B-4365-90B9-5A6522D3EBB6}" dt="2024-09-27T10:58:19.618" v="6005" actId="404"/>
          <ac:spMkLst>
            <pc:docMk/>
            <pc:sldMk cId="2422022145" sldId="2147472674"/>
            <ac:spMk id="2" creationId="{E381A739-38A3-56F6-0036-FBB3DE5A05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3FDDA91-8391-A64B-92A0-B85BE57035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D472A70-F52D-E745-BEC4-FA75195C1B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B4052-C213-C641-A147-E372D208F7C3}" type="datetimeFigureOut">
              <a:rPr lang="fi-FI" smtClean="0">
                <a:latin typeface="Arial" panose="020B0604020202020204" pitchFamily="34" charset="0"/>
              </a:rPr>
              <a:t>3.10.2024</a:t>
            </a:fld>
            <a:endParaRPr lang="fi-FI" dirty="0"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E94B31-E715-AD4B-851E-17F05C6BEE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0FD0CE-02CD-4E45-B2C3-44865384D4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CB0CE-2571-E540-ABD8-9D20C7D01C86}" type="slidenum">
              <a:rPr lang="fi-FI" smtClean="0">
                <a:latin typeface="Arial" panose="020B0604020202020204" pitchFamily="34" charset="0"/>
              </a:rPr>
              <a:t>‹#›</a:t>
            </a:fld>
            <a:endParaRPr lang="fi-FI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22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AA9502C-F7D5-D243-B53B-BD30A3E863CD}" type="datetimeFigureOut">
              <a:rPr lang="fi-FI" smtClean="0"/>
              <a:pPr/>
              <a:t>3.10.2024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9F6D52D-210E-2F42-8E94-1710D799A8B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088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hyperlink" Target="https://www.instagram.com/pohde_fi/" TargetMode="External"/><Relationship Id="rId7" Type="http://schemas.openxmlformats.org/officeDocument/2006/relationships/image" Target="../media/image11.png"/><Relationship Id="rId12" Type="http://schemas.openxmlformats.org/officeDocument/2006/relationships/hyperlink" Target="https://www.facebook.com/pohjoispohjanmaanhyvinvointialue/" TargetMode="External"/><Relationship Id="rId17" Type="http://schemas.openxmlformats.org/officeDocument/2006/relationships/image" Target="../media/image18.sv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Pohde_fi" TargetMode="External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hyperlink" Target="https://www.youtube.com/channel/UCJ0KCcnJBh26_uO0XBvHd0g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hyperlink" Target="https://www.linkedin.com/company/pohjoispohjanmaanhyvinvointialue/" TargetMode="External"/><Relationship Id="rId1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nainen ja lap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C4CAA-3762-0741-BEDF-669A8DD6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677" y="701270"/>
            <a:ext cx="4836121" cy="34231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5" name="Alaotsikko 2">
            <a:extLst>
              <a:ext uri="{FF2B5EF4-FFF2-40B4-BE49-F238E27FC236}">
                <a16:creationId xmlns:a16="http://schemas.microsoft.com/office/drawing/2014/main" id="{8C887873-4F87-2A43-AC08-A4485D93E2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7677" y="4415481"/>
            <a:ext cx="4836121" cy="151262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8D99C3E-D1D3-1A4D-B31A-7795EBE4B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05" y="413842"/>
            <a:ext cx="1729831" cy="793687"/>
          </a:xfrm>
          <a:prstGeom prst="rect">
            <a:avLst/>
          </a:prstGeom>
        </p:spPr>
      </p:pic>
      <p:sp>
        <p:nvSpPr>
          <p:cNvPr id="9" name="Alatunnisteen paikkamerkki 2">
            <a:extLst>
              <a:ext uri="{FF2B5EF4-FFF2-40B4-BE49-F238E27FC236}">
                <a16:creationId xmlns:a16="http://schemas.microsoft.com/office/drawing/2014/main" id="{CCB7DB9F-C6CE-9D48-9DE8-D65830F9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918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445241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D00A3EBD-9B84-8941-A4AC-234DEA51FA9C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1053"/>
            <a:ext cx="10515599" cy="3718891"/>
          </a:xfrm>
          <a:prstGeom prst="rect">
            <a:avLst/>
          </a:prstGeom>
        </p:spPr>
        <p:txBody>
          <a:bodyPr/>
          <a:lstStyle>
            <a:lvl1pPr marL="361950" indent="-358775">
              <a:buFont typeface="+mj-lt"/>
              <a:buAutoNum type="arabicPeriod"/>
              <a:defRPr/>
            </a:lvl1pPr>
            <a:lvl2pPr marL="628650" indent="-287338">
              <a:buFont typeface="+mj-lt"/>
              <a:buAutoNum type="arabicPeriod"/>
              <a:defRPr/>
            </a:lvl2pPr>
            <a:lvl3pPr marL="895350" indent="-250825">
              <a:buFont typeface="+mj-lt"/>
              <a:buAutoNum type="arabicPeriod"/>
              <a:defRPr/>
            </a:lvl3pPr>
            <a:lvl4pPr marL="1162050" indent="-215900">
              <a:buFont typeface="+mj-lt"/>
              <a:buAutoNum type="arabicPeriod"/>
              <a:defRPr/>
            </a:lvl4pPr>
            <a:lvl5pPr marL="1438275" indent="-179388">
              <a:buFont typeface="+mj-lt"/>
              <a:buAutoNum type="arabicPeriod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837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244DA5C8-DC13-8C4D-B479-3A817C218E89}"/>
              </a:ext>
            </a:extLst>
          </p:cNvPr>
          <p:cNvSpPr/>
          <p:nvPr userDrawn="1"/>
        </p:nvSpPr>
        <p:spPr>
          <a:xfrm>
            <a:off x="9370979" y="0"/>
            <a:ext cx="2821021" cy="138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B57461-E3E1-2F49-B6DF-4B59085E2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20897" y="2224048"/>
            <a:ext cx="4302083" cy="1973897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5326C6C2-19F9-5E4F-AC32-35322C51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1946"/>
            <a:ext cx="41148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9785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+ 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1FAEDC2-5040-6946-90A6-BD17B1A73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44DA5C8-DC13-8C4D-B479-3A817C218E89}"/>
              </a:ext>
            </a:extLst>
          </p:cNvPr>
          <p:cNvSpPr/>
          <p:nvPr userDrawn="1"/>
        </p:nvSpPr>
        <p:spPr>
          <a:xfrm>
            <a:off x="9370979" y="0"/>
            <a:ext cx="2821021" cy="138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264591D-0987-5043-B3E5-F75FEB12F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8201" y="968079"/>
            <a:ext cx="2743200" cy="1258645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AD1F491-B2AE-8B4F-9D31-FE8101FB3E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6856"/>
            <a:ext cx="10515599" cy="15126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napsauttamalla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DD967B5-6AA8-274C-9602-BD0516D67B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486399"/>
            <a:ext cx="10515599" cy="4417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82475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3072697-FA94-6446-BDEB-672615BF65AB}"/>
              </a:ext>
            </a:extLst>
          </p:cNvPr>
          <p:cNvSpPr/>
          <p:nvPr userDrawn="1"/>
        </p:nvSpPr>
        <p:spPr>
          <a:xfrm>
            <a:off x="6984998" y="0"/>
            <a:ext cx="5207002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5E1D3E0-E066-DF48-B9BA-853A9C6980B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84998" y="0"/>
            <a:ext cx="5207001" cy="6857997"/>
          </a:xfrm>
          <a:prstGeom prst="rect">
            <a:avLst/>
          </a:prstGeom>
          <a:solidFill>
            <a:srgbClr val="FFE5E5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30831A71-A2F8-5B49-B6CF-89BE9C54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67417FE-A5F9-9445-8C44-2D3B82D50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4998DC57-4AA4-B94E-AEFE-A150785216BC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35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1 nainen ja lap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3CEEAE62-3569-B64E-9A2A-D9AACEAC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A310C77D-9586-ED4D-B213-5F322B4B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CB39477-FA92-1241-B9E6-C807F3A77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F3BD7B6-6515-894C-8E95-0FB576929817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4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4 pelastusla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E5843CB-9462-694E-932F-F4F20D01C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C356A68D-864F-C94A-8345-7B45D408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C03661E2-48F8-DF4D-AF34-87CB7F26D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EA198E4-6D45-594E-9549-2BBBDE34C100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85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5 O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1A9E7E8-C211-584F-BD5E-6E0E2FFA5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BC3C1208-3503-7048-A353-2518FBD6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9" name="Tekstin paikkamerkki 2">
            <a:extLst>
              <a:ext uri="{FF2B5EF4-FFF2-40B4-BE49-F238E27FC236}">
                <a16:creationId xmlns:a16="http://schemas.microsoft.com/office/drawing/2014/main" id="{0969D4A5-06C8-E741-BB04-6CC4D86C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B524F016-63E5-334E-920B-5D3DB7F4AB02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1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757219-CD75-CA4D-8FF0-5381816918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09649"/>
            <a:ext cx="5181600" cy="4067313"/>
          </a:xfrm>
          <a:prstGeom prst="rect">
            <a:avLst/>
          </a:prstGeom>
          <a:solidFill>
            <a:srgbClr val="EFF2FA"/>
          </a:solidFill>
        </p:spPr>
        <p:txBody>
          <a:bodyPr lIns="216000" tIns="144000" rIns="216000" bIns="144000" anchor="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42F6044-7D3F-0B4B-AFE9-372237F0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A2F8FC-1F12-C047-94A1-F2AF07FB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38650429-6599-9849-B8B7-AF89295A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0360EB-3014-EC49-8EE7-423AAA1BCC72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9788" y="2109650"/>
            <a:ext cx="5256212" cy="4067312"/>
          </a:xfrm>
          <a:prstGeom prst="rect">
            <a:avLst/>
          </a:prstGeom>
          <a:solidFill>
            <a:srgbClr val="FDEEE9"/>
          </a:solidFill>
        </p:spPr>
        <p:txBody>
          <a:bodyPr lIns="251999" tIns="180000" rIns="251999" bIns="18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C09B218-854F-DC45-BFF8-7322FCF5938E}"/>
              </a:ext>
            </a:extLst>
          </p:cNvPr>
          <p:cNvSpPr txBox="1"/>
          <p:nvPr userDrawn="1"/>
        </p:nvSpPr>
        <p:spPr>
          <a:xfrm>
            <a:off x="58783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9163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762679B-B9BC-5E48-9818-4598D459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4056" y="1547813"/>
            <a:ext cx="6161332" cy="4313238"/>
          </a:xfrm>
          <a:prstGeom prst="rect">
            <a:avLst/>
          </a:prstGeom>
          <a:solidFill>
            <a:srgbClr val="FDEEE9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72D04E-9FB9-1744-99AE-2592694B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F78E5C-2CE2-4945-82A1-8C11AF5A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C8A3E56-2AEA-454E-8881-57A2B83F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47813"/>
            <a:ext cx="4044827" cy="149627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00DF563E-B13C-B943-85FA-F3E23AE8A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044827" cy="2439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F2F6D48-3573-CA42-9758-9CB7A8AD1A42}"/>
              </a:ext>
            </a:extLst>
          </p:cNvPr>
          <p:cNvCxnSpPr>
            <a:cxnSpLocks/>
          </p:cNvCxnSpPr>
          <p:nvPr userDrawn="1"/>
        </p:nvCxnSpPr>
        <p:spPr>
          <a:xfrm>
            <a:off x="914399" y="3215076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0D09C-810E-8747-BF4F-487E3AE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207633-F761-9347-A050-3724999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726EE141-E3DB-7843-BE01-750FBD25037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97231" y="1547813"/>
            <a:ext cx="6156569" cy="4313237"/>
          </a:xfrm>
          <a:prstGeom prst="rect">
            <a:avLst/>
          </a:prstGeom>
          <a:solidFill>
            <a:srgbClr val="FDEEE9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9674E88-8AF0-B64D-A779-F7D04B9C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47813"/>
            <a:ext cx="4044827" cy="149627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9763C4C9-F2E7-4C45-BEAE-FF133AD1F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044827" cy="2439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E1B4F66-EEDF-DC47-BA87-414DBCD6808F}"/>
              </a:ext>
            </a:extLst>
          </p:cNvPr>
          <p:cNvCxnSpPr>
            <a:cxnSpLocks/>
          </p:cNvCxnSpPr>
          <p:nvPr userDrawn="1"/>
        </p:nvCxnSpPr>
        <p:spPr>
          <a:xfrm>
            <a:off x="914399" y="3215076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2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3072697-FA94-6446-BDEB-672615BF65AB}"/>
              </a:ext>
            </a:extLst>
          </p:cNvPr>
          <p:cNvSpPr/>
          <p:nvPr userDrawn="1"/>
        </p:nvSpPr>
        <p:spPr>
          <a:xfrm>
            <a:off x="6984998" y="0"/>
            <a:ext cx="5207002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5E1D3E0-E066-DF48-B9BA-853A9C6980B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1999" cy="6857997"/>
          </a:xfrm>
          <a:prstGeom prst="rect">
            <a:avLst/>
          </a:prstGeom>
          <a:solidFill>
            <a:srgbClr val="FFE5E5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/>
          <a:p>
            <a:fld id="{3CCEC50A-EC5D-6049-A135-EB130C1E40A7}" type="slidenum">
              <a:rPr lang="fi-FI" smtClean="0"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C2D53395-D2DF-2145-9417-08B26D11D004}"/>
              </a:ext>
            </a:extLst>
          </p:cNvPr>
          <p:cNvGrpSpPr/>
          <p:nvPr userDrawn="1"/>
        </p:nvGrpSpPr>
        <p:grpSpPr>
          <a:xfrm>
            <a:off x="0" y="3494314"/>
            <a:ext cx="12192000" cy="3363686"/>
            <a:chOff x="0" y="3494314"/>
            <a:chExt cx="12192000" cy="336368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7ACF5518-E855-B645-A4A1-884F0381E34E}"/>
                </a:ext>
              </a:extLst>
            </p:cNvPr>
            <p:cNvSpPr/>
            <p:nvPr userDrawn="1"/>
          </p:nvSpPr>
          <p:spPr>
            <a:xfrm>
              <a:off x="0" y="3494314"/>
              <a:ext cx="12192000" cy="2733571"/>
            </a:xfrm>
            <a:prstGeom prst="rect">
              <a:avLst/>
            </a:prstGeom>
            <a:blipFill>
              <a:blip r:embed="rId2"/>
              <a:stretch>
                <a:fillRect t="-150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1DB615A-D54B-1F44-B670-DE08F4FC8E98}"/>
                </a:ext>
              </a:extLst>
            </p:cNvPr>
            <p:cNvSpPr/>
            <p:nvPr userDrawn="1"/>
          </p:nvSpPr>
          <p:spPr>
            <a:xfrm>
              <a:off x="0" y="6227885"/>
              <a:ext cx="12192000" cy="63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6" name="Otsikko 1">
            <a:extLst>
              <a:ext uri="{FF2B5EF4-FFF2-40B4-BE49-F238E27FC236}">
                <a16:creationId xmlns:a16="http://schemas.microsoft.com/office/drawing/2014/main" id="{5CB55A49-B435-F147-BEF9-58A2ABAB30BA}"/>
              </a:ext>
            </a:extLst>
          </p:cNvPr>
          <p:cNvSpPr txBox="1">
            <a:spLocks/>
          </p:cNvSpPr>
          <p:nvPr userDrawn="1"/>
        </p:nvSpPr>
        <p:spPr>
          <a:xfrm>
            <a:off x="4800600" y="3856191"/>
            <a:ext cx="6553199" cy="170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C63ED6A6-7F9C-034D-B593-150A788209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0600" y="3856191"/>
            <a:ext cx="6553199" cy="12248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23" name="Alaotsikko 2">
            <a:extLst>
              <a:ext uri="{FF2B5EF4-FFF2-40B4-BE49-F238E27FC236}">
                <a16:creationId xmlns:a16="http://schemas.microsoft.com/office/drawing/2014/main" id="{28912AAF-8FBB-9B44-9D8A-2F78AB082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0600" y="5342021"/>
            <a:ext cx="6553199" cy="115503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CE18DF3-DFDC-4344-ACB0-5D28152D4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05" y="413842"/>
            <a:ext cx="1729831" cy="7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sivu">
    <p:bg>
      <p:bgPr>
        <a:gradFill flip="none" rotWithShape="1"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27D2F63A-75EB-C649-AD4D-F55E898F52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51000">
                <a:schemeClr val="bg2">
                  <a:shade val="63000"/>
                  <a:satMod val="12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DF0F09B0-C135-8441-A213-D7C97C7A9269}"/>
              </a:ext>
            </a:extLst>
          </p:cNvPr>
          <p:cNvSpPr/>
          <p:nvPr userDrawn="1"/>
        </p:nvSpPr>
        <p:spPr>
          <a:xfrm>
            <a:off x="0" y="5930538"/>
            <a:ext cx="12192000" cy="927462"/>
          </a:xfrm>
          <a:prstGeom prst="rect">
            <a:avLst/>
          </a:prstGeom>
          <a:solidFill>
            <a:srgbClr val="FFC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308"/>
            <a:ext cx="9148354" cy="1445241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Kiitos!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1053"/>
            <a:ext cx="7228114" cy="32109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GB" dirty="0" err="1"/>
              <a:t>Etunimi</a:t>
            </a:r>
            <a:r>
              <a:rPr lang="en-GB" dirty="0"/>
              <a:t> </a:t>
            </a:r>
            <a:r>
              <a:rPr lang="en-GB" dirty="0" err="1"/>
              <a:t>Sukunimi</a:t>
            </a:r>
            <a:endParaRPr lang="en-GB" dirty="0"/>
          </a:p>
          <a:p>
            <a:pPr lvl="0"/>
            <a:r>
              <a:rPr lang="en-GB" dirty="0" err="1"/>
              <a:t>Titteli</a:t>
            </a:r>
            <a:endParaRPr lang="en-GB" dirty="0"/>
          </a:p>
          <a:p>
            <a:pPr lvl="0"/>
            <a:r>
              <a:rPr lang="en-GB" dirty="0" err="1"/>
              <a:t>etunimi.sukunimi@pohde.fi</a:t>
            </a:r>
            <a:endParaRPr lang="en-GB" dirty="0"/>
          </a:p>
          <a:p>
            <a:pPr lvl="0"/>
            <a:r>
              <a:rPr lang="en-GB" dirty="0"/>
              <a:t>puh. 040 123 4567</a:t>
            </a:r>
          </a:p>
          <a:p>
            <a:pPr lvl="0"/>
            <a:r>
              <a:rPr lang="en-GB" dirty="0" err="1"/>
              <a:t>www.pohde.fi</a:t>
            </a:r>
            <a:endParaRPr lang="en-GB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C4A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5D466EC9-ABD3-B149-B714-4998F2BF1348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FD106746-9AE6-DB46-AB9B-615B3D07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pic>
        <p:nvPicPr>
          <p:cNvPr id="14" name="Kuva 13">
            <a:hlinkClick r:id="rId3"/>
            <a:extLst>
              <a:ext uri="{FF2B5EF4-FFF2-40B4-BE49-F238E27FC236}">
                <a16:creationId xmlns:a16="http://schemas.microsoft.com/office/drawing/2014/main" id="{029D9743-125E-2549-BF76-2755A400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5480" y="6268732"/>
            <a:ext cx="985916" cy="339240"/>
          </a:xfrm>
          <a:prstGeom prst="rect">
            <a:avLst/>
          </a:prstGeom>
        </p:spPr>
      </p:pic>
      <p:pic>
        <p:nvPicPr>
          <p:cNvPr id="18" name="Kuva 17">
            <a:hlinkClick r:id="rId6"/>
            <a:extLst>
              <a:ext uri="{FF2B5EF4-FFF2-40B4-BE49-F238E27FC236}">
                <a16:creationId xmlns:a16="http://schemas.microsoft.com/office/drawing/2014/main" id="{5F546199-A940-FC4B-83FA-E4B880179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9962" y="6268732"/>
            <a:ext cx="805695" cy="339240"/>
          </a:xfrm>
          <a:prstGeom prst="rect">
            <a:avLst/>
          </a:prstGeom>
        </p:spPr>
      </p:pic>
      <p:pic>
        <p:nvPicPr>
          <p:cNvPr id="19" name="Kuva 18">
            <a:hlinkClick r:id="rId9"/>
            <a:extLst>
              <a:ext uri="{FF2B5EF4-FFF2-40B4-BE49-F238E27FC236}">
                <a16:creationId xmlns:a16="http://schemas.microsoft.com/office/drawing/2014/main" id="{D17FF000-2A70-544B-88F3-3CA190915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4223" y="6268732"/>
            <a:ext cx="890505" cy="339240"/>
          </a:xfrm>
          <a:prstGeom prst="rect">
            <a:avLst/>
          </a:prstGeom>
        </p:spPr>
      </p:pic>
      <p:pic>
        <p:nvPicPr>
          <p:cNvPr id="20" name="Kuva 19">
            <a:hlinkClick r:id="rId12"/>
            <a:extLst>
              <a:ext uri="{FF2B5EF4-FFF2-40B4-BE49-F238E27FC236}">
                <a16:creationId xmlns:a16="http://schemas.microsoft.com/office/drawing/2014/main" id="{E15239DD-1607-3E46-82E2-EAE56C761B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200" y="6268732"/>
            <a:ext cx="964714" cy="339240"/>
          </a:xfrm>
          <a:prstGeom prst="rect">
            <a:avLst/>
          </a:prstGeom>
        </p:spPr>
      </p:pic>
      <p:pic>
        <p:nvPicPr>
          <p:cNvPr id="7" name="Kuva 6">
            <a:hlinkClick r:id="rId15"/>
            <a:extLst>
              <a:ext uri="{FF2B5EF4-FFF2-40B4-BE49-F238E27FC236}">
                <a16:creationId xmlns:a16="http://schemas.microsoft.com/office/drawing/2014/main" id="{3A20B241-B8BA-4D4C-8215-4D2C5439D7B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63294" y="6268732"/>
            <a:ext cx="890506" cy="33924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C4C93765-0386-864A-8AE1-B5B66943D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2714"/>
          <a:stretch/>
        </p:blipFill>
        <p:spPr>
          <a:xfrm>
            <a:off x="8986730" y="2269197"/>
            <a:ext cx="3205270" cy="32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3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alto vaalea sininen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orakulmio 40"/>
          <p:cNvSpPr/>
          <p:nvPr userDrawn="1"/>
        </p:nvSpPr>
        <p:spPr>
          <a:xfrm>
            <a:off x="-1" y="-1"/>
            <a:ext cx="12192000" cy="6857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7" name="Ryhmä 6"/>
          <p:cNvGrpSpPr/>
          <p:nvPr userDrawn="1"/>
        </p:nvGrpSpPr>
        <p:grpSpPr>
          <a:xfrm>
            <a:off x="-19638" y="5308912"/>
            <a:ext cx="12231273" cy="1592233"/>
            <a:chOff x="-19638" y="5308912"/>
            <a:chExt cx="12231273" cy="1592233"/>
          </a:xfrm>
        </p:grpSpPr>
        <p:sp>
          <p:nvSpPr>
            <p:cNvPr id="53" name="Puolivapaa piirto 52">
              <a:extLst>
                <a:ext uri="{FF2B5EF4-FFF2-40B4-BE49-F238E27FC236}">
                  <a16:creationId xmlns:a16="http://schemas.microsoft.com/office/drawing/2014/main" id="{7ACF5518-E855-B645-A4A1-884F0381E34E}"/>
                </a:ext>
              </a:extLst>
            </p:cNvPr>
            <p:cNvSpPr/>
            <p:nvPr userDrawn="1"/>
          </p:nvSpPr>
          <p:spPr>
            <a:xfrm>
              <a:off x="6601276" y="5308912"/>
              <a:ext cx="5610359" cy="1592233"/>
            </a:xfrm>
            <a:custGeom>
              <a:avLst/>
              <a:gdLst>
                <a:gd name="connsiteX0" fmla="*/ 5610359 w 5610359"/>
                <a:gd name="connsiteY0" fmla="*/ 0 h 1592233"/>
                <a:gd name="connsiteX1" fmla="*/ 5610359 w 5610359"/>
                <a:gd name="connsiteY1" fmla="*/ 1586443 h 1592233"/>
                <a:gd name="connsiteX2" fmla="*/ 1 w 5610359"/>
                <a:gd name="connsiteY2" fmla="*/ 1592233 h 1592233"/>
                <a:gd name="connsiteX3" fmla="*/ 0 w 5610359"/>
                <a:gd name="connsiteY3" fmla="*/ 11582 h 159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0359" h="1592233">
                  <a:moveTo>
                    <a:pt x="5610359" y="0"/>
                  </a:moveTo>
                  <a:lnTo>
                    <a:pt x="5610359" y="1586443"/>
                  </a:lnTo>
                  <a:lnTo>
                    <a:pt x="1" y="1592233"/>
                  </a:lnTo>
                  <a:cubicBezTo>
                    <a:pt x="1" y="1065350"/>
                    <a:pt x="0" y="538466"/>
                    <a:pt x="0" y="11582"/>
                  </a:cubicBezTo>
                  <a:close/>
                </a:path>
              </a:pathLst>
            </a:custGeom>
            <a:blipFill>
              <a:blip r:embed="rId2"/>
              <a:stretch>
                <a:fillRect t="-150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 dirty="0"/>
            </a:p>
          </p:txBody>
        </p:sp>
        <p:sp>
          <p:nvSpPr>
            <p:cNvPr id="44" name="Suorakulmio 43">
              <a:extLst>
                <a:ext uri="{FF2B5EF4-FFF2-40B4-BE49-F238E27FC236}">
                  <a16:creationId xmlns:a16="http://schemas.microsoft.com/office/drawing/2014/main" id="{E1DB615A-D54B-1F44-B670-DE08F4FC8E98}"/>
                </a:ext>
              </a:extLst>
            </p:cNvPr>
            <p:cNvSpPr/>
            <p:nvPr/>
          </p:nvSpPr>
          <p:spPr>
            <a:xfrm>
              <a:off x="-19638" y="5316483"/>
              <a:ext cx="6737938" cy="1581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50" name="Kuva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10" y="5753985"/>
            <a:ext cx="2743201" cy="74757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30831A71-A2F8-5B49-B6CF-89BE9C54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35409"/>
            <a:ext cx="10648950" cy="119179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67417FE-A5F9-9445-8C44-2D3B82D50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26121"/>
            <a:ext cx="10648952" cy="2833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94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940"/>
            <a:ext cx="9141823" cy="653645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951"/>
            <a:ext cx="10515600" cy="4654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1217313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6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6331721" cy="1445241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1053"/>
            <a:ext cx="6331721" cy="3718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27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7772398" cy="1445241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1053"/>
            <a:ext cx="7772399" cy="3718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orakulmio 9"/>
          <p:cNvSpPr/>
          <p:nvPr userDrawn="1"/>
        </p:nvSpPr>
        <p:spPr>
          <a:xfrm>
            <a:off x="8853442" y="0"/>
            <a:ext cx="3338558" cy="6858000"/>
          </a:xfrm>
          <a:prstGeom prst="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5"/>
          </p:nvPr>
        </p:nvSpPr>
        <p:spPr>
          <a:xfrm>
            <a:off x="9058542" y="1263294"/>
            <a:ext cx="2895333" cy="4766649"/>
          </a:xfrm>
        </p:spPr>
        <p:txBody>
          <a:bodyPr/>
          <a:lstStyle>
            <a:lvl1pPr marL="0" indent="0">
              <a:buNone/>
              <a:defRPr sz="1800"/>
            </a:lvl1pPr>
            <a:lvl2pPr marL="265113" indent="-165100">
              <a:defRPr/>
            </a:lvl2pPr>
            <a:lvl3pPr marL="266700" indent="-165100">
              <a:defRPr/>
            </a:lvl3pPr>
            <a:lvl4pPr marL="266700" indent="-165100">
              <a:defRPr/>
            </a:lvl4pPr>
            <a:lvl5pPr marL="266700" indent="-1651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8542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ACB395C5-35FF-1F4E-BB6A-78E537A06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7332292" y="0"/>
            <a:ext cx="4859708" cy="6858000"/>
          </a:xfrm>
          <a:prstGeom prst="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6331721" cy="1445241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1053"/>
            <a:ext cx="6331721" cy="3718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ACB395C5-35FF-1F4E-BB6A-78E537A06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0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940"/>
            <a:ext cx="9141823" cy="653645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1217313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2043"/>
            <a:ext cx="10515599" cy="4637902"/>
          </a:xfrm>
          <a:prstGeom prst="rect">
            <a:avLst/>
          </a:prstGeom>
        </p:spPr>
        <p:txBody>
          <a:bodyPr/>
          <a:lstStyle>
            <a:lvl1pPr marL="361950" indent="-358775">
              <a:buFont typeface="+mj-lt"/>
              <a:buAutoNum type="arabicPeriod"/>
              <a:defRPr/>
            </a:lvl1pPr>
            <a:lvl2pPr marL="628650" indent="-287338">
              <a:buFont typeface="+mj-lt"/>
              <a:buAutoNum type="arabicPeriod"/>
              <a:defRPr/>
            </a:lvl2pPr>
            <a:lvl3pPr marL="895350" indent="-250825">
              <a:buFont typeface="+mj-lt"/>
              <a:buAutoNum type="arabicPeriod"/>
              <a:defRPr/>
            </a:lvl3pPr>
            <a:lvl4pPr marL="1162050" indent="-215900">
              <a:buFont typeface="+mj-lt"/>
              <a:buAutoNum type="arabicPeriod"/>
              <a:defRPr/>
            </a:lvl4pPr>
            <a:lvl5pPr marL="1438275" indent="-179388">
              <a:buFont typeface="+mj-lt"/>
              <a:buAutoNum type="arabicPeriod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892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57308"/>
            <a:ext cx="6331720" cy="1445241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053"/>
            <a:ext cx="6331721" cy="3718891"/>
          </a:xfrm>
          <a:prstGeom prst="rect">
            <a:avLst/>
          </a:prstGeom>
        </p:spPr>
        <p:txBody>
          <a:bodyPr/>
          <a:lstStyle>
            <a:lvl1pPr marL="361950" indent="-358775">
              <a:buFont typeface="+mj-lt"/>
              <a:buAutoNum type="arabicPeriod"/>
              <a:defRPr/>
            </a:lvl1pPr>
            <a:lvl2pPr marL="628650" indent="-287338">
              <a:buFont typeface="+mj-lt"/>
              <a:buAutoNum type="arabicPeriod"/>
              <a:defRPr/>
            </a:lvl2pPr>
            <a:lvl3pPr marL="895350" indent="-250825">
              <a:buFont typeface="+mj-lt"/>
              <a:buAutoNum type="arabicPeriod"/>
              <a:defRPr/>
            </a:lvl3pPr>
            <a:lvl4pPr marL="1162050" indent="-215900">
              <a:buFont typeface="+mj-lt"/>
              <a:buAutoNum type="arabicPeriod"/>
              <a:defRPr/>
            </a:lvl4pPr>
            <a:lvl5pPr marL="1438275" indent="-179388">
              <a:buFont typeface="+mj-lt"/>
              <a:buAutoNum type="arabicPeriod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D00A3EBD-9B84-8941-A4AC-234DEA51FA9C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71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F21A97-5FC2-2F4C-B06C-A30D520C9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1053"/>
            <a:ext cx="10515600" cy="372022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76C636-3E1B-3E4B-A36F-31573F7BC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A740146-1687-0847-A20F-74F66D5FB6B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310F337-A15D-9744-9C8B-E78499924483}"/>
              </a:ext>
            </a:extLst>
          </p:cNvPr>
          <p:cNvSpPr txBox="1"/>
          <p:nvPr userDrawn="1"/>
        </p:nvSpPr>
        <p:spPr>
          <a:xfrm>
            <a:off x="1882942" y="204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C1678FEA-B54B-2843-957C-94862608B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1946"/>
            <a:ext cx="41148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Otsikon paikkamerkki 12">
            <a:extLst>
              <a:ext uri="{FF2B5EF4-FFF2-40B4-BE49-F238E27FC236}">
                <a16:creationId xmlns:a16="http://schemas.microsoft.com/office/drawing/2014/main" id="{777E7021-BAAB-2A47-82BA-8EC72340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8354" cy="152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97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50" r:id="rId3"/>
    <p:sldLayoutId id="2147483715" r:id="rId4"/>
    <p:sldLayoutId id="2147483719" r:id="rId5"/>
    <p:sldLayoutId id="2147483718" r:id="rId6"/>
    <p:sldLayoutId id="2147483655" r:id="rId7"/>
    <p:sldLayoutId id="2147483717" r:id="rId8"/>
    <p:sldLayoutId id="2147483708" r:id="rId9"/>
    <p:sldLayoutId id="2147483716" r:id="rId10"/>
    <p:sldLayoutId id="2147483688" r:id="rId11"/>
    <p:sldLayoutId id="2147483696" r:id="rId12"/>
    <p:sldLayoutId id="2147483686" r:id="rId13"/>
    <p:sldLayoutId id="2147483680" r:id="rId14"/>
    <p:sldLayoutId id="2147483698" r:id="rId15"/>
    <p:sldLayoutId id="2147483700" r:id="rId16"/>
    <p:sldLayoutId id="2147483652" r:id="rId17"/>
    <p:sldLayoutId id="2147483657" r:id="rId18"/>
    <p:sldLayoutId id="2147483654" r:id="rId19"/>
    <p:sldLayoutId id="2147483707" r:id="rId20"/>
    <p:sldLayoutId id="214748372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5600" indent="-165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7675" indent="-1651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4375" indent="-1651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90600" indent="-1651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7300" indent="-1651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papers/2409.15277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200" dirty="0" err="1"/>
              <a:t>AiDocLog</a:t>
            </a:r>
            <a:r>
              <a:rPr lang="fi-FI" sz="3200" dirty="0"/>
              <a:t>: tekoälyavusteinen kirjaaminen </a:t>
            </a:r>
            <a:r>
              <a:rPr lang="fi-FI" sz="3200" dirty="0" err="1"/>
              <a:t>Pohteella</a:t>
            </a:r>
            <a:endParaRPr lang="fi-FI" sz="32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0102C24-4128-0506-41A8-FF116836912B}"/>
              </a:ext>
            </a:extLst>
          </p:cNvPr>
          <p:cNvSpPr txBox="1"/>
          <p:nvPr/>
        </p:nvSpPr>
        <p:spPr>
          <a:xfrm>
            <a:off x="7945394" y="5904102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Sote-tekoälyekosysteemi 3.10.2024</a:t>
            </a:r>
          </a:p>
        </p:txBody>
      </p:sp>
    </p:spTree>
    <p:extLst>
      <p:ext uri="{BB962C8B-B14F-4D97-AF65-F5344CB8AC3E}">
        <p14:creationId xmlns:p14="http://schemas.microsoft.com/office/powerpoint/2010/main" val="95385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4FF455-DC2C-6BC9-D25E-09867375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Oppeja ja matalalla roikkuvia hedelmiä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135416-28BD-A87D-F894-F6E9BD3D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4950"/>
            <a:ext cx="10280073" cy="5191997"/>
          </a:xfrm>
        </p:spPr>
        <p:txBody>
          <a:bodyPr>
            <a:normAutofit/>
          </a:bodyPr>
          <a:lstStyle/>
          <a:p>
            <a:r>
              <a:rPr lang="fi-FI" b="1" dirty="0"/>
              <a:t>Lähetteiden ja lausuntojen</a:t>
            </a:r>
            <a:r>
              <a:rPr lang="fi-FI" dirty="0"/>
              <a:t> tekemisessä on merkittävä potentiaali tekoälyagenteilla</a:t>
            </a:r>
          </a:p>
          <a:p>
            <a:r>
              <a:rPr lang="fi-FI" b="1" dirty="0"/>
              <a:t>Kustannustehokkaasta sanelutyökalusta </a:t>
            </a:r>
            <a:r>
              <a:rPr lang="fi-FI" dirty="0"/>
              <a:t>olisi hyötyä myös muille ammattiryhmille kuin lääkäreille. Esim. hoitajien tekemät kirjaukset.</a:t>
            </a:r>
          </a:p>
          <a:p>
            <a:r>
              <a:rPr lang="fi-FI" b="1" dirty="0"/>
              <a:t>Esitietojen koostaminen </a:t>
            </a:r>
            <a:r>
              <a:rPr lang="fi-FI" dirty="0"/>
              <a:t>helposti luettavaan muotoon voisi tekoälyltä onnistua ja säästää lääkärin kallisarvoisia kymmenminuuttisia.</a:t>
            </a:r>
          </a:p>
          <a:p>
            <a:r>
              <a:rPr lang="fi-FI" b="1" dirty="0"/>
              <a:t>Hoitosuunnitelman</a:t>
            </a:r>
            <a:r>
              <a:rPr lang="fi-FI" dirty="0"/>
              <a:t> koostaminen/päivittäminen voisi tekoälyltä onnistua.</a:t>
            </a:r>
          </a:p>
          <a:p>
            <a:r>
              <a:rPr lang="fi-FI" b="1" dirty="0"/>
              <a:t>Laadukas suomenkieltä ymmärtävä tekoälypohjainen puheentunnistus</a:t>
            </a:r>
            <a:r>
              <a:rPr lang="fi-FI" dirty="0"/>
              <a:t> on otettavissa hyötykäyttöön litteroinnin lisäksi myös puheohjauksessa ja lukuisissa tekoälysovelluksissa.</a:t>
            </a:r>
          </a:p>
          <a:p>
            <a:r>
              <a:rPr lang="fi-FI" dirty="0"/>
              <a:t>Pienet, käyttötarkoitukseensa hienosäädetyt/koulutetut kielimallit, ovat tulevaisuutta, mutta niiden </a:t>
            </a:r>
            <a:r>
              <a:rPr lang="fi-FI" b="1" dirty="0"/>
              <a:t>kehittäminen vaatii suomalaista sote-dataa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7112747-5B34-C799-6A50-7A72F8B3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988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BF11E0E-7DBA-5B9C-B9AA-5FEE80C48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8" y="1407370"/>
            <a:ext cx="10417854" cy="378296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55F45DF-1C85-65DF-C64D-B932EF5761BF}"/>
              </a:ext>
            </a:extLst>
          </p:cNvPr>
          <p:cNvSpPr txBox="1"/>
          <p:nvPr/>
        </p:nvSpPr>
        <p:spPr>
          <a:xfrm>
            <a:off x="9475392" y="5603000"/>
            <a:ext cx="2308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Heikki Mikkonen</a:t>
            </a:r>
          </a:p>
          <a:p>
            <a:r>
              <a:rPr lang="fi-FI" sz="1400" dirty="0" err="1"/>
              <a:t>Pohteen</a:t>
            </a:r>
            <a:r>
              <a:rPr lang="fi-FI" sz="1400" dirty="0"/>
              <a:t> tietohallinto</a:t>
            </a:r>
          </a:p>
          <a:p>
            <a:r>
              <a:rPr lang="fi-FI" sz="1400" dirty="0"/>
              <a:t>p. 050 400 7004</a:t>
            </a:r>
          </a:p>
          <a:p>
            <a:r>
              <a:rPr lang="fi-FI" sz="1400" dirty="0"/>
              <a:t>Heikki.mikkonen@pohde.fi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969A90DC-9E03-896B-2B95-F97B5980745B}"/>
              </a:ext>
            </a:extLst>
          </p:cNvPr>
          <p:cNvSpPr txBox="1">
            <a:spLocks/>
          </p:cNvSpPr>
          <p:nvPr/>
        </p:nvSpPr>
        <p:spPr>
          <a:xfrm>
            <a:off x="4960479" y="396853"/>
            <a:ext cx="1741039" cy="6536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/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24669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3012CFF7-73D0-5174-3D0C-8ED9EB3B8F96}"/>
              </a:ext>
            </a:extLst>
          </p:cNvPr>
          <p:cNvCxnSpPr>
            <a:cxnSpLocks/>
          </p:cNvCxnSpPr>
          <p:nvPr/>
        </p:nvCxnSpPr>
        <p:spPr>
          <a:xfrm>
            <a:off x="2670100" y="1695694"/>
            <a:ext cx="0" cy="3466611"/>
          </a:xfrm>
          <a:prstGeom prst="line">
            <a:avLst/>
          </a:prstGeom>
          <a:ln w="15875">
            <a:solidFill>
              <a:srgbClr val="04247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>
            <a:extLst>
              <a:ext uri="{FF2B5EF4-FFF2-40B4-BE49-F238E27FC236}">
                <a16:creationId xmlns:a16="http://schemas.microsoft.com/office/drawing/2014/main" id="{6D9BB070-4FC3-077E-250C-04288AFFE264}"/>
              </a:ext>
            </a:extLst>
          </p:cNvPr>
          <p:cNvCxnSpPr>
            <a:cxnSpLocks/>
          </p:cNvCxnSpPr>
          <p:nvPr/>
        </p:nvCxnSpPr>
        <p:spPr>
          <a:xfrm>
            <a:off x="9184314" y="1677880"/>
            <a:ext cx="0" cy="3466611"/>
          </a:xfrm>
          <a:prstGeom prst="line">
            <a:avLst/>
          </a:prstGeom>
          <a:ln w="15875">
            <a:solidFill>
              <a:srgbClr val="04247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uhekupla: Suorakulmio 43">
            <a:extLst>
              <a:ext uri="{FF2B5EF4-FFF2-40B4-BE49-F238E27FC236}">
                <a16:creationId xmlns:a16="http://schemas.microsoft.com/office/drawing/2014/main" id="{03CED7B5-A5FD-71DB-242A-347D971818B0}"/>
              </a:ext>
            </a:extLst>
          </p:cNvPr>
          <p:cNvSpPr/>
          <p:nvPr/>
        </p:nvSpPr>
        <p:spPr>
          <a:xfrm>
            <a:off x="3136254" y="2150484"/>
            <a:ext cx="1379164" cy="313522"/>
          </a:xfrm>
          <a:prstGeom prst="wedgeRectCallout">
            <a:avLst>
              <a:gd name="adj1" fmla="val -74446"/>
              <a:gd name="adj2" fmla="val 75496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SIMULAATIOT KNK:N PLK:LLA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A4E7924-710F-3665-164F-FDB2519E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Tänään agendalla: teknologiamatka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FC4847E-DE3E-EFE9-B67D-D4958236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5" name="OTLSHAPE_TB_00000000000000000000000000000000_ScaleContainer">
            <a:extLst>
              <a:ext uri="{FF2B5EF4-FFF2-40B4-BE49-F238E27FC236}">
                <a16:creationId xmlns:a16="http://schemas.microsoft.com/office/drawing/2014/main" id="{EF8E6D19-1F6F-A037-81B9-15825C3B462D}"/>
              </a:ext>
            </a:extLst>
          </p:cNvPr>
          <p:cNvSpPr/>
          <p:nvPr/>
        </p:nvSpPr>
        <p:spPr>
          <a:xfrm>
            <a:off x="198822" y="4622694"/>
            <a:ext cx="11925932" cy="254000"/>
          </a:xfrm>
          <a:prstGeom prst="round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OTLSHAPE_TB_00000000000000000000000000000000_ElapsedTime">
            <a:extLst>
              <a:ext uri="{FF2B5EF4-FFF2-40B4-BE49-F238E27FC236}">
                <a16:creationId xmlns:a16="http://schemas.microsoft.com/office/drawing/2014/main" id="{AFC2E4F1-8839-3296-D648-099EB208E176}"/>
              </a:ext>
            </a:extLst>
          </p:cNvPr>
          <p:cNvSpPr/>
          <p:nvPr/>
        </p:nvSpPr>
        <p:spPr>
          <a:xfrm>
            <a:off x="198822" y="4825893"/>
            <a:ext cx="11925932" cy="98975"/>
          </a:xfrm>
          <a:prstGeom prst="round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OTLSHAPE_TB_00000000000000000000000000000000_TimescaleInterval1">
            <a:extLst>
              <a:ext uri="{FF2B5EF4-FFF2-40B4-BE49-F238E27FC236}">
                <a16:creationId xmlns:a16="http://schemas.microsoft.com/office/drawing/2014/main" id="{17D86983-2443-F83F-36BE-61B600093B41}"/>
              </a:ext>
            </a:extLst>
          </p:cNvPr>
          <p:cNvSpPr txBox="1"/>
          <p:nvPr/>
        </p:nvSpPr>
        <p:spPr>
          <a:xfrm>
            <a:off x="570360" y="4660794"/>
            <a:ext cx="203582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 dirty="0">
                <a:solidFill>
                  <a:schemeClr val="lt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8" name="OTLSHAPE_TB_00000000000000000000000000000000_TimescaleInterval2">
            <a:extLst>
              <a:ext uri="{FF2B5EF4-FFF2-40B4-BE49-F238E27FC236}">
                <a16:creationId xmlns:a16="http://schemas.microsoft.com/office/drawing/2014/main" id="{B171D8C9-E704-2A34-B14E-623C4C146662}"/>
              </a:ext>
            </a:extLst>
          </p:cNvPr>
          <p:cNvSpPr txBox="1"/>
          <p:nvPr/>
        </p:nvSpPr>
        <p:spPr>
          <a:xfrm>
            <a:off x="1462402" y="4660794"/>
            <a:ext cx="225383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" name="OTLSHAPE_TB_00000000000000000000000000000000_TimescaleInterval3">
            <a:extLst>
              <a:ext uri="{FF2B5EF4-FFF2-40B4-BE49-F238E27FC236}">
                <a16:creationId xmlns:a16="http://schemas.microsoft.com/office/drawing/2014/main" id="{8CEC0A47-A7AC-8699-B2AB-B5076ACE0617}"/>
              </a:ext>
            </a:extLst>
          </p:cNvPr>
          <p:cNvSpPr txBox="1"/>
          <p:nvPr/>
        </p:nvSpPr>
        <p:spPr>
          <a:xfrm>
            <a:off x="2244213" y="4660794"/>
            <a:ext cx="258084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" name="OTLSHAPE_TB_00000000000000000000000000000000_TimescaleInterval4">
            <a:extLst>
              <a:ext uri="{FF2B5EF4-FFF2-40B4-BE49-F238E27FC236}">
                <a16:creationId xmlns:a16="http://schemas.microsoft.com/office/drawing/2014/main" id="{F3089835-72FC-3615-627A-42505E62C70C}"/>
              </a:ext>
            </a:extLst>
          </p:cNvPr>
          <p:cNvSpPr txBox="1"/>
          <p:nvPr/>
        </p:nvSpPr>
        <p:spPr>
          <a:xfrm>
            <a:off x="3136254" y="4660794"/>
            <a:ext cx="222818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1" name="OTLSHAPE_TB_00000000000000000000000000000000_TimescaleInterval5">
            <a:extLst>
              <a:ext uri="{FF2B5EF4-FFF2-40B4-BE49-F238E27FC236}">
                <a16:creationId xmlns:a16="http://schemas.microsoft.com/office/drawing/2014/main" id="{4DD995D7-85F9-B6C2-2CB2-BF7A64EC10F4}"/>
              </a:ext>
            </a:extLst>
          </p:cNvPr>
          <p:cNvSpPr txBox="1"/>
          <p:nvPr/>
        </p:nvSpPr>
        <p:spPr>
          <a:xfrm>
            <a:off x="3999520" y="4660794"/>
            <a:ext cx="271228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2" name="OTLSHAPE_TB_00000000000000000000000000000000_TimescaleInterval6">
            <a:extLst>
              <a:ext uri="{FF2B5EF4-FFF2-40B4-BE49-F238E27FC236}">
                <a16:creationId xmlns:a16="http://schemas.microsoft.com/office/drawing/2014/main" id="{20D2DB18-6971-547D-81F1-A71C7BD8A033}"/>
              </a:ext>
            </a:extLst>
          </p:cNvPr>
          <p:cNvSpPr txBox="1"/>
          <p:nvPr/>
        </p:nvSpPr>
        <p:spPr>
          <a:xfrm>
            <a:off x="4891562" y="4660794"/>
            <a:ext cx="209994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3" name="OTLSHAPE_TB_00000000000000000000000000000000_TimescaleInterval7">
            <a:extLst>
              <a:ext uri="{FF2B5EF4-FFF2-40B4-BE49-F238E27FC236}">
                <a16:creationId xmlns:a16="http://schemas.microsoft.com/office/drawing/2014/main" id="{1C2344E3-AA82-4309-3E1B-26A5760C453D}"/>
              </a:ext>
            </a:extLst>
          </p:cNvPr>
          <p:cNvSpPr txBox="1"/>
          <p:nvPr/>
        </p:nvSpPr>
        <p:spPr>
          <a:xfrm>
            <a:off x="5659427" y="4660791"/>
            <a:ext cx="158185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 dirty="0">
                <a:solidFill>
                  <a:schemeClr val="lt1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4" name="OTLSHAPE_TB_00000000000000000000000000000000_TimescaleInterval8">
            <a:extLst>
              <a:ext uri="{FF2B5EF4-FFF2-40B4-BE49-F238E27FC236}">
                <a16:creationId xmlns:a16="http://schemas.microsoft.com/office/drawing/2014/main" id="{269F2C68-151C-3F8F-0000-2D3816A03317}"/>
              </a:ext>
            </a:extLst>
          </p:cNvPr>
          <p:cNvSpPr txBox="1"/>
          <p:nvPr/>
        </p:nvSpPr>
        <p:spPr>
          <a:xfrm>
            <a:off x="6551468" y="4660791"/>
            <a:ext cx="242054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 dirty="0">
                <a:solidFill>
                  <a:schemeClr val="lt1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TLSHAPE_TB_00000000000000000000000000000000_TimescaleInterval10">
            <a:extLst>
              <a:ext uri="{FF2B5EF4-FFF2-40B4-BE49-F238E27FC236}">
                <a16:creationId xmlns:a16="http://schemas.microsoft.com/office/drawing/2014/main" id="{A75257E2-B730-6438-91B9-3F8A12064933}"/>
              </a:ext>
            </a:extLst>
          </p:cNvPr>
          <p:cNvSpPr txBox="1"/>
          <p:nvPr/>
        </p:nvSpPr>
        <p:spPr>
          <a:xfrm>
            <a:off x="8230568" y="4660791"/>
            <a:ext cx="211148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1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6" name="OTLSHAPE_TB_00000000000000000000000000000000_TimescaleInterval11">
            <a:extLst>
              <a:ext uri="{FF2B5EF4-FFF2-40B4-BE49-F238E27FC236}">
                <a16:creationId xmlns:a16="http://schemas.microsoft.com/office/drawing/2014/main" id="{9011616A-9948-11C6-CD74-DDAA5D9B6C9F}"/>
              </a:ext>
            </a:extLst>
          </p:cNvPr>
          <p:cNvSpPr txBox="1"/>
          <p:nvPr/>
        </p:nvSpPr>
        <p:spPr>
          <a:xfrm>
            <a:off x="4519605" y="4660794"/>
            <a:ext cx="249364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TLSHAPE_TB_00000000000000000000000000000000_TimescaleInterval12">
            <a:extLst>
              <a:ext uri="{FF2B5EF4-FFF2-40B4-BE49-F238E27FC236}">
                <a16:creationId xmlns:a16="http://schemas.microsoft.com/office/drawing/2014/main" id="{4D6CDA03-2E59-3B2B-EBA1-25E2D5BA29BF}"/>
              </a:ext>
            </a:extLst>
          </p:cNvPr>
          <p:cNvSpPr txBox="1"/>
          <p:nvPr/>
        </p:nvSpPr>
        <p:spPr>
          <a:xfrm>
            <a:off x="9975400" y="4660791"/>
            <a:ext cx="237244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8" name="OTLSHAPE_TB_00000000000000000000000000000000_ScaleMarking1">
            <a:extLst>
              <a:ext uri="{FF2B5EF4-FFF2-40B4-BE49-F238E27FC236}">
                <a16:creationId xmlns:a16="http://schemas.microsoft.com/office/drawing/2014/main" id="{C3407528-C874-674B-FFEB-F700FEC51F5F}"/>
              </a:ext>
            </a:extLst>
          </p:cNvPr>
          <p:cNvSpPr txBox="1"/>
          <p:nvPr/>
        </p:nvSpPr>
        <p:spPr>
          <a:xfrm>
            <a:off x="418353" y="445182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spc="-20" dirty="0">
                <a:solidFill>
                  <a:schemeClr val="dk2"/>
                </a:solidFill>
                <a:latin typeface="Calibri" panose="020F0502020204030204" pitchFamily="34" charset="0"/>
              </a:rPr>
              <a:t>2024</a:t>
            </a:r>
          </a:p>
        </p:txBody>
      </p:sp>
      <p:sp>
        <p:nvSpPr>
          <p:cNvPr id="19" name="OTLSHAPE_TB_00000000000000000000000000000000_TimescaleInterval9">
            <a:extLst>
              <a:ext uri="{FF2B5EF4-FFF2-40B4-BE49-F238E27FC236}">
                <a16:creationId xmlns:a16="http://schemas.microsoft.com/office/drawing/2014/main" id="{5A700FEB-A998-E9F5-68A9-B88711278F9A}"/>
              </a:ext>
            </a:extLst>
          </p:cNvPr>
          <p:cNvSpPr txBox="1"/>
          <p:nvPr/>
        </p:nvSpPr>
        <p:spPr>
          <a:xfrm>
            <a:off x="7419695" y="4660791"/>
            <a:ext cx="227626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1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20" name="OTLSHAPE_TB_00000000000000000000000000000000_ScaleMarking1">
            <a:extLst>
              <a:ext uri="{FF2B5EF4-FFF2-40B4-BE49-F238E27FC236}">
                <a16:creationId xmlns:a16="http://schemas.microsoft.com/office/drawing/2014/main" id="{EA5FCDFA-18EE-0FD9-E09C-CEFEF96F7F1F}"/>
              </a:ext>
            </a:extLst>
          </p:cNvPr>
          <p:cNvSpPr txBox="1"/>
          <p:nvPr/>
        </p:nvSpPr>
        <p:spPr>
          <a:xfrm>
            <a:off x="10850894" y="4449865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spc="-20" dirty="0">
                <a:solidFill>
                  <a:schemeClr val="dk2"/>
                </a:solidFill>
                <a:latin typeface="Calibri" panose="020F0502020204030204" pitchFamily="34" charset="0"/>
              </a:rPr>
              <a:t>2025</a:t>
            </a:r>
          </a:p>
        </p:txBody>
      </p:sp>
      <p:sp>
        <p:nvSpPr>
          <p:cNvPr id="21" name="OTLSHAPE_TB_00000000000000000000000000000000_TimescaleInterval10">
            <a:extLst>
              <a:ext uri="{FF2B5EF4-FFF2-40B4-BE49-F238E27FC236}">
                <a16:creationId xmlns:a16="http://schemas.microsoft.com/office/drawing/2014/main" id="{B5A71D43-DA5C-89D3-A6BD-50F57F421BB8}"/>
              </a:ext>
            </a:extLst>
          </p:cNvPr>
          <p:cNvSpPr txBox="1"/>
          <p:nvPr/>
        </p:nvSpPr>
        <p:spPr>
          <a:xfrm>
            <a:off x="9097482" y="4665568"/>
            <a:ext cx="211148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1"/>
                </a:solidFill>
                <a:latin typeface="Calibri" panose="020F0502020204030204" pitchFamily="34" charset="0"/>
              </a:rPr>
              <a:t>11</a:t>
            </a:r>
          </a:p>
        </p:txBody>
      </p: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F1A3138D-06F9-DD75-9769-9B8668673F5D}"/>
              </a:ext>
            </a:extLst>
          </p:cNvPr>
          <p:cNvCxnSpPr/>
          <p:nvPr/>
        </p:nvCxnSpPr>
        <p:spPr>
          <a:xfrm>
            <a:off x="10818124" y="4458099"/>
            <a:ext cx="0" cy="651435"/>
          </a:xfrm>
          <a:prstGeom prst="line">
            <a:avLst/>
          </a:prstGeom>
          <a:ln w="15875">
            <a:solidFill>
              <a:srgbClr val="0424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Nuoli: Oikea 36">
            <a:extLst>
              <a:ext uri="{FF2B5EF4-FFF2-40B4-BE49-F238E27FC236}">
                <a16:creationId xmlns:a16="http://schemas.microsoft.com/office/drawing/2014/main" id="{ACF3C0D0-F8AD-5E85-107E-7692E23CC1C4}"/>
              </a:ext>
            </a:extLst>
          </p:cNvPr>
          <p:cNvSpPr/>
          <p:nvPr/>
        </p:nvSpPr>
        <p:spPr>
          <a:xfrm>
            <a:off x="982362" y="5148874"/>
            <a:ext cx="3017158" cy="447710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b="1" dirty="0">
                <a:solidFill>
                  <a:srgbClr val="042471"/>
                </a:solidFill>
              </a:rPr>
              <a:t>PAIKALLISET KIELIMALLIT</a:t>
            </a:r>
          </a:p>
        </p:txBody>
      </p:sp>
      <p:sp>
        <p:nvSpPr>
          <p:cNvPr id="22" name="Nuoli: Oikea 21">
            <a:extLst>
              <a:ext uri="{FF2B5EF4-FFF2-40B4-BE49-F238E27FC236}">
                <a16:creationId xmlns:a16="http://schemas.microsoft.com/office/drawing/2014/main" id="{F77008DA-0C5F-E015-7B63-4AE2614E037C}"/>
              </a:ext>
            </a:extLst>
          </p:cNvPr>
          <p:cNvSpPr/>
          <p:nvPr/>
        </p:nvSpPr>
        <p:spPr>
          <a:xfrm>
            <a:off x="4027027" y="5144491"/>
            <a:ext cx="5809429" cy="447710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b="1" dirty="0">
                <a:solidFill>
                  <a:srgbClr val="042471"/>
                </a:solidFill>
              </a:rPr>
              <a:t>PILVIKIELIMALLIT</a:t>
            </a:r>
          </a:p>
        </p:txBody>
      </p:sp>
      <p:sp>
        <p:nvSpPr>
          <p:cNvPr id="23" name="Nuoli: Oikea 22">
            <a:extLst>
              <a:ext uri="{FF2B5EF4-FFF2-40B4-BE49-F238E27FC236}">
                <a16:creationId xmlns:a16="http://schemas.microsoft.com/office/drawing/2014/main" id="{9903D31F-1EF8-A72E-4A19-CE7CE083730B}"/>
              </a:ext>
            </a:extLst>
          </p:cNvPr>
          <p:cNvSpPr/>
          <p:nvPr/>
        </p:nvSpPr>
        <p:spPr>
          <a:xfrm>
            <a:off x="9836457" y="5144491"/>
            <a:ext cx="2302965" cy="447710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b="1" dirty="0">
                <a:solidFill>
                  <a:srgbClr val="042471"/>
                </a:solidFill>
              </a:rPr>
              <a:t>PAIKALLISET- JA PILVIKIELIMALLIT</a:t>
            </a:r>
          </a:p>
        </p:txBody>
      </p:sp>
      <p:sp>
        <p:nvSpPr>
          <p:cNvPr id="24" name="Puhekupla: Suorakulmio 23">
            <a:extLst>
              <a:ext uri="{FF2B5EF4-FFF2-40B4-BE49-F238E27FC236}">
                <a16:creationId xmlns:a16="http://schemas.microsoft.com/office/drawing/2014/main" id="{CCC87583-3934-456F-6AFA-D37AA052B55D}"/>
              </a:ext>
            </a:extLst>
          </p:cNvPr>
          <p:cNvSpPr/>
          <p:nvPr/>
        </p:nvSpPr>
        <p:spPr>
          <a:xfrm>
            <a:off x="888781" y="2178980"/>
            <a:ext cx="2014414" cy="429674"/>
          </a:xfrm>
          <a:prstGeom prst="wedgeRectCallout">
            <a:avLst>
              <a:gd name="adj1" fmla="val 37935"/>
              <a:gd name="adj2" fmla="val 54785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ENSIMMÄINEN KEHITYSVERSIO TEKOÄLYSOVELLUKSESTA</a:t>
            </a:r>
          </a:p>
        </p:txBody>
      </p:sp>
      <p:sp>
        <p:nvSpPr>
          <p:cNvPr id="25" name="Puhekupla: Suorakulmio 24">
            <a:extLst>
              <a:ext uri="{FF2B5EF4-FFF2-40B4-BE49-F238E27FC236}">
                <a16:creationId xmlns:a16="http://schemas.microsoft.com/office/drawing/2014/main" id="{DC7135D5-070B-4ACB-0FDA-082D07AD561F}"/>
              </a:ext>
            </a:extLst>
          </p:cNvPr>
          <p:cNvSpPr/>
          <p:nvPr/>
        </p:nvSpPr>
        <p:spPr>
          <a:xfrm>
            <a:off x="3774058" y="2680516"/>
            <a:ext cx="1379164" cy="254000"/>
          </a:xfrm>
          <a:prstGeom prst="wedgeRectCallout">
            <a:avLst>
              <a:gd name="adj1" fmla="val -93972"/>
              <a:gd name="adj2" fmla="val 73290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KEHITYSTYÖPAJA 1</a:t>
            </a:r>
          </a:p>
        </p:txBody>
      </p:sp>
      <p:sp>
        <p:nvSpPr>
          <p:cNvPr id="38" name="Puhekupla: Suorakulmio 37">
            <a:extLst>
              <a:ext uri="{FF2B5EF4-FFF2-40B4-BE49-F238E27FC236}">
                <a16:creationId xmlns:a16="http://schemas.microsoft.com/office/drawing/2014/main" id="{DF57E4D8-1727-F2A8-C655-AC7C88CA7B03}"/>
              </a:ext>
            </a:extLst>
          </p:cNvPr>
          <p:cNvSpPr/>
          <p:nvPr/>
        </p:nvSpPr>
        <p:spPr>
          <a:xfrm>
            <a:off x="4344819" y="3102665"/>
            <a:ext cx="2206649" cy="379419"/>
          </a:xfrm>
          <a:prstGeom prst="wedgeRectCallout">
            <a:avLst>
              <a:gd name="adj1" fmla="val -96114"/>
              <a:gd name="adj2" fmla="val 36642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ENSIMMÄINEN JULKAISUVERSIO TEKOÄLYALUSTALLA</a:t>
            </a:r>
          </a:p>
        </p:txBody>
      </p:sp>
      <p:sp>
        <p:nvSpPr>
          <p:cNvPr id="26" name="Puhekupla: Suorakulmio 25">
            <a:extLst>
              <a:ext uri="{FF2B5EF4-FFF2-40B4-BE49-F238E27FC236}">
                <a16:creationId xmlns:a16="http://schemas.microsoft.com/office/drawing/2014/main" id="{E6528738-194C-255F-04D9-7EA4D66E8125}"/>
              </a:ext>
            </a:extLst>
          </p:cNvPr>
          <p:cNvSpPr/>
          <p:nvPr/>
        </p:nvSpPr>
        <p:spPr>
          <a:xfrm>
            <a:off x="4368842" y="3723018"/>
            <a:ext cx="1369677" cy="254000"/>
          </a:xfrm>
          <a:prstGeom prst="wedgeRectCallout">
            <a:avLst>
              <a:gd name="adj1" fmla="val -60980"/>
              <a:gd name="adj2" fmla="val 316981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KEHITYSTYÖPAJA 2</a:t>
            </a:r>
          </a:p>
        </p:txBody>
      </p:sp>
      <p:sp>
        <p:nvSpPr>
          <p:cNvPr id="42" name="Puhekupla: Suorakulmio 41">
            <a:extLst>
              <a:ext uri="{FF2B5EF4-FFF2-40B4-BE49-F238E27FC236}">
                <a16:creationId xmlns:a16="http://schemas.microsoft.com/office/drawing/2014/main" id="{5030A0B9-D8C4-9D70-8BD3-85208B2073B2}"/>
              </a:ext>
            </a:extLst>
          </p:cNvPr>
          <p:cNvSpPr/>
          <p:nvPr/>
        </p:nvSpPr>
        <p:spPr>
          <a:xfrm>
            <a:off x="7436502" y="3406149"/>
            <a:ext cx="1369677" cy="254000"/>
          </a:xfrm>
          <a:prstGeom prst="wedgeRectCallout">
            <a:avLst>
              <a:gd name="adj1" fmla="val -46072"/>
              <a:gd name="adj2" fmla="val 453293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KEHITYSTYÖPAJA 3</a:t>
            </a:r>
          </a:p>
        </p:txBody>
      </p:sp>
      <p:sp>
        <p:nvSpPr>
          <p:cNvPr id="43" name="Puhekupla: Suorakulmio 42">
            <a:extLst>
              <a:ext uri="{FF2B5EF4-FFF2-40B4-BE49-F238E27FC236}">
                <a16:creationId xmlns:a16="http://schemas.microsoft.com/office/drawing/2014/main" id="{CC04D829-093D-A71C-AEE6-B97C09E6638B}"/>
              </a:ext>
            </a:extLst>
          </p:cNvPr>
          <p:cNvSpPr/>
          <p:nvPr/>
        </p:nvSpPr>
        <p:spPr>
          <a:xfrm>
            <a:off x="8981412" y="2743198"/>
            <a:ext cx="1545861" cy="466523"/>
          </a:xfrm>
          <a:prstGeom prst="wedgeRectCallout">
            <a:avLst>
              <a:gd name="adj1" fmla="val -35615"/>
              <a:gd name="adj2" fmla="val 360796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TEKOÄLYSOVELLUS POTILASKÄYTTÖÖN KLIINIKOILLE</a:t>
            </a:r>
          </a:p>
        </p:txBody>
      </p:sp>
      <p:sp>
        <p:nvSpPr>
          <p:cNvPr id="45" name="Puhekupla: Suorakulmio 44">
            <a:extLst>
              <a:ext uri="{FF2B5EF4-FFF2-40B4-BE49-F238E27FC236}">
                <a16:creationId xmlns:a16="http://schemas.microsoft.com/office/drawing/2014/main" id="{FFB1BE6F-6FE5-E961-BC45-EE610868A087}"/>
              </a:ext>
            </a:extLst>
          </p:cNvPr>
          <p:cNvSpPr/>
          <p:nvPr/>
        </p:nvSpPr>
        <p:spPr>
          <a:xfrm>
            <a:off x="7912320" y="3777939"/>
            <a:ext cx="1369677" cy="254000"/>
          </a:xfrm>
          <a:prstGeom prst="wedgeRectCallout">
            <a:avLst>
              <a:gd name="adj1" fmla="val 10318"/>
              <a:gd name="adj2" fmla="val 30802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KEHITYSTYÖPAJA 4</a:t>
            </a:r>
          </a:p>
        </p:txBody>
      </p:sp>
      <p:sp>
        <p:nvSpPr>
          <p:cNvPr id="46" name="Puhekupla: Suorakulmio 45">
            <a:extLst>
              <a:ext uri="{FF2B5EF4-FFF2-40B4-BE49-F238E27FC236}">
                <a16:creationId xmlns:a16="http://schemas.microsoft.com/office/drawing/2014/main" id="{2CD79C8E-D3FA-74A6-C9CC-48711C2ACF08}"/>
              </a:ext>
            </a:extLst>
          </p:cNvPr>
          <p:cNvSpPr/>
          <p:nvPr/>
        </p:nvSpPr>
        <p:spPr>
          <a:xfrm>
            <a:off x="9460767" y="3760794"/>
            <a:ext cx="1369677" cy="254000"/>
          </a:xfrm>
          <a:prstGeom prst="wedgeRectCallout">
            <a:avLst>
              <a:gd name="adj1" fmla="val -28571"/>
              <a:gd name="adj2" fmla="val 30649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KEHITYSTYÖPAJA 5</a:t>
            </a:r>
          </a:p>
        </p:txBody>
      </p:sp>
      <p:sp>
        <p:nvSpPr>
          <p:cNvPr id="47" name="Pilvi 46">
            <a:extLst>
              <a:ext uri="{FF2B5EF4-FFF2-40B4-BE49-F238E27FC236}">
                <a16:creationId xmlns:a16="http://schemas.microsoft.com/office/drawing/2014/main" id="{A365CA2B-FB2A-BA28-7AEA-E7ECDD0814A8}"/>
              </a:ext>
            </a:extLst>
          </p:cNvPr>
          <p:cNvSpPr/>
          <p:nvPr/>
        </p:nvSpPr>
        <p:spPr>
          <a:xfrm>
            <a:off x="10768754" y="3702474"/>
            <a:ext cx="1356000" cy="963213"/>
          </a:xfrm>
          <a:prstGeom prst="cloud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50" b="1" dirty="0">
                <a:solidFill>
                  <a:srgbClr val="042471"/>
                </a:solidFill>
              </a:rPr>
              <a:t>MITÄ MAHTAA OLLA TULOSSA?</a:t>
            </a:r>
          </a:p>
        </p:txBody>
      </p:sp>
      <p:cxnSp>
        <p:nvCxnSpPr>
          <p:cNvPr id="51" name="Suora yhdysviiva 50">
            <a:extLst>
              <a:ext uri="{FF2B5EF4-FFF2-40B4-BE49-F238E27FC236}">
                <a16:creationId xmlns:a16="http://schemas.microsoft.com/office/drawing/2014/main" id="{6A87285A-9A3B-2242-F714-530F6E185ABC}"/>
              </a:ext>
            </a:extLst>
          </p:cNvPr>
          <p:cNvCxnSpPr>
            <a:cxnSpLocks/>
          </p:cNvCxnSpPr>
          <p:nvPr/>
        </p:nvCxnSpPr>
        <p:spPr>
          <a:xfrm>
            <a:off x="6823233" y="1651629"/>
            <a:ext cx="0" cy="3466611"/>
          </a:xfrm>
          <a:prstGeom prst="line">
            <a:avLst/>
          </a:prstGeom>
          <a:ln w="15875">
            <a:solidFill>
              <a:srgbClr val="04247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ähti: 5-sakarainen 51">
            <a:extLst>
              <a:ext uri="{FF2B5EF4-FFF2-40B4-BE49-F238E27FC236}">
                <a16:creationId xmlns:a16="http://schemas.microsoft.com/office/drawing/2014/main" id="{F00DB25D-4015-3D06-5064-BFC65CE318A4}"/>
              </a:ext>
            </a:extLst>
          </p:cNvPr>
          <p:cNvSpPr/>
          <p:nvPr/>
        </p:nvSpPr>
        <p:spPr>
          <a:xfrm>
            <a:off x="6624155" y="1338558"/>
            <a:ext cx="398156" cy="310783"/>
          </a:xfrm>
          <a:prstGeom prst="star5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042471"/>
              </a:gs>
              <a:gs pos="100000">
                <a:srgbClr val="04247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900" b="1">
              <a:solidFill>
                <a:srgbClr val="042471"/>
              </a:solidFill>
            </a:endParaRPr>
          </a:p>
        </p:txBody>
      </p:sp>
      <p:sp>
        <p:nvSpPr>
          <p:cNvPr id="53" name="Tähti: 5-sakarainen 52">
            <a:extLst>
              <a:ext uri="{FF2B5EF4-FFF2-40B4-BE49-F238E27FC236}">
                <a16:creationId xmlns:a16="http://schemas.microsoft.com/office/drawing/2014/main" id="{4BC77A69-B07C-8EB4-7DA2-7F04F0B75C1B}"/>
              </a:ext>
            </a:extLst>
          </p:cNvPr>
          <p:cNvSpPr/>
          <p:nvPr/>
        </p:nvSpPr>
        <p:spPr>
          <a:xfrm>
            <a:off x="8981412" y="1406345"/>
            <a:ext cx="398156" cy="310783"/>
          </a:xfrm>
          <a:prstGeom prst="star5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042471"/>
              </a:gs>
              <a:gs pos="100000">
                <a:srgbClr val="04247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900" b="1">
              <a:solidFill>
                <a:srgbClr val="042471"/>
              </a:solidFill>
            </a:endParaRPr>
          </a:p>
        </p:txBody>
      </p:sp>
      <p:sp>
        <p:nvSpPr>
          <p:cNvPr id="54" name="Tähti: 5-sakarainen 53">
            <a:extLst>
              <a:ext uri="{FF2B5EF4-FFF2-40B4-BE49-F238E27FC236}">
                <a16:creationId xmlns:a16="http://schemas.microsoft.com/office/drawing/2014/main" id="{FA530219-2313-AB52-E5A6-424A2EBADF3F}"/>
              </a:ext>
            </a:extLst>
          </p:cNvPr>
          <p:cNvSpPr/>
          <p:nvPr/>
        </p:nvSpPr>
        <p:spPr>
          <a:xfrm>
            <a:off x="2471022" y="1395376"/>
            <a:ext cx="398156" cy="310783"/>
          </a:xfrm>
          <a:prstGeom prst="star5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042471"/>
              </a:gs>
              <a:gs pos="100000">
                <a:srgbClr val="04247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900" b="1">
              <a:solidFill>
                <a:srgbClr val="042471"/>
              </a:solidFill>
            </a:endParaRPr>
          </a:p>
        </p:txBody>
      </p:sp>
      <p:sp>
        <p:nvSpPr>
          <p:cNvPr id="30" name="Puhekupla: Suorakulmio 29">
            <a:extLst>
              <a:ext uri="{FF2B5EF4-FFF2-40B4-BE49-F238E27FC236}">
                <a16:creationId xmlns:a16="http://schemas.microsoft.com/office/drawing/2014/main" id="{94B290D8-E9A2-6C49-FF35-2522F05ECD2C}"/>
              </a:ext>
            </a:extLst>
          </p:cNvPr>
          <p:cNvSpPr/>
          <p:nvPr/>
        </p:nvSpPr>
        <p:spPr>
          <a:xfrm>
            <a:off x="364802" y="2743198"/>
            <a:ext cx="2014414" cy="1513705"/>
          </a:xfrm>
          <a:prstGeom prst="wedgeRectCallout">
            <a:avLst>
              <a:gd name="adj1" fmla="val 30222"/>
              <a:gd name="adj2" fmla="val 7729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KICKOFF-TYÖPAJA</a:t>
            </a:r>
          </a:p>
          <a:p>
            <a:r>
              <a:rPr lang="fi-FI" sz="900" b="1" dirty="0" err="1">
                <a:solidFill>
                  <a:srgbClr val="042471"/>
                </a:solidFill>
              </a:rPr>
              <a:t>Pohde</a:t>
            </a:r>
            <a:endParaRPr lang="fi-FI" sz="900" b="1" dirty="0">
              <a:solidFill>
                <a:srgbClr val="042471"/>
              </a:solidFill>
            </a:endParaRPr>
          </a:p>
          <a:p>
            <a:pPr marL="171450" indent="-171450">
              <a:buFontTx/>
              <a:buChar char="-"/>
            </a:pPr>
            <a:r>
              <a:rPr lang="fi-FI" sz="900" dirty="0">
                <a:solidFill>
                  <a:srgbClr val="042471"/>
                </a:solidFill>
              </a:rPr>
              <a:t>Korva- nenä ja kurkkutautien </a:t>
            </a:r>
            <a:r>
              <a:rPr lang="fi-FI" sz="900" dirty="0" err="1">
                <a:solidFill>
                  <a:srgbClr val="042471"/>
                </a:solidFill>
              </a:rPr>
              <a:t>plk</a:t>
            </a:r>
            <a:endParaRPr lang="fi-FI" sz="900" dirty="0">
              <a:solidFill>
                <a:srgbClr val="042471"/>
              </a:solidFill>
            </a:endParaRPr>
          </a:p>
          <a:p>
            <a:pPr marL="171450" indent="-171450">
              <a:buFontTx/>
              <a:buChar char="-"/>
            </a:pPr>
            <a:r>
              <a:rPr lang="fi-FI" sz="900" dirty="0">
                <a:solidFill>
                  <a:srgbClr val="042471"/>
                </a:solidFill>
              </a:rPr>
              <a:t>Käsikirurgian </a:t>
            </a:r>
            <a:r>
              <a:rPr lang="fi-FI" sz="900" dirty="0" err="1">
                <a:solidFill>
                  <a:srgbClr val="042471"/>
                </a:solidFill>
              </a:rPr>
              <a:t>plk</a:t>
            </a:r>
            <a:endParaRPr lang="fi-FI" sz="900" dirty="0">
              <a:solidFill>
                <a:srgbClr val="042471"/>
              </a:solidFill>
            </a:endParaRPr>
          </a:p>
          <a:p>
            <a:pPr marL="171450" indent="-171450">
              <a:buFontTx/>
              <a:buChar char="-"/>
            </a:pPr>
            <a:r>
              <a:rPr lang="fi-FI" sz="900" dirty="0">
                <a:solidFill>
                  <a:srgbClr val="042471"/>
                </a:solidFill>
              </a:rPr>
              <a:t>Urologian </a:t>
            </a:r>
            <a:r>
              <a:rPr lang="fi-FI" sz="900" dirty="0" err="1">
                <a:solidFill>
                  <a:srgbClr val="042471"/>
                </a:solidFill>
              </a:rPr>
              <a:t>plk</a:t>
            </a:r>
            <a:endParaRPr lang="fi-FI" sz="900" dirty="0">
              <a:solidFill>
                <a:srgbClr val="042471"/>
              </a:solidFill>
            </a:endParaRPr>
          </a:p>
          <a:p>
            <a:pPr marL="171450" indent="-171450">
              <a:buFontTx/>
              <a:buChar char="-"/>
            </a:pPr>
            <a:r>
              <a:rPr lang="fi-FI" sz="900" dirty="0">
                <a:solidFill>
                  <a:srgbClr val="042471"/>
                </a:solidFill>
              </a:rPr>
              <a:t>Neurologian </a:t>
            </a:r>
            <a:r>
              <a:rPr lang="fi-FI" sz="900" dirty="0" err="1">
                <a:solidFill>
                  <a:srgbClr val="042471"/>
                </a:solidFill>
              </a:rPr>
              <a:t>plk</a:t>
            </a:r>
            <a:endParaRPr lang="fi-FI" sz="900" dirty="0">
              <a:solidFill>
                <a:srgbClr val="042471"/>
              </a:solidFill>
            </a:endParaRPr>
          </a:p>
          <a:p>
            <a:pPr marL="171450" indent="-171450">
              <a:buFontTx/>
              <a:buChar char="-"/>
            </a:pPr>
            <a:r>
              <a:rPr lang="fi-FI" sz="900" dirty="0" err="1">
                <a:solidFill>
                  <a:srgbClr val="042471"/>
                </a:solidFill>
              </a:rPr>
              <a:t>PTH:n</a:t>
            </a:r>
            <a:r>
              <a:rPr lang="fi-FI" sz="900" dirty="0">
                <a:solidFill>
                  <a:srgbClr val="042471"/>
                </a:solidFill>
              </a:rPr>
              <a:t> vastaanottotoiminta</a:t>
            </a:r>
          </a:p>
          <a:p>
            <a:pPr marL="171450" indent="-171450">
              <a:buFontTx/>
              <a:buChar char="-"/>
            </a:pPr>
            <a:r>
              <a:rPr lang="fi-FI" sz="900" dirty="0">
                <a:solidFill>
                  <a:srgbClr val="042471"/>
                </a:solidFill>
              </a:rPr>
              <a:t>Tutkimustoiminta</a:t>
            </a:r>
          </a:p>
          <a:p>
            <a:r>
              <a:rPr lang="fi-FI" sz="900" b="1" dirty="0">
                <a:solidFill>
                  <a:srgbClr val="042471"/>
                </a:solidFill>
              </a:rPr>
              <a:t>Esko Systems</a:t>
            </a:r>
          </a:p>
          <a:p>
            <a:r>
              <a:rPr lang="fi-FI" sz="900" b="1" dirty="0">
                <a:solidFill>
                  <a:srgbClr val="042471"/>
                </a:solidFill>
              </a:rPr>
              <a:t>Oulun Yliopisto</a:t>
            </a:r>
          </a:p>
        </p:txBody>
      </p:sp>
      <p:sp>
        <p:nvSpPr>
          <p:cNvPr id="41" name="Puhekupla: Suorakulmio 40">
            <a:extLst>
              <a:ext uri="{FF2B5EF4-FFF2-40B4-BE49-F238E27FC236}">
                <a16:creationId xmlns:a16="http://schemas.microsoft.com/office/drawing/2014/main" id="{21701A96-E009-41EA-ACE0-0761643C86CD}"/>
              </a:ext>
            </a:extLst>
          </p:cNvPr>
          <p:cNvSpPr/>
          <p:nvPr/>
        </p:nvSpPr>
        <p:spPr>
          <a:xfrm>
            <a:off x="5858954" y="3723018"/>
            <a:ext cx="1001938" cy="381000"/>
          </a:xfrm>
          <a:prstGeom prst="wedgeRectCallout">
            <a:avLst>
              <a:gd name="adj1" fmla="val -107095"/>
              <a:gd name="adj2" fmla="val 20280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PILVIALUSTA PYSTYSSÄ</a:t>
            </a:r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B0AB52B6-DF67-A0DA-8475-AB1AF23FBE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5153" y="3566947"/>
            <a:ext cx="285750" cy="200025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6FECDBD4-BF73-DE52-B1EB-2E5DF8D6C7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408" y="2532482"/>
            <a:ext cx="285750" cy="200025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4F30438C-2B62-484B-AA6C-9432E674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4420" y="1986596"/>
            <a:ext cx="285750" cy="200025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75A79E5C-0FC3-9217-EB2A-FA077007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3245" y="3261140"/>
            <a:ext cx="285750" cy="200025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DEC70B8-7023-51CF-123F-F29DD93A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2957" y="3619032"/>
            <a:ext cx="285750" cy="200025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FB36E07B-9DD0-BF7C-A1F0-03218D75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7924" y="3603859"/>
            <a:ext cx="285750" cy="200025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3E2FBD1F-296C-618F-CB95-1F0A2061EE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23" y="2575914"/>
            <a:ext cx="285750" cy="200025"/>
          </a:xfrm>
          <a:prstGeom prst="rect">
            <a:avLst/>
          </a:prstGeom>
        </p:spPr>
      </p:pic>
      <p:sp>
        <p:nvSpPr>
          <p:cNvPr id="39" name="Puhekupla: Suorakulmio 38">
            <a:extLst>
              <a:ext uri="{FF2B5EF4-FFF2-40B4-BE49-F238E27FC236}">
                <a16:creationId xmlns:a16="http://schemas.microsoft.com/office/drawing/2014/main" id="{1EA3400D-5345-6E8B-AC79-0B0EFE47CF8D}"/>
              </a:ext>
            </a:extLst>
          </p:cNvPr>
          <p:cNvSpPr/>
          <p:nvPr/>
        </p:nvSpPr>
        <p:spPr>
          <a:xfrm>
            <a:off x="6860891" y="2393817"/>
            <a:ext cx="1741571" cy="653645"/>
          </a:xfrm>
          <a:prstGeom prst="wedgeRectCallout">
            <a:avLst>
              <a:gd name="adj1" fmla="val -52975"/>
              <a:gd name="adj2" fmla="val 3076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900" b="1" dirty="0">
                <a:solidFill>
                  <a:srgbClr val="042471"/>
                </a:solidFill>
              </a:rPr>
              <a:t>PILVITIETOMALLEJA HYÖDYNTÄVÄN TEKOÄLYSOVELLUKSEN KEHITYSVERSIO</a:t>
            </a:r>
          </a:p>
        </p:txBody>
      </p:sp>
    </p:spTree>
    <p:extLst>
      <p:ext uri="{BB962C8B-B14F-4D97-AF65-F5344CB8AC3E}">
        <p14:creationId xmlns:p14="http://schemas.microsoft.com/office/powerpoint/2010/main" val="174046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Tekoälykokeiluun sieltä, missä </a:t>
            </a:r>
            <a:r>
              <a:rPr lang="fi-FI" sz="1800" dirty="0"/>
              <a:t>DPIA-</a:t>
            </a:r>
            <a:r>
              <a:rPr lang="fi-FI" dirty="0"/>
              <a:t>aita on matalin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374951"/>
            <a:ext cx="5257800" cy="4654994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Yhdessä lääkäreiden ja Esko Systemsin kanssa lähdettiin kehittämään </a:t>
            </a:r>
            <a:r>
              <a:rPr lang="fi-FI" dirty="0" err="1"/>
              <a:t>Pohteen</a:t>
            </a:r>
            <a:r>
              <a:rPr lang="fi-FI" dirty="0"/>
              <a:t> tietoverkkoon modulaarinen tekoälysovellus, joka kykenee hyödyntämään </a:t>
            </a:r>
            <a:r>
              <a:rPr lang="fi-FI" b="1" dirty="0"/>
              <a:t>erilaisia kielimalleja</a:t>
            </a:r>
            <a:r>
              <a:rPr lang="fi-FI" dirty="0"/>
              <a:t> potilaskirjauksen tekemiseen.</a:t>
            </a:r>
          </a:p>
          <a:p>
            <a:r>
              <a:rPr lang="fi-FI" dirty="0"/>
              <a:t>Prosessissa syntyvät </a:t>
            </a:r>
            <a:r>
              <a:rPr lang="fi-FI" b="1" dirty="0"/>
              <a:t>asiakasasiakirjat ja käsiteltävät henkilötiedot pysyvät </a:t>
            </a:r>
            <a:r>
              <a:rPr lang="fi-FI" b="1" dirty="0" err="1"/>
              <a:t>Pohteen</a:t>
            </a:r>
            <a:r>
              <a:rPr lang="fi-FI" b="1" dirty="0"/>
              <a:t> tietoverkossa</a:t>
            </a:r>
            <a:r>
              <a:rPr lang="fi-FI" dirty="0"/>
              <a:t>, jolloin lakitekniset asiat olisivat help</a:t>
            </a:r>
            <a:r>
              <a:rPr lang="fi-FI" sz="1200" dirty="0"/>
              <a:t>ohk</a:t>
            </a:r>
            <a:r>
              <a:rPr lang="fi-FI" dirty="0"/>
              <a:t>osti selätettävissä.</a:t>
            </a:r>
          </a:p>
          <a:p>
            <a:r>
              <a:rPr lang="fi-FI" b="1" dirty="0"/>
              <a:t>Lääkärit olivat projektista innoissaan</a:t>
            </a:r>
            <a:r>
              <a:rPr lang="fi-FI" dirty="0"/>
              <a:t>, joten ei insinöörejäkään kiinnostanut tehdä ensimmäiset yhdeksän kuukautta tietosuojavaikutusten arviointia </a:t>
            </a:r>
            <a:r>
              <a:rPr lang="fi-FI" dirty="0" err="1"/>
              <a:t>Azuresta</a:t>
            </a:r>
            <a:r>
              <a:rPr lang="fi-FI" dirty="0"/>
              <a:t>/</a:t>
            </a:r>
            <a:r>
              <a:rPr lang="fi-FI" dirty="0" err="1"/>
              <a:t>ChatGPT:stä</a:t>
            </a:r>
            <a:r>
              <a:rPr lang="fi-FI" dirty="0"/>
              <a:t>.</a:t>
            </a:r>
          </a:p>
          <a:p>
            <a:r>
              <a:rPr lang="fi-FI" dirty="0"/>
              <a:t>Kaikkia kiinnosti suomalaisen Poro </a:t>
            </a:r>
            <a:r>
              <a:rPr lang="fi-FI" dirty="0" err="1"/>
              <a:t>LLM:n</a:t>
            </a:r>
            <a:r>
              <a:rPr lang="fi-FI" dirty="0"/>
              <a:t> kokeileminen terveydenhuollon kontekstissa.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3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BB4F5BB-76AA-DA74-B1ED-4D2E3872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7885"/>
            <a:ext cx="6052210" cy="3311938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D6F2033-5F94-FB47-2556-FE6E1F258DEB}"/>
              </a:ext>
            </a:extLst>
          </p:cNvPr>
          <p:cNvSpPr txBox="1"/>
          <p:nvPr/>
        </p:nvSpPr>
        <p:spPr>
          <a:xfrm>
            <a:off x="6390620" y="4458110"/>
            <a:ext cx="5622530" cy="145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Tietovirta: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 Potilastilanteessa 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lääkäri ohjaa tekoälysovelluksella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minkä osan potilastyöstä hän haluaa antaa tekoälylle syötteeksi. Lisäksi Lääkäri voi tehostaa syötettä sanelemalla.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Tekoälysovellus antaa </a:t>
            </a:r>
            <a:r>
              <a:rPr lang="fi-FI" sz="700" dirty="0" err="1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OpenAI:n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kehittämälle avoimen lähdekoodin </a:t>
            </a:r>
            <a:r>
              <a:rPr lang="fi-FI" sz="700" b="1" dirty="0" err="1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Whisper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-kielimallille syötteeksi nauhoitteen äänitiedostona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</a:t>
            </a:r>
            <a:r>
              <a:rPr lang="fi-FI" sz="700" b="1" dirty="0" err="1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Whisper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-kielimalli muuntaa äänitiedoston tekstiksi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ja antaa tekstin syötteenä</a:t>
            </a:r>
            <a:r>
              <a:rPr lang="fi-FI" sz="700" dirty="0">
                <a:solidFill>
                  <a:srgbClr val="0617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fi-FI" sz="700" dirty="0" err="1">
                <a:solidFill>
                  <a:srgbClr val="0617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Silo</a:t>
            </a:r>
            <a:r>
              <a:rPr lang="fi-FI" sz="700" dirty="0">
                <a:solidFill>
                  <a:srgbClr val="0617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fi-FI" sz="700" dirty="0" err="1">
                <a:solidFill>
                  <a:srgbClr val="0617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AI:n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kehittämälle Poro LLM -kielimallille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 </a:t>
            </a:r>
            <a:r>
              <a:rPr lang="fi-FI" sz="700" b="1" dirty="0" err="1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PoroLLM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-kielimalli luo syötteestä tiivistelmän 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 tarvittavat rakenteisen kirjaamisen osat ja palauttaa ne tekoälysovellukselle.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 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Tekoälysovellus esittää tekoälyn tuotoksen lääkärille</a:t>
            </a:r>
          </a:p>
          <a:p>
            <a:pPr>
              <a:lnSpc>
                <a:spcPts val="1200"/>
              </a:lnSpc>
            </a:pP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6. </a:t>
            </a:r>
            <a:r>
              <a:rPr lang="fi-FI" sz="700" b="1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Lääkäri tekee potilastilanteesta kirjaukset potilastietojärjestelmään</a:t>
            </a:r>
            <a:r>
              <a:rPr lang="fi-FI" sz="700" dirty="0">
                <a:solidFill>
                  <a:srgbClr val="06175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ja arvioi olisiko tekoälyn tuotoksesta ollut hyötyä kirjauksen tekemisessä</a:t>
            </a:r>
          </a:p>
        </p:txBody>
      </p:sp>
    </p:spTree>
    <p:extLst>
      <p:ext uri="{BB962C8B-B14F-4D97-AF65-F5344CB8AC3E}">
        <p14:creationId xmlns:p14="http://schemas.microsoft.com/office/powerpoint/2010/main" val="29777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5D10455-EB3F-7A64-E5DD-DF743430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8" y="1631683"/>
            <a:ext cx="9239250" cy="498157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AF182BA-D742-801A-DCB4-4C6E0CCB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Wappuna olla mieli maassa*?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EB5A026-7C8D-02AC-013E-99EC95C5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9" name="Kertomerkki 8">
            <a:extLst>
              <a:ext uri="{FF2B5EF4-FFF2-40B4-BE49-F238E27FC236}">
                <a16:creationId xmlns:a16="http://schemas.microsoft.com/office/drawing/2014/main" id="{63DEB8B1-46FD-43B3-7B45-F4C93EA142E4}"/>
              </a:ext>
            </a:extLst>
          </p:cNvPr>
          <p:cNvSpPr/>
          <p:nvPr/>
        </p:nvSpPr>
        <p:spPr>
          <a:xfrm>
            <a:off x="3418260" y="4218317"/>
            <a:ext cx="6351706" cy="1397479"/>
          </a:xfrm>
          <a:prstGeom prst="mathMultiply">
            <a:avLst>
              <a:gd name="adj1" fmla="val 19199"/>
            </a:avLst>
          </a:prstGeom>
          <a:solidFill>
            <a:srgbClr val="FEB7A4">
              <a:alpha val="86000"/>
            </a:srgbClr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2815190D-9C81-EDF3-20B2-A2EF391B908A}"/>
              </a:ext>
            </a:extLst>
          </p:cNvPr>
          <p:cNvSpPr/>
          <p:nvPr/>
        </p:nvSpPr>
        <p:spPr>
          <a:xfrm rot="1330479">
            <a:off x="6023087" y="1981033"/>
            <a:ext cx="4857170" cy="2140814"/>
          </a:xfrm>
          <a:prstGeom prst="roundRect">
            <a:avLst/>
          </a:prstGeom>
          <a:solidFill>
            <a:srgbClr val="FFFCFA"/>
          </a:solidFill>
          <a:ln w="38100">
            <a:solidFill>
              <a:srgbClr val="3B54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rgbClr val="3B54BC"/>
                </a:solidFill>
              </a:rPr>
              <a:t>Ainoa järkevä vaihtoehto tekoälytoteutuksille on pilvitietojenkäsittely</a:t>
            </a:r>
            <a:r>
              <a:rPr lang="fi-FI" sz="2000" dirty="0">
                <a:solidFill>
                  <a:srgbClr val="3B54BC"/>
                </a:solidFill>
              </a:rPr>
              <a:t>, koska paikalliset kielimallit ovat (hienosäätämättöminä) laadultaan liian paljon pilvisisariaan heikompia.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9D9F9A2-3E71-FC34-D12C-05901DEFEC9C}"/>
              </a:ext>
            </a:extLst>
          </p:cNvPr>
          <p:cNvSpPr txBox="1"/>
          <p:nvPr/>
        </p:nvSpPr>
        <p:spPr>
          <a:xfrm>
            <a:off x="9328671" y="6207450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*Eikä meitä harmittanut jo tehty</a:t>
            </a:r>
          </a:p>
          <a:p>
            <a:r>
              <a:rPr lang="fi-FI" sz="1400" dirty="0"/>
              <a:t>työ vaan edessä oleva työ…</a:t>
            </a:r>
          </a:p>
        </p:txBody>
      </p:sp>
    </p:spTree>
    <p:extLst>
      <p:ext uri="{BB962C8B-B14F-4D97-AF65-F5344CB8AC3E}">
        <p14:creationId xmlns:p14="http://schemas.microsoft.com/office/powerpoint/2010/main" val="53883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B83747-6B17-5125-D12D-94F2578E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Mahdoton tehtävä?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C63229F-A479-748D-4549-DAF541DB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77F3C10-4D9B-A2C6-9B33-783C9B16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21" y="3902671"/>
            <a:ext cx="5719240" cy="2521385"/>
          </a:xfrm>
          <a:prstGeom prst="rect">
            <a:avLst/>
          </a:prstGeom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26043CFD-7231-61E7-ECDD-8F284F545FF6}"/>
              </a:ext>
            </a:extLst>
          </p:cNvPr>
          <p:cNvSpPr/>
          <p:nvPr/>
        </p:nvSpPr>
        <p:spPr>
          <a:xfrm>
            <a:off x="515638" y="1648721"/>
            <a:ext cx="3512127" cy="1663813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i="1" dirty="0">
                <a:solidFill>
                  <a:schemeClr val="tx1"/>
                </a:solidFill>
              </a:rPr>
              <a:t>Aloittelevan lääkärin tekemän </a:t>
            </a:r>
            <a:r>
              <a:rPr lang="fi-FI" i="1" dirty="0" err="1">
                <a:solidFill>
                  <a:schemeClr val="tx1"/>
                </a:solidFill>
              </a:rPr>
              <a:t>amamneesin</a:t>
            </a:r>
            <a:r>
              <a:rPr lang="fi-FI" i="1" dirty="0">
                <a:solidFill>
                  <a:schemeClr val="tx1"/>
                </a:solidFill>
              </a:rPr>
              <a:t> tunnistaa siitä, että se on</a:t>
            </a:r>
            <a:r>
              <a:rPr lang="fi-FI" b="1" i="1" dirty="0">
                <a:solidFill>
                  <a:schemeClr val="tx1"/>
                </a:solidFill>
              </a:rPr>
              <a:t> liian pitkä</a:t>
            </a:r>
            <a:r>
              <a:rPr lang="fi-FI" i="1" dirty="0">
                <a:solidFill>
                  <a:schemeClr val="tx1"/>
                </a:solidFill>
              </a:rPr>
              <a:t> ja sisältää </a:t>
            </a:r>
            <a:r>
              <a:rPr lang="fi-FI" b="1" i="1" dirty="0">
                <a:solidFill>
                  <a:schemeClr val="tx1"/>
                </a:solidFill>
              </a:rPr>
              <a:t>epäolennaisia asioita.</a:t>
            </a:r>
          </a:p>
          <a:p>
            <a:pPr algn="r"/>
            <a:r>
              <a:rPr lang="fi-FI" dirty="0">
                <a:solidFill>
                  <a:schemeClr val="tx1"/>
                </a:solidFill>
              </a:rPr>
              <a:t>- </a:t>
            </a:r>
            <a:r>
              <a:rPr lang="fi-FI" dirty="0" err="1">
                <a:solidFill>
                  <a:schemeClr val="tx1"/>
                </a:solidFill>
              </a:rPr>
              <a:t>Ferenc</a:t>
            </a:r>
            <a:r>
              <a:rPr lang="fi-FI" dirty="0">
                <a:solidFill>
                  <a:schemeClr val="tx1"/>
                </a:solidFill>
              </a:rPr>
              <a:t> &amp; </a:t>
            </a:r>
            <a:r>
              <a:rPr lang="fi-FI" dirty="0" err="1">
                <a:solidFill>
                  <a:schemeClr val="tx1"/>
                </a:solidFill>
              </a:rPr>
              <a:t>co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6A16E9DF-6195-1315-4F15-6A4AC255C7A9}"/>
              </a:ext>
            </a:extLst>
          </p:cNvPr>
          <p:cNvSpPr/>
          <p:nvPr/>
        </p:nvSpPr>
        <p:spPr>
          <a:xfrm>
            <a:off x="6743701" y="3697363"/>
            <a:ext cx="4405744" cy="1122134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i="1" dirty="0">
                <a:solidFill>
                  <a:schemeClr val="tx1"/>
                </a:solidFill>
              </a:rPr>
              <a:t>Lääkäri ei sano ääneen</a:t>
            </a:r>
            <a:r>
              <a:rPr lang="fi-FI" i="1" dirty="0">
                <a:solidFill>
                  <a:schemeClr val="tx1"/>
                </a:solidFill>
              </a:rPr>
              <a:t> potilaalle kuin murto-osan asioista, joita hän kirjaa potilastietojärjestelmään! </a:t>
            </a:r>
          </a:p>
          <a:p>
            <a:pPr algn="r"/>
            <a:r>
              <a:rPr lang="fi-FI" i="1" dirty="0">
                <a:solidFill>
                  <a:schemeClr val="tx1"/>
                </a:solidFill>
              </a:rPr>
              <a:t> - </a:t>
            </a:r>
            <a:r>
              <a:rPr lang="fi-FI" dirty="0">
                <a:solidFill>
                  <a:schemeClr val="tx1"/>
                </a:solidFill>
              </a:rPr>
              <a:t>Henna, Roni, Joonas ja Heikki</a:t>
            </a:r>
            <a:r>
              <a:rPr lang="fi-FI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5653D82-9638-6FB9-343E-447DB861516F}"/>
              </a:ext>
            </a:extLst>
          </p:cNvPr>
          <p:cNvSpPr/>
          <p:nvPr/>
        </p:nvSpPr>
        <p:spPr>
          <a:xfrm>
            <a:off x="4420886" y="1355679"/>
            <a:ext cx="3512127" cy="2114086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i="1" dirty="0">
                <a:solidFill>
                  <a:schemeClr val="tx1"/>
                </a:solidFill>
              </a:rPr>
              <a:t>Suunnitelman kohtaan kannattaa pysähtyä, koska </a:t>
            </a:r>
            <a:r>
              <a:rPr lang="fi-FI" b="1" i="1" dirty="0">
                <a:solidFill>
                  <a:schemeClr val="tx1"/>
                </a:solidFill>
              </a:rPr>
              <a:t>kahdesta ensimmäisestä lauseesta</a:t>
            </a:r>
            <a:r>
              <a:rPr lang="fi-FI" i="1" dirty="0">
                <a:solidFill>
                  <a:schemeClr val="tx1"/>
                </a:solidFill>
              </a:rPr>
              <a:t> pitäisi lukijan ymmärtää, mitä ollaan tekemässä.</a:t>
            </a:r>
          </a:p>
          <a:p>
            <a:pPr algn="r"/>
            <a:r>
              <a:rPr lang="fi-FI" dirty="0">
                <a:solidFill>
                  <a:schemeClr val="tx1"/>
                </a:solidFill>
              </a:rPr>
              <a:t>- Antti ja Ulla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222FA3A-2AF1-54B9-9867-BE50EC886CA9}"/>
              </a:ext>
            </a:extLst>
          </p:cNvPr>
          <p:cNvSpPr/>
          <p:nvPr/>
        </p:nvSpPr>
        <p:spPr>
          <a:xfrm>
            <a:off x="8326134" y="1644171"/>
            <a:ext cx="3512127" cy="886752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i="1" dirty="0">
                <a:solidFill>
                  <a:schemeClr val="tx1"/>
                </a:solidFill>
              </a:rPr>
              <a:t>Toimenpiteestä tekoäly </a:t>
            </a:r>
            <a:r>
              <a:rPr lang="fi-FI" b="1" i="1" dirty="0">
                <a:solidFill>
                  <a:schemeClr val="tx1"/>
                </a:solidFill>
              </a:rPr>
              <a:t>ei ikinä</a:t>
            </a:r>
            <a:r>
              <a:rPr lang="fi-FI" i="1" dirty="0">
                <a:solidFill>
                  <a:schemeClr val="tx1"/>
                </a:solidFill>
              </a:rPr>
              <a:t> saa kirjausta tehtyä.</a:t>
            </a:r>
          </a:p>
          <a:p>
            <a:pPr algn="r"/>
            <a:r>
              <a:rPr lang="fi-FI" dirty="0">
                <a:solidFill>
                  <a:schemeClr val="tx1"/>
                </a:solidFill>
              </a:rPr>
              <a:t>- Antti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2A06AF5-888C-9E4B-E590-2920491F6884}"/>
              </a:ext>
            </a:extLst>
          </p:cNvPr>
          <p:cNvSpPr/>
          <p:nvPr/>
        </p:nvSpPr>
        <p:spPr>
          <a:xfrm>
            <a:off x="8326134" y="5458510"/>
            <a:ext cx="3512127" cy="1122134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i="1" dirty="0">
                <a:solidFill>
                  <a:schemeClr val="tx1"/>
                </a:solidFill>
              </a:rPr>
              <a:t>Potilaskirjaus ei ole tiivistelmä, vaan </a:t>
            </a:r>
            <a:r>
              <a:rPr lang="fi-FI" b="1" i="1" dirty="0">
                <a:solidFill>
                  <a:schemeClr val="tx1"/>
                </a:solidFill>
              </a:rPr>
              <a:t>ultratiivistelmä</a:t>
            </a:r>
            <a:r>
              <a:rPr lang="fi-FI" i="1" dirty="0">
                <a:solidFill>
                  <a:schemeClr val="tx1"/>
                </a:solidFill>
              </a:rPr>
              <a:t> - eikä edes suomea.</a:t>
            </a:r>
          </a:p>
          <a:p>
            <a:pPr algn="r"/>
            <a:r>
              <a:rPr lang="fi-FI" dirty="0">
                <a:solidFill>
                  <a:schemeClr val="tx1"/>
                </a:solidFill>
              </a:rPr>
              <a:t>- Heikki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3591B8-034D-F80A-24BD-C5ECB3FAD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009" y="944757"/>
            <a:ext cx="9610817" cy="4051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Dia tekoälytyöpajasta maalis-huhtikuun vaihteessa.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F83CDB06-D375-60F9-FCCC-35FF68492FA1}"/>
              </a:ext>
            </a:extLst>
          </p:cNvPr>
          <p:cNvSpPr/>
          <p:nvPr/>
        </p:nvSpPr>
        <p:spPr>
          <a:xfrm>
            <a:off x="3346934" y="3155992"/>
            <a:ext cx="2398958" cy="57173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EB7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EB7A4"/>
                </a:solidFill>
              </a:rPr>
              <a:t>Osaako tekoäly löytää olennaisen?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0B2ECE5C-2CC2-F8D1-995F-0A52A12A98F0}"/>
              </a:ext>
            </a:extLst>
          </p:cNvPr>
          <p:cNvSpPr/>
          <p:nvPr/>
        </p:nvSpPr>
        <p:spPr>
          <a:xfrm>
            <a:off x="5352848" y="4680667"/>
            <a:ext cx="2398958" cy="57173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EB7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EB7A4"/>
                </a:solidFill>
              </a:rPr>
              <a:t>Tähän ei pysty lääkärikään?!</a:t>
            </a:r>
          </a:p>
        </p:txBody>
      </p:sp>
    </p:spTree>
    <p:extLst>
      <p:ext uri="{BB962C8B-B14F-4D97-AF65-F5344CB8AC3E}">
        <p14:creationId xmlns:p14="http://schemas.microsoft.com/office/powerpoint/2010/main" val="18910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C68C69-7FE9-18EC-43D6-02BBB87D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950"/>
            <a:ext cx="5780314" cy="519199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Analysoitava </a:t>
            </a:r>
            <a:r>
              <a:rPr lang="fi-FI" b="1" dirty="0"/>
              <a:t>aineisto siirtyy </a:t>
            </a:r>
            <a:r>
              <a:rPr lang="fi-FI" b="1" dirty="0" err="1"/>
              <a:t>Pohteen</a:t>
            </a:r>
            <a:r>
              <a:rPr lang="fi-FI" b="1" dirty="0"/>
              <a:t> tietoverkosta </a:t>
            </a:r>
            <a:r>
              <a:rPr lang="fi-FI" b="1" dirty="0" err="1"/>
              <a:t>Pohteen</a:t>
            </a:r>
            <a:r>
              <a:rPr lang="fi-FI" b="1" dirty="0"/>
              <a:t> Microsoft </a:t>
            </a:r>
            <a:r>
              <a:rPr lang="fi-FI" b="1" dirty="0" err="1"/>
              <a:t>Azure</a:t>
            </a:r>
            <a:r>
              <a:rPr lang="fi-FI" b="1" dirty="0"/>
              <a:t> </a:t>
            </a:r>
            <a:r>
              <a:rPr lang="fi-FI" b="1" dirty="0" err="1"/>
              <a:t>tenanttiin</a:t>
            </a:r>
            <a:r>
              <a:rPr lang="fi-FI" b="1" dirty="0"/>
              <a:t> tietoturvallisesti.</a:t>
            </a:r>
          </a:p>
          <a:p>
            <a:r>
              <a:rPr lang="fi-FI" dirty="0"/>
              <a:t>Toteutus mahdollistaa edelleen erilaisten käyttötarkoituksiin hienosäädettyjen kielimallien ajamisen </a:t>
            </a:r>
            <a:r>
              <a:rPr lang="fi-FI" dirty="0" err="1"/>
              <a:t>Pohteen</a:t>
            </a:r>
            <a:r>
              <a:rPr lang="fi-FI" dirty="0"/>
              <a:t> sisäverkon tekoälyalustalla mutta myös </a:t>
            </a:r>
            <a:r>
              <a:rPr lang="fi-FI" dirty="0" err="1"/>
              <a:t>Pohteen</a:t>
            </a:r>
            <a:r>
              <a:rPr lang="fi-FI" dirty="0"/>
              <a:t> </a:t>
            </a:r>
            <a:r>
              <a:rPr lang="fi-FI" dirty="0" err="1"/>
              <a:t>Azure</a:t>
            </a:r>
            <a:r>
              <a:rPr lang="fi-FI" dirty="0"/>
              <a:t>-pilvessä </a:t>
            </a:r>
            <a:r>
              <a:rPr lang="fi-FI" sz="1400" dirty="0"/>
              <a:t>(jos siihen sattuu olemaan rahaa)</a:t>
            </a:r>
            <a:r>
              <a:rPr lang="fi-FI" dirty="0"/>
              <a:t>. </a:t>
            </a:r>
          </a:p>
          <a:p>
            <a:r>
              <a:rPr lang="fi-FI" dirty="0" err="1"/>
              <a:t>Whisper</a:t>
            </a:r>
            <a:r>
              <a:rPr lang="fi-FI" dirty="0"/>
              <a:t> LLM </a:t>
            </a:r>
            <a:r>
              <a:rPr lang="fi-FI" dirty="0" err="1"/>
              <a:t>Large</a:t>
            </a:r>
            <a:r>
              <a:rPr lang="fi-FI" dirty="0"/>
              <a:t> v3 on ainoa </a:t>
            </a:r>
            <a:r>
              <a:rPr lang="fi-FI" dirty="0" err="1"/>
              <a:t>Whisper</a:t>
            </a:r>
            <a:r>
              <a:rPr lang="fi-FI" dirty="0"/>
              <a:t>-versio, joka hienosäätämättömänä litteroi riittävän hyvin suomenkieltä.</a:t>
            </a:r>
          </a:p>
          <a:p>
            <a:r>
              <a:rPr lang="fi-FI" b="1" dirty="0" err="1"/>
              <a:t>ChatGPT</a:t>
            </a:r>
            <a:r>
              <a:rPr lang="fi-FI" b="1" dirty="0"/>
              <a:t> 4o on osoittautunut todella hyväksi testeissä.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200CBC-261A-E585-1C50-EA5DE0A9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8D2F78B-4C9B-1711-6E6A-32FAB8BD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963" y="0"/>
            <a:ext cx="533302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19017DF-7095-7550-56A2-37ABC9B2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Pilvitietojen käsittely</a:t>
            </a:r>
          </a:p>
        </p:txBody>
      </p:sp>
    </p:spTree>
    <p:extLst>
      <p:ext uri="{BB962C8B-B14F-4D97-AF65-F5344CB8AC3E}">
        <p14:creationId xmlns:p14="http://schemas.microsoft.com/office/powerpoint/2010/main" val="66327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148334-EAE1-0161-C7E3-251A27B3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790"/>
            <a:ext cx="9141823" cy="653645"/>
          </a:xfrm>
        </p:spPr>
        <p:txBody>
          <a:bodyPr>
            <a:noAutofit/>
          </a:bodyPr>
          <a:lstStyle/>
          <a:p>
            <a:r>
              <a:rPr lang="fi-FI" sz="3200" dirty="0"/>
              <a:t>Mitä tarkoittaa, että ”</a:t>
            </a:r>
            <a:r>
              <a:rPr lang="fi-FI" sz="3200" i="1" dirty="0" err="1"/>
              <a:t>ChatGPT</a:t>
            </a:r>
            <a:r>
              <a:rPr lang="fi-FI" sz="3200" i="1" dirty="0"/>
              <a:t> 4o on hyvä”</a:t>
            </a:r>
            <a:r>
              <a:rPr lang="fi-FI" sz="3200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FB922E-77FC-DD59-1D86-E36B4E6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Se ymmärtää mikä on </a:t>
            </a:r>
            <a:r>
              <a:rPr lang="fi-FI" b="1" u="sng" dirty="0"/>
              <a:t>potilaskirjaus</a:t>
            </a:r>
            <a:r>
              <a:rPr lang="fi-FI" dirty="0"/>
              <a:t> näin yksinkertaisella kehotteella: </a:t>
            </a:r>
            <a:r>
              <a:rPr lang="fi-FI" i="1" dirty="0"/>
              <a:t>”Tässä on lääkärin ja potilaan välinen keskustelu. Koosta siitä potilaskirjaus, jossa on eriteltynä Tulosyy Esitiedot, Nykytila, Suunnitelma ja Diagnoosit (ICD10)”</a:t>
            </a:r>
          </a:p>
          <a:p>
            <a:endParaRPr lang="fi-FI" b="1" i="1" dirty="0"/>
          </a:p>
          <a:p>
            <a:r>
              <a:rPr lang="fi-FI" b="1" dirty="0" err="1"/>
              <a:t>ChatGPT</a:t>
            </a:r>
            <a:r>
              <a:rPr lang="fi-FI" b="1" dirty="0"/>
              <a:t> selvästi ymmärtää vastaanottokäynnin kokonaisuutena.</a:t>
            </a:r>
            <a:r>
              <a:rPr lang="fi-FI" dirty="0"/>
              <a:t> Se osaa mm. analysoida ja ryhmitellä potilaskäynnillä ilmenneet kirjauksen kannalta merkittävät asiat.</a:t>
            </a:r>
          </a:p>
          <a:p>
            <a:endParaRPr lang="fi-FI" dirty="0"/>
          </a:p>
          <a:p>
            <a:r>
              <a:rPr lang="fi-FI" b="1" dirty="0"/>
              <a:t>Hallusinaatio on vähäistä</a:t>
            </a:r>
            <a:r>
              <a:rPr lang="fi-FI" dirty="0"/>
              <a:t> eikä </a:t>
            </a:r>
            <a:r>
              <a:rPr lang="fi-FI" dirty="0" err="1"/>
              <a:t>ChatGPT</a:t>
            </a:r>
            <a:r>
              <a:rPr lang="fi-FI" dirty="0"/>
              <a:t> yritä väkisin etsiä vastaanottokäynnistä kehotteeseen sopivaa vastausta, jos sellaista ei ole.</a:t>
            </a:r>
          </a:p>
          <a:p>
            <a:endParaRPr lang="fi-FI" dirty="0"/>
          </a:p>
          <a:p>
            <a:r>
              <a:rPr lang="fi-FI" dirty="0"/>
              <a:t>Potilaskirjaus on laadukas* </a:t>
            </a:r>
            <a:r>
              <a:rPr lang="fi-FI" u="sng" dirty="0"/>
              <a:t>ainakin simulointien</a:t>
            </a:r>
            <a:r>
              <a:rPr lang="fi-FI" dirty="0"/>
              <a:t> perusteella.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E933A83-F48B-B833-3D97-58714391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A5F7FE-29C7-67BA-7474-D19553DF5821}"/>
              </a:ext>
            </a:extLst>
          </p:cNvPr>
          <p:cNvSpPr txBox="1"/>
          <p:nvPr/>
        </p:nvSpPr>
        <p:spPr>
          <a:xfrm>
            <a:off x="6010275" y="60299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200" dirty="0"/>
              <a:t>*Lääkärit </a:t>
            </a:r>
            <a:r>
              <a:rPr lang="fi-FI" sz="1200" dirty="0" err="1"/>
              <a:t>Pohteella</a:t>
            </a:r>
            <a:r>
              <a:rPr lang="fi-FI" sz="1200" dirty="0"/>
              <a:t> antavat negatiivista palautetta, kun puheentunnistus tunnistaa 85-95% lääkärin sanelemasta potilaskirjauksesta. Tekoälyavusteisella kirjauksella pitäisi päästä yli 90 % tasoon, jotta ammattilaiset hyödyntäisivät sitä </a:t>
            </a:r>
          </a:p>
        </p:txBody>
      </p:sp>
    </p:spTree>
    <p:extLst>
      <p:ext uri="{BB962C8B-B14F-4D97-AF65-F5344CB8AC3E}">
        <p14:creationId xmlns:p14="http://schemas.microsoft.com/office/powerpoint/2010/main" val="31402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399641-666F-0ED6-9E56-1DCEC3DE5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35082"/>
            <a:ext cx="5257800" cy="643186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3600" dirty="0"/>
              <a:t>1. PAHASTA ATOOPPISESTA IHOSTA KÄRSIVÄ AIKUINEN (5,5 min)</a:t>
            </a:r>
          </a:p>
          <a:p>
            <a:pPr marL="0" indent="0">
              <a:spcBef>
                <a:spcPts val="0"/>
              </a:spcBef>
              <a:buNone/>
            </a:pPr>
            <a:endParaRPr lang="fi-FI" b="1" dirty="0"/>
          </a:p>
          <a:p>
            <a:pPr marL="0" indent="0">
              <a:spcBef>
                <a:spcPts val="0"/>
              </a:spcBef>
              <a:buNone/>
            </a:pPr>
            <a:r>
              <a:rPr lang="fi-FI" b="1" dirty="0"/>
              <a:t>Tulosyy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25-vuotias mies on tullut vastaanotolle näyttämään iho-ongelmia. Hänellä on atooppinen ihottuma, joka on ollut viime aikoina pahentunut.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b="1" dirty="0"/>
              <a:t>Esitiedot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**Ikä ja tausta:** 25-vuotias perusterve mies.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**Aikaisemmat hoidot:** Lapsuudessa käytetty kortisoneja, mutta ei muista nimiä tarkasti.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**Nykyiset oireet:** Kutiava, kuiva ja punoittava atooppinen ihottuma käsissä ja erityisesti taivealueilla. Oireet pahenevat keväällä koivun kukinnan aikaan ja kuivassa ilmassa.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**Allergiat:** Koivuallergia ja tomaattiallergia.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**Muut sairaudet:** Ei muita perussairauksia.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**Käytetyt hoidot:** Ei nykyisiä käytössä olevia hoitotuotteita. Käyttänyt kortisoneja ja perusrasvoja aiemmin, mutta kokenut kirvelyä niiden käytöstä.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b="1" dirty="0"/>
              <a:t>Suunnitelma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1. **Kortisonihoito:** Määrätään </a:t>
            </a:r>
            <a:r>
              <a:rPr lang="fi-FI" dirty="0" err="1"/>
              <a:t>Pemetsonia</a:t>
            </a:r>
            <a:r>
              <a:rPr lang="fi-FI" dirty="0"/>
              <a:t> (kolmostyypin kortisoni) käytettäväksi kaksi kertaa päivässä viikon ajan, minkä jälkeen kerran päivässä toisen viikon ajan.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2. **Perusrasvaus:** Ohjeistetaan säännölliseen perusrasvaukseen erityisesti suihkun jälkeen. Kortisonin ja perusrasvan laiton väliin suositellaan tunti-kaksi väliä.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3. **Seuranta:** Varataan uusi vastaanottoaika kahden viikon päähän,  jonka jälkeen arvioidaan hoidon tehoa ja tehdään tarvittavat muutokset.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b="1" dirty="0"/>
              <a:t>Diagnoosit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1. **L30.9** Atooppinen ihottuma.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2. **J30.1** Allerginen nuha (Koivuallergia).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3. **T78.1** Muu ruoka-allergia (Tomaattiallergia).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1810BB7-07A0-719F-1BAC-1927F643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4F9B3F2-80C3-8047-0033-16BF79B5A309}"/>
              </a:ext>
            </a:extLst>
          </p:cNvPr>
          <p:cNvSpPr txBox="1">
            <a:spLocks/>
          </p:cNvSpPr>
          <p:nvPr/>
        </p:nvSpPr>
        <p:spPr>
          <a:xfrm>
            <a:off x="6248400" y="135082"/>
            <a:ext cx="5773882" cy="67229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rmAutofit lnSpcReduction="10000"/>
          </a:bodyPr>
          <a:lstStyle>
            <a:lvl1pPr marL="165600" indent="-165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75" indent="-1651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4375" indent="-1651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0600" indent="-1651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651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i-FI" dirty="0"/>
              <a:t>2. MASENTUNUT LUKIOLAINEN (18 min)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b="1" dirty="0"/>
              <a:t>Tulosyy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17-vuotias lukiolainen on tullut vastaanotolle vanhempien ja tyttöystävän kehotuksesta. Hänellä on vaikeuksia koulussa, erityisesti matematiikassa ja ruotsissa. Hänen opiskelumenestyksensä on laskenut lukiossa ja hänellä on vaikeuksia jaksaa opiskella.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b="1" dirty="0"/>
              <a:t>Esitiedot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**Ikä ja tausta:** 17-vuotias lukiolainen.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**Aiempi koulumenestys:** Ala- ja yläasteella ei vaikeuksia, yläasteella keskimäärin 8-9 arvosanoja.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**Nykyinen tilanne:** Lukiossa useat aineet tuntuvat vaikeilta, erityisesti matematiikka ja ruotsi. Arvosanat heikentyneet (esim. matematiikassa 6).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**Opiskelutottumukset ja haasteet:**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 - Ei jaksa lukea, lukee vähän.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 - Viikonloppuisin ei lue juuri lainkaan.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 - Unirytmi huono, valvoo myöhään, herää vaikeasti aamuisin.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 - Myöhästyy usein aamuisin.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**Vapaa-aika:** Pelaa jalkapalloa kaveriporukassa, käy silloin tällöin kaverien kanssa juomassa alkoholia (kaljaa).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**Psyykkinen hyvinvointi:** Masentunut ja ahdistunut erityisesti sunnuntaisin. Ei kuitenkaan itsetuhoisia ajatuksia. Sunnuntaisin väsynyt ja alakuloinen.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**Fyysinen terveys:** Kohtalainen migreeni, ei diagnosoitu, säännöllisesti kerta kuussa. Särkylääkkeiden (Burana) käyttö ei auta tehokkaasti. Koivuallergia, </a:t>
            </a:r>
            <a:r>
              <a:rPr lang="fi-FI" sz="900" dirty="0" err="1"/>
              <a:t>zyrtec</a:t>
            </a:r>
            <a:r>
              <a:rPr lang="fi-FI" sz="900" dirty="0"/>
              <a:t> käytössä.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**Perhesuhteet:** Hyvät välit vanhempiin, jotka ovat tukevia.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b="1" dirty="0"/>
              <a:t>suunnitelma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1. **Mielenterveys:** Suositus psykiatrisen sairaanhoitajan keskustelulle.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2. **Unirytmi:** Pohtii, miten voisi parantaa unirytmiä ja mahdollisesti vähentää alkoholin kulutusta.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3. **Opiskelumenetelmien selvitys:** Mietitään onko lukio oikea paikka; suositellaan tapaamista Opon kanssa ja selvittää mahdolliset vaihtoehdot.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4. **Mahdollinen lukihäiriön tutkinta.**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5. **Seuranta:** Uusi vastaanottoaika sovitaan, jatkokäyntejä tarpeen mukaan.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b="1" dirty="0"/>
              <a:t>Diagnoosit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1. **Z63.2** Vanhempien (tai tyttöystävän) pakottamana vastaanotolle tullut.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2. **F50.0** Huono jaksaminen opiskeluissa, opiskeluaineiden vaikeus.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3. **F41.2** Ahdistuneisuus.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4. **G43.0** Hopeamagneetti (Ei diagnosoitu, spontaaneja päänsärkykohtauksia).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5. **J30.1** Koivuallergia.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b="1" dirty="0"/>
              <a:t>Lisätiedot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900" dirty="0"/>
              <a:t>Nuorella vaikuttaa olevan selkeä kiinnostus parantaa tilannettaan, mutta kaipaa tukea ja ohjausta oppimisstrategioiden, elämänhallinnan ja mahdollisesti mielenterveyden kanssa.</a:t>
            </a:r>
            <a:endParaRPr lang="fi-FI" sz="900" b="1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58399D7D-4684-401B-884F-4DD646021A2A}"/>
              </a:ext>
            </a:extLst>
          </p:cNvPr>
          <p:cNvCxnSpPr/>
          <p:nvPr/>
        </p:nvCxnSpPr>
        <p:spPr>
          <a:xfrm>
            <a:off x="5989320" y="135082"/>
            <a:ext cx="0" cy="6570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tooppinen iho pahana (1)">
            <a:hlinkClick r:id="" action="ppaction://media"/>
            <a:extLst>
              <a:ext uri="{FF2B5EF4-FFF2-40B4-BE49-F238E27FC236}">
                <a16:creationId xmlns:a16="http://schemas.microsoft.com/office/drawing/2014/main" id="{C21F7F26-FA23-5DFC-8DFB-B4946ADB3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0641" y="135082"/>
            <a:ext cx="609600" cy="609600"/>
          </a:xfrm>
          <a:prstGeom prst="rect">
            <a:avLst/>
          </a:prstGeom>
        </p:spPr>
      </p:pic>
      <p:pic>
        <p:nvPicPr>
          <p:cNvPr id="9" name="Lukiolainen nuori (1)">
            <a:hlinkClick r:id="" action="ppaction://media"/>
            <a:extLst>
              <a:ext uri="{FF2B5EF4-FFF2-40B4-BE49-F238E27FC236}">
                <a16:creationId xmlns:a16="http://schemas.microsoft.com/office/drawing/2014/main" id="{ECAD5E70-62E6-47E1-FD6F-83C4CDE4D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2874" y="131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7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2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B3C624-5C1F-8D1F-E962-F70D40D8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/>
              <a:t>Mitä on teknologian saralla horisontissa?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8B5EE8-1637-8B5C-6F90-D2B6D68C0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951"/>
            <a:ext cx="10515600" cy="825324"/>
          </a:xfrm>
        </p:spPr>
        <p:txBody>
          <a:bodyPr/>
          <a:lstStyle/>
          <a:p>
            <a:pPr marL="0" indent="0">
              <a:buNone/>
            </a:pPr>
            <a:r>
              <a:rPr lang="fi-FI" dirty="0" err="1"/>
              <a:t>ChatGPT</a:t>
            </a:r>
            <a:r>
              <a:rPr lang="fi-FI" dirty="0"/>
              <a:t> o1 tuo tekoälylle ajatusketjun, joka jäljittelee ihmisen tapaa </a:t>
            </a:r>
            <a:r>
              <a:rPr lang="fi-FI" b="1" dirty="0"/>
              <a:t>analysoida ja ratkoa ongelmia sekä iteroida ratkaisua</a:t>
            </a:r>
            <a:r>
              <a:rPr lang="fi-FI" dirty="0"/>
              <a:t>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F5D345E-BA92-2AF7-75EA-474433C9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99BE133-25D9-9582-5E5B-317A9F27F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7120"/>
            <a:ext cx="5981273" cy="2145330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28DBECB-CA31-44C5-971A-BE6053AC949C}"/>
              </a:ext>
            </a:extLst>
          </p:cNvPr>
          <p:cNvSpPr txBox="1"/>
          <p:nvPr/>
        </p:nvSpPr>
        <p:spPr>
          <a:xfrm>
            <a:off x="838200" y="436245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hlinkClick r:id="rId3"/>
              </a:rPr>
              <a:t>https://huggingface.co/papers/2409.15277</a:t>
            </a:r>
            <a:br>
              <a:rPr lang="fi-FI" sz="1200" dirty="0"/>
            </a:br>
            <a:r>
              <a:rPr lang="fi-FI" sz="1200" dirty="0"/>
              <a:t>23.9.2024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6FFA3E1A-FBFE-FD19-6E92-AF0A7056A4CB}"/>
              </a:ext>
            </a:extLst>
          </p:cNvPr>
          <p:cNvSpPr txBox="1">
            <a:spLocks/>
          </p:cNvSpPr>
          <p:nvPr/>
        </p:nvSpPr>
        <p:spPr>
          <a:xfrm>
            <a:off x="838200" y="5066270"/>
            <a:ext cx="4124325" cy="82532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>
            <a:lvl1pPr marL="165600" indent="-165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75" indent="-1651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4375" indent="-1651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0600" indent="-1651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651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Voisiko oikein koulutettu kielimalli jäljitellä lääkärin tekemää erotusdiagnostiikkaa?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7C11DF28-C67A-08F7-C9F1-AF6F02DA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1089679"/>
            <a:ext cx="6909275" cy="5633717"/>
          </a:xfrm>
          <a:prstGeom prst="rect">
            <a:avLst/>
          </a:prstGeom>
          <a:solidFill>
            <a:schemeClr val="bg1"/>
          </a:solidFill>
          <a:ln>
            <a:solidFill>
              <a:srgbClr val="FFE5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FF51FF9F-2D52-D7A2-4EF7-8B5BB1A44EED}"/>
              </a:ext>
            </a:extLst>
          </p:cNvPr>
          <p:cNvSpPr/>
          <p:nvPr/>
        </p:nvSpPr>
        <p:spPr>
          <a:xfrm>
            <a:off x="628650" y="1427205"/>
            <a:ext cx="4391025" cy="33549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9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theme/theme1.xml><?xml version="1.0" encoding="utf-8"?>
<a:theme xmlns:a="http://schemas.openxmlformats.org/drawingml/2006/main" name="PPhyvinvointialue-teema">
  <a:themeElements>
    <a:clrScheme name="Pohde_värit">
      <a:dk1>
        <a:srgbClr val="06175E"/>
      </a:dk1>
      <a:lt1>
        <a:srgbClr val="FFFEFE"/>
      </a:lt1>
      <a:dk2>
        <a:srgbClr val="042471"/>
      </a:dk2>
      <a:lt2>
        <a:srgbClr val="FFFEFE"/>
      </a:lt2>
      <a:accent1>
        <a:srgbClr val="4B6BC8"/>
      </a:accent1>
      <a:accent2>
        <a:srgbClr val="ACB9E4"/>
      </a:accent2>
      <a:accent3>
        <a:srgbClr val="FFA98D"/>
      </a:accent3>
      <a:accent4>
        <a:srgbClr val="FFC4B2"/>
      </a:accent4>
      <a:accent5>
        <a:srgbClr val="888686"/>
      </a:accent5>
      <a:accent6>
        <a:srgbClr val="D9D8D8"/>
      </a:accent6>
      <a:hlink>
        <a:srgbClr val="4B6BC8"/>
      </a:hlink>
      <a:folHlink>
        <a:srgbClr val="9E4CA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B7A4"/>
        </a:solidFill>
        <a:ln>
          <a:solidFill>
            <a:srgbClr val="FFE5E5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hde_HMI.potx" id="{F5BFAF1B-8128-41C1-918F-AF1CE2B3A7F7}" vid="{570901C1-101D-4A2B-A9AB-D79CBECDB95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96c532-4044-4264-9724-98ef514812fd">
      <Terms xmlns="http://schemas.microsoft.com/office/infopath/2007/PartnerControls"/>
    </lcf76f155ced4ddcb4097134ff3c332f>
    <TaxCatchAll xmlns="d3e50268-7799-48af-83c3-9a9b063078b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B009C9C2294F43B4944C330DCE5C6B" ma:contentTypeVersion="15" ma:contentTypeDescription="Create a new document." ma:contentTypeScope="" ma:versionID="938f3f8547315ed1c84c72c7b68b140d">
  <xsd:schema xmlns:xsd="http://www.w3.org/2001/XMLSchema" xmlns:xs="http://www.w3.org/2001/XMLSchema" xmlns:p="http://schemas.microsoft.com/office/2006/metadata/properties" xmlns:ns2="b496c532-4044-4264-9724-98ef514812fd" xmlns:ns3="e270aed3-a58f-4005-8a13-04ca1ffec19b" xmlns:ns4="d3e50268-7799-48af-83c3-9a9b063078bc" targetNamespace="http://schemas.microsoft.com/office/2006/metadata/properties" ma:root="true" ma:fieldsID="abce95645dcb8d050b72cb7f8a65b126" ns2:_="" ns3:_="" ns4:_="">
    <xsd:import namespace="b496c532-4044-4264-9724-98ef514812fd"/>
    <xsd:import namespace="e270aed3-a58f-4005-8a13-04ca1ffec19b"/>
    <xsd:import namespace="d3e50268-7799-48af-83c3-9a9b063078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6c532-4044-4264-9724-98ef514812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803545-8691-4b95-be08-91594e2525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0aed3-a58f-4005-8a13-04ca1ffec1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50268-7799-48af-83c3-9a9b063078b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db47263-ca70-4fc6-b74c-24196de7ca15}" ma:internalName="TaxCatchAll" ma:showField="CatchAllData" ma:web="e270aed3-a58f-4005-8a13-04ca1ffec1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10A90A-87DA-44F9-8938-34BAE1BCE26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b496c532-4044-4264-9724-98ef514812fd"/>
    <ds:schemaRef ds:uri="d3e50268-7799-48af-83c3-9a9b063078bc"/>
    <ds:schemaRef ds:uri="e270aed3-a58f-4005-8a13-04ca1ffec19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B902E5-CF9E-4DE8-B2B9-9A248F22C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96c532-4044-4264-9724-98ef514812fd"/>
    <ds:schemaRef ds:uri="e270aed3-a58f-4005-8a13-04ca1ffec19b"/>
    <ds:schemaRef ds:uri="d3e50268-7799-48af-83c3-9a9b06307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5303E8-ADC6-4B72-B5BC-906E4C4AC10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837ed87-b378-4f49-a0d1-fb48e67da013}" enabled="0" method="" siteId="{9837ed87-b378-4f49-a0d1-fb48e67da01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Pohde_HMI</Template>
  <TotalTime>3372</TotalTime>
  <Words>1318</Words>
  <Application>Microsoft Office PowerPoint</Application>
  <PresentationFormat>Laajakuva</PresentationFormat>
  <Paragraphs>167</Paragraphs>
  <Slides>11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PPhyvinvointialue-teema</vt:lpstr>
      <vt:lpstr>AiDocLog: tekoälyavusteinen kirjaaminen Pohteella</vt:lpstr>
      <vt:lpstr>Tänään agendalla: teknologiamatka</vt:lpstr>
      <vt:lpstr>Tekoälykokeiluun sieltä, missä DPIA-aita on matalin</vt:lpstr>
      <vt:lpstr>Voiko Wappuna olla mieli maassa*?</vt:lpstr>
      <vt:lpstr>Mahdoton tehtävä?</vt:lpstr>
      <vt:lpstr>Pilvitietojen käsittely</vt:lpstr>
      <vt:lpstr>Mitä tarkoittaa, että ”ChatGPT 4o on hyvä”?</vt:lpstr>
      <vt:lpstr>PowerPoint-esitys</vt:lpstr>
      <vt:lpstr>Mitä on teknologian saralla horisontissa?</vt:lpstr>
      <vt:lpstr>Oppeja ja matalalla roikkuvia hedelmiä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Mikkonen Heikki</dc:creator>
  <cp:keywords/>
  <dc:description/>
  <cp:lastModifiedBy>Mikkonen Heikki</cp:lastModifiedBy>
  <cp:revision>1</cp:revision>
  <dcterms:created xsi:type="dcterms:W3CDTF">2024-09-25T06:56:24Z</dcterms:created>
  <dcterms:modified xsi:type="dcterms:W3CDTF">2024-10-03T13:45:09Z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0x0101009EB009C9C2294F43B4944C330DCE5C6B</vt:lpwstr>
  </property>
  <property fmtid="{D5CDD505-2E9C-101B-9397-08002B2CF9AE}" pid="3" name="MSIP_Label_e7f2b28d-54cf-44b6-aad9-6a2b7fb652a6_Enabled">
    <vt:lpwstr>true</vt:lpwstr>
  </property>
  <property fmtid="{D5CDD505-2E9C-101B-9397-08002B2CF9AE}" pid="4" name="MSIP_Label_e7f2b28d-54cf-44b6-aad9-6a2b7fb652a6_SetDate">
    <vt:lpwstr>2022-11-13T12:20:52Z</vt:lpwstr>
  </property>
  <property fmtid="{D5CDD505-2E9C-101B-9397-08002B2CF9AE}" pid="5" name="MSIP_Label_e7f2b28d-54cf-44b6-aad9-6a2b7fb652a6_Method">
    <vt:lpwstr>Standard</vt:lpwstr>
  </property>
  <property fmtid="{D5CDD505-2E9C-101B-9397-08002B2CF9AE}" pid="6" name="MSIP_Label_e7f2b28d-54cf-44b6-aad9-6a2b7fb652a6_Name">
    <vt:lpwstr>e7f2b28d-54cf-44b6-aad9-6a2b7fb652a6</vt:lpwstr>
  </property>
  <property fmtid="{D5CDD505-2E9C-101B-9397-08002B2CF9AE}" pid="7" name="MSIP_Label_e7f2b28d-54cf-44b6-aad9-6a2b7fb652a6_SiteId">
    <vt:lpwstr>5cc89a67-fa29-4356-af5d-f436abc7c21b</vt:lpwstr>
  </property>
  <property fmtid="{D5CDD505-2E9C-101B-9397-08002B2CF9AE}" pid="8" name="MSIP_Label_e7f2b28d-54cf-44b6-aad9-6a2b7fb652a6_ActionId">
    <vt:lpwstr>7b141fcd-a5cf-4d7a-aa77-a9add27f04f4</vt:lpwstr>
  </property>
  <property fmtid="{D5CDD505-2E9C-101B-9397-08002B2CF9AE}" pid="9" name="MSIP_Label_e7f2b28d-54cf-44b6-aad9-6a2b7fb652a6_ContentBits">
    <vt:lpwstr>0</vt:lpwstr>
  </property>
  <property fmtid="{D5CDD505-2E9C-101B-9397-08002B2CF9AE}" pid="10" name="MediaServiceImageTags">
    <vt:lpwstr/>
  </property>
</Properties>
</file>